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9" r:id="rId8"/>
    <p:sldId id="260" r:id="rId9"/>
    <p:sldId id="274" r:id="rId10"/>
    <p:sldId id="261" r:id="rId11"/>
    <p:sldId id="270" r:id="rId12"/>
    <p:sldId id="266" r:id="rId13"/>
    <p:sldId id="271" r:id="rId14"/>
    <p:sldId id="267" r:id="rId15"/>
    <p:sldId id="273" r:id="rId16"/>
    <p:sldId id="268" r:id="rId17"/>
    <p:sldId id="276" r:id="rId18"/>
    <p:sldId id="264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6C857-9BD4-4569-9AE8-87CBA406C471}" v="17" dt="2025-04-07T01:19:1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Zeiger" userId="13fd54c9bc0ef21f" providerId="LiveId" clId="{0156C857-9BD4-4569-9AE8-87CBA406C471}"/>
    <pc:docChg chg="undo custSel addSld delSld modSld sldOrd">
      <pc:chgData name="Trevor Zeiger" userId="13fd54c9bc0ef21f" providerId="LiveId" clId="{0156C857-9BD4-4569-9AE8-87CBA406C471}" dt="2025-04-07T01:38:23.949" v="268" actId="2696"/>
      <pc:docMkLst>
        <pc:docMk/>
      </pc:docMkLst>
      <pc:sldChg chg="addSp delSp modSp mod setBg addAnim delDesignElem">
        <pc:chgData name="Trevor Zeiger" userId="13fd54c9bc0ef21f" providerId="LiveId" clId="{0156C857-9BD4-4569-9AE8-87CBA406C471}" dt="2025-04-07T01:19:10.196" v="233" actId="20577"/>
        <pc:sldMkLst>
          <pc:docMk/>
          <pc:sldMk cId="0" sldId="256"/>
        </pc:sldMkLst>
        <pc:spChg chg="mod">
          <ac:chgData name="Trevor Zeiger" userId="13fd54c9bc0ef21f" providerId="LiveId" clId="{0156C857-9BD4-4569-9AE8-87CBA406C471}" dt="2025-04-07T01:07:34.811" v="166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Trevor Zeiger" userId="13fd54c9bc0ef21f" providerId="LiveId" clId="{0156C857-9BD4-4569-9AE8-87CBA406C471}" dt="2025-04-07T01:19:10.196" v="233" actId="20577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Trevor Zeiger" userId="13fd54c9bc0ef21f" providerId="LiveId" clId="{0156C857-9BD4-4569-9AE8-87CBA406C471}" dt="2025-04-07T01:15:58.425" v="218"/>
          <ac:spMkLst>
            <pc:docMk/>
            <pc:sldMk cId="0" sldId="256"/>
            <ac:spMk id="9" creationId="{C885E190-58DD-42DD-A4A8-401E15C92A52}"/>
          </ac:spMkLst>
        </pc:spChg>
        <pc:picChg chg="add">
          <ac:chgData name="Trevor Zeiger" userId="13fd54c9bc0ef21f" providerId="LiveId" clId="{0156C857-9BD4-4569-9AE8-87CBA406C471}" dt="2025-04-07T01:07:34.811" v="166" actId="26606"/>
          <ac:picMkLst>
            <pc:docMk/>
            <pc:sldMk cId="0" sldId="256"/>
            <ac:picMk id="5" creationId="{B7B08958-B0F2-2D34-3ACB-37FDF9517FFE}"/>
          </ac:picMkLst>
        </pc:picChg>
      </pc:sldChg>
      <pc:sldChg chg="addSp delSp modSp mod setBg">
        <pc:chgData name="Trevor Zeiger" userId="13fd54c9bc0ef21f" providerId="LiveId" clId="{0156C857-9BD4-4569-9AE8-87CBA406C471}" dt="2025-04-07T01:07:45.399" v="169" actId="26606"/>
        <pc:sldMkLst>
          <pc:docMk/>
          <pc:sldMk cId="0" sldId="257"/>
        </pc:sldMkLst>
        <pc:spChg chg="mod">
          <ac:chgData name="Trevor Zeiger" userId="13fd54c9bc0ef21f" providerId="LiveId" clId="{0156C857-9BD4-4569-9AE8-87CBA406C471}" dt="2025-04-07T01:07:45.399" v="169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Trevor Zeiger" userId="13fd54c9bc0ef21f" providerId="LiveId" clId="{0156C857-9BD4-4569-9AE8-87CBA406C471}" dt="2025-04-07T01:07:45.399" v="169" actId="26606"/>
          <ac:spMkLst>
            <pc:docMk/>
            <pc:sldMk cId="0" sldId="257"/>
            <ac:spMk id="3" creationId="{00000000-0000-0000-0000-000000000000}"/>
          </ac:spMkLst>
        </pc:spChg>
        <pc:graphicFrameChg chg="add">
          <ac:chgData name="Trevor Zeiger" userId="13fd54c9bc0ef21f" providerId="LiveId" clId="{0156C857-9BD4-4569-9AE8-87CBA406C471}" dt="2025-04-07T01:07:45.399" v="169" actId="26606"/>
          <ac:graphicFrameMkLst>
            <pc:docMk/>
            <pc:sldMk cId="0" sldId="257"/>
            <ac:graphicFrameMk id="5" creationId="{7BEFC9CD-00FF-BC96-8872-75B507ACD163}"/>
          </ac:graphicFrameMkLst>
        </pc:graphicFrameChg>
      </pc:sldChg>
      <pc:sldChg chg="addSp delSp modSp mod setBg">
        <pc:chgData name="Trevor Zeiger" userId="13fd54c9bc0ef21f" providerId="LiveId" clId="{0156C857-9BD4-4569-9AE8-87CBA406C471}" dt="2025-04-07T01:08:00.002" v="172" actId="26606"/>
        <pc:sldMkLst>
          <pc:docMk/>
          <pc:sldMk cId="0" sldId="258"/>
        </pc:sldMkLst>
        <pc:spChg chg="mod">
          <ac:chgData name="Trevor Zeiger" userId="13fd54c9bc0ef21f" providerId="LiveId" clId="{0156C857-9BD4-4569-9AE8-87CBA406C471}" dt="2025-04-07T01:08:00.002" v="172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Trevor Zeiger" userId="13fd54c9bc0ef21f" providerId="LiveId" clId="{0156C857-9BD4-4569-9AE8-87CBA406C471}" dt="2025-04-07T01:08:00.002" v="172" actId="26606"/>
          <ac:spMkLst>
            <pc:docMk/>
            <pc:sldMk cId="0" sldId="258"/>
            <ac:spMk id="3" creationId="{00000000-0000-0000-0000-000000000000}"/>
          </ac:spMkLst>
        </pc:spChg>
        <pc:graphicFrameChg chg="add del">
          <ac:chgData name="Trevor Zeiger" userId="13fd54c9bc0ef21f" providerId="LiveId" clId="{0156C857-9BD4-4569-9AE8-87CBA406C471}" dt="2025-04-07T01:07:59.953" v="171" actId="26606"/>
          <ac:graphicFrameMkLst>
            <pc:docMk/>
            <pc:sldMk cId="0" sldId="258"/>
            <ac:graphicFrameMk id="5" creationId="{22AFA279-ADD1-3EDF-9926-07CC252878A1}"/>
          </ac:graphicFrameMkLst>
        </pc:graphicFrameChg>
        <pc:graphicFrameChg chg="add">
          <ac:chgData name="Trevor Zeiger" userId="13fd54c9bc0ef21f" providerId="LiveId" clId="{0156C857-9BD4-4569-9AE8-87CBA406C471}" dt="2025-04-07T01:08:00.002" v="172" actId="26606"/>
          <ac:graphicFrameMkLst>
            <pc:docMk/>
            <pc:sldMk cId="0" sldId="258"/>
            <ac:graphicFrameMk id="7" creationId="{8E78F70C-5ADC-3E22-4A40-2B44E75E1E1E}"/>
          </ac:graphicFrameMkLst>
        </pc:graphicFrameChg>
      </pc:sldChg>
      <pc:sldChg chg="addSp delSp modSp mod setBg">
        <pc:chgData name="Trevor Zeiger" userId="13fd54c9bc0ef21f" providerId="LiveId" clId="{0156C857-9BD4-4569-9AE8-87CBA406C471}" dt="2025-04-07T01:08:23.905" v="173" actId="26606"/>
        <pc:sldMkLst>
          <pc:docMk/>
          <pc:sldMk cId="0" sldId="259"/>
        </pc:sldMkLst>
        <pc:spChg chg="mod">
          <ac:chgData name="Trevor Zeiger" userId="13fd54c9bc0ef21f" providerId="LiveId" clId="{0156C857-9BD4-4569-9AE8-87CBA406C471}" dt="2025-04-07T01:08:23.905" v="173" actId="2660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Trevor Zeiger" userId="13fd54c9bc0ef21f" providerId="LiveId" clId="{0156C857-9BD4-4569-9AE8-87CBA406C471}" dt="2025-04-07T01:08:23.905" v="173" actId="26606"/>
          <ac:spMkLst>
            <pc:docMk/>
            <pc:sldMk cId="0" sldId="259"/>
            <ac:spMk id="3" creationId="{00000000-0000-0000-0000-000000000000}"/>
          </ac:spMkLst>
        </pc:spChg>
        <pc:graphicFrameChg chg="add">
          <ac:chgData name="Trevor Zeiger" userId="13fd54c9bc0ef21f" providerId="LiveId" clId="{0156C857-9BD4-4569-9AE8-87CBA406C471}" dt="2025-04-07T01:08:23.905" v="173" actId="26606"/>
          <ac:graphicFrameMkLst>
            <pc:docMk/>
            <pc:sldMk cId="0" sldId="259"/>
            <ac:graphicFrameMk id="5" creationId="{2D877C7C-5B1E-2E25-52B3-84B0E0CEBBD3}"/>
          </ac:graphicFrameMkLst>
        </pc:graphicFrameChg>
      </pc:sldChg>
      <pc:sldChg chg="addSp delSp modSp mod ord setBg">
        <pc:chgData name="Trevor Zeiger" userId="13fd54c9bc0ef21f" providerId="LiveId" clId="{0156C857-9BD4-4569-9AE8-87CBA406C471}" dt="2025-04-07T01:38:16.543" v="267"/>
        <pc:sldMkLst>
          <pc:docMk/>
          <pc:sldMk cId="0" sldId="260"/>
        </pc:sldMkLst>
        <pc:spChg chg="mod">
          <ac:chgData name="Trevor Zeiger" userId="13fd54c9bc0ef21f" providerId="LiveId" clId="{0156C857-9BD4-4569-9AE8-87CBA406C471}" dt="2025-04-07T01:08:56.727" v="177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Trevor Zeiger" userId="13fd54c9bc0ef21f" providerId="LiveId" clId="{0156C857-9BD4-4569-9AE8-87CBA406C471}" dt="2025-04-07T01:08:56.727" v="177" actId="26606"/>
          <ac:spMkLst>
            <pc:docMk/>
            <pc:sldMk cId="0" sldId="260"/>
            <ac:spMk id="3" creationId="{00000000-0000-0000-0000-000000000000}"/>
          </ac:spMkLst>
        </pc:spChg>
        <pc:graphicFrameChg chg="add">
          <ac:chgData name="Trevor Zeiger" userId="13fd54c9bc0ef21f" providerId="LiveId" clId="{0156C857-9BD4-4569-9AE8-87CBA406C471}" dt="2025-04-07T01:08:56.727" v="177" actId="26606"/>
          <ac:graphicFrameMkLst>
            <pc:docMk/>
            <pc:sldMk cId="0" sldId="260"/>
            <ac:graphicFrameMk id="5" creationId="{211A3C47-B998-D174-66A4-59077539E3B1}"/>
          </ac:graphicFrameMkLst>
        </pc:graphicFrameChg>
      </pc:sldChg>
      <pc:sldChg chg="modSp mod ord">
        <pc:chgData name="Trevor Zeiger" userId="13fd54c9bc0ef21f" providerId="LiveId" clId="{0156C857-9BD4-4569-9AE8-87CBA406C471}" dt="2025-04-07T01:37:14.431" v="240"/>
        <pc:sldMkLst>
          <pc:docMk/>
          <pc:sldMk cId="0" sldId="261"/>
        </pc:sldMkLst>
        <pc:spChg chg="mod">
          <ac:chgData name="Trevor Zeiger" userId="13fd54c9bc0ef21f" providerId="LiveId" clId="{0156C857-9BD4-4569-9AE8-87CBA406C471}" dt="2025-04-07T01:15:58.425" v="218"/>
          <ac:spMkLst>
            <pc:docMk/>
            <pc:sldMk cId="0" sldId="261"/>
            <ac:spMk id="2" creationId="{00000000-0000-0000-0000-000000000000}"/>
          </ac:spMkLst>
        </pc:spChg>
        <pc:spChg chg="mod">
          <ac:chgData name="Trevor Zeiger" userId="13fd54c9bc0ef21f" providerId="LiveId" clId="{0156C857-9BD4-4569-9AE8-87CBA406C471}" dt="2025-04-07T01:36:54.094" v="238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 setBg delDesignElem">
        <pc:chgData name="Trevor Zeiger" userId="13fd54c9bc0ef21f" providerId="LiveId" clId="{0156C857-9BD4-4569-9AE8-87CBA406C471}" dt="2025-04-07T01:15:58.425" v="218"/>
        <pc:sldMkLst>
          <pc:docMk/>
          <pc:sldMk cId="0" sldId="262"/>
        </pc:sldMkLst>
        <pc:spChg chg="mod">
          <ac:chgData name="Trevor Zeiger" userId="13fd54c9bc0ef21f" providerId="LiveId" clId="{0156C857-9BD4-4569-9AE8-87CBA406C471}" dt="2025-04-07T01:09:44.286" v="180" actId="26606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Trevor Zeiger" userId="13fd54c9bc0ef21f" providerId="LiveId" clId="{0156C857-9BD4-4569-9AE8-87CBA406C471}" dt="2025-04-07T01:09:44.286" v="180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Trevor Zeiger" userId="13fd54c9bc0ef21f" providerId="LiveId" clId="{0156C857-9BD4-4569-9AE8-87CBA406C471}" dt="2025-04-07T01:09:44.286" v="180" actId="26606"/>
          <ac:spMkLst>
            <pc:docMk/>
            <pc:sldMk cId="0" sldId="262"/>
            <ac:spMk id="8" creationId="{00000000-0000-0000-0000-000000000000}"/>
          </ac:spMkLst>
        </pc:spChg>
        <pc:spChg chg="add del">
          <ac:chgData name="Trevor Zeiger" userId="13fd54c9bc0ef21f" providerId="LiveId" clId="{0156C857-9BD4-4569-9AE8-87CBA406C471}" dt="2025-04-07T01:15:58.425" v="218"/>
          <ac:spMkLst>
            <pc:docMk/>
            <pc:sldMk cId="0" sldId="262"/>
            <ac:spMk id="9" creationId="{909FE742-1A27-4AEF-B5F0-F8C383EAB1D7}"/>
          </ac:spMkLst>
        </pc:spChg>
        <pc:graphicFrameChg chg="add del">
          <ac:chgData name="Trevor Zeiger" userId="13fd54c9bc0ef21f" providerId="LiveId" clId="{0156C857-9BD4-4569-9AE8-87CBA406C471}" dt="2025-04-07T01:09:44.258" v="179" actId="26606"/>
          <ac:graphicFrameMkLst>
            <pc:docMk/>
            <pc:sldMk cId="0" sldId="262"/>
            <ac:graphicFrameMk id="5" creationId="{89B75A49-0042-4855-803B-4D3548A5A4E3}"/>
          </ac:graphicFrameMkLst>
        </pc:graphicFrameChg>
        <pc:picChg chg="add">
          <ac:chgData name="Trevor Zeiger" userId="13fd54c9bc0ef21f" providerId="LiveId" clId="{0156C857-9BD4-4569-9AE8-87CBA406C471}" dt="2025-04-07T01:09:44.286" v="180" actId="26606"/>
          <ac:picMkLst>
            <pc:docMk/>
            <pc:sldMk cId="0" sldId="262"/>
            <ac:picMk id="7" creationId="{7F23CD8A-C213-DFF3-F6B4-9DDD98D0FD8B}"/>
          </ac:picMkLst>
        </pc:picChg>
      </pc:sldChg>
      <pc:sldChg chg="addSp delSp modSp mod ord setBg setClrOvrMap">
        <pc:chgData name="Trevor Zeiger" userId="13fd54c9bc0ef21f" providerId="LiveId" clId="{0156C857-9BD4-4569-9AE8-87CBA406C471}" dt="2025-04-07T01:08:41.285" v="176" actId="26606"/>
        <pc:sldMkLst>
          <pc:docMk/>
          <pc:sldMk cId="0" sldId="263"/>
        </pc:sldMkLst>
        <pc:spChg chg="mod">
          <ac:chgData name="Trevor Zeiger" userId="13fd54c9bc0ef21f" providerId="LiveId" clId="{0156C857-9BD4-4569-9AE8-87CBA406C471}" dt="2025-04-07T01:08:41.285" v="176" actId="26606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Trevor Zeiger" userId="13fd54c9bc0ef21f" providerId="LiveId" clId="{0156C857-9BD4-4569-9AE8-87CBA406C471}" dt="2025-04-07T01:08:41.285" v="176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Trevor Zeiger" userId="13fd54c9bc0ef21f" providerId="LiveId" clId="{0156C857-9BD4-4569-9AE8-87CBA406C471}" dt="2025-04-07T01:08:41.253" v="175" actId="26606"/>
          <ac:spMkLst>
            <pc:docMk/>
            <pc:sldMk cId="0" sldId="263"/>
            <ac:spMk id="9" creationId="{ABE6F9A3-300E-47F5-B41C-C8C5E758DE7C}"/>
          </ac:spMkLst>
        </pc:spChg>
        <pc:spChg chg="add del">
          <ac:chgData name="Trevor Zeiger" userId="13fd54c9bc0ef21f" providerId="LiveId" clId="{0156C857-9BD4-4569-9AE8-87CBA406C471}" dt="2025-04-07T01:08:41.253" v="175" actId="26606"/>
          <ac:spMkLst>
            <pc:docMk/>
            <pc:sldMk cId="0" sldId="263"/>
            <ac:spMk id="11" creationId="{61B4701B-39FE-43B8-86AA-D6B8789C2207}"/>
          </ac:spMkLst>
        </pc:spChg>
        <pc:spChg chg="add del">
          <ac:chgData name="Trevor Zeiger" userId="13fd54c9bc0ef21f" providerId="LiveId" clId="{0156C857-9BD4-4569-9AE8-87CBA406C471}" dt="2025-04-07T01:08:41.253" v="175" actId="26606"/>
          <ac:spMkLst>
            <pc:docMk/>
            <pc:sldMk cId="0" sldId="263"/>
            <ac:spMk id="13" creationId="{E9A7EF13-49FA-4355-971A-34B065F35022}"/>
          </ac:spMkLst>
        </pc:spChg>
        <pc:spChg chg="add del">
          <ac:chgData name="Trevor Zeiger" userId="13fd54c9bc0ef21f" providerId="LiveId" clId="{0156C857-9BD4-4569-9AE8-87CBA406C471}" dt="2025-04-07T01:08:41.253" v="175" actId="26606"/>
          <ac:spMkLst>
            <pc:docMk/>
            <pc:sldMk cId="0" sldId="263"/>
            <ac:spMk id="15" creationId="{92CF3C3E-0F7B-4F0C-8EBD-BDD38E9C66F5}"/>
          </ac:spMkLst>
        </pc:spChg>
        <pc:graphicFrameChg chg="add del">
          <ac:chgData name="Trevor Zeiger" userId="13fd54c9bc0ef21f" providerId="LiveId" clId="{0156C857-9BD4-4569-9AE8-87CBA406C471}" dt="2025-04-07T01:08:41.253" v="175" actId="26606"/>
          <ac:graphicFrameMkLst>
            <pc:docMk/>
            <pc:sldMk cId="0" sldId="263"/>
            <ac:graphicFrameMk id="5" creationId="{938B2F54-A55E-9CC0-0E83-E62466F6E9F4}"/>
          </ac:graphicFrameMkLst>
        </pc:graphicFrameChg>
        <pc:graphicFrameChg chg="add">
          <ac:chgData name="Trevor Zeiger" userId="13fd54c9bc0ef21f" providerId="LiveId" clId="{0156C857-9BD4-4569-9AE8-87CBA406C471}" dt="2025-04-07T01:08:41.285" v="176" actId="26606"/>
          <ac:graphicFrameMkLst>
            <pc:docMk/>
            <pc:sldMk cId="0" sldId="263"/>
            <ac:graphicFrameMk id="17" creationId="{A3544AD8-BE46-9F91-8497-B2943332927B}"/>
          </ac:graphicFrameMkLst>
        </pc:graphicFrameChg>
      </pc:sldChg>
      <pc:sldChg chg="addSp delSp modSp mod ord setBg delDesignElem">
        <pc:chgData name="Trevor Zeiger" userId="13fd54c9bc0ef21f" providerId="LiveId" clId="{0156C857-9BD4-4569-9AE8-87CBA406C471}" dt="2025-04-07T01:37:48.409" v="264" actId="20577"/>
        <pc:sldMkLst>
          <pc:docMk/>
          <pc:sldMk cId="0" sldId="264"/>
        </pc:sldMkLst>
        <pc:spChg chg="mod">
          <ac:chgData name="Trevor Zeiger" userId="13fd54c9bc0ef21f" providerId="LiveId" clId="{0156C857-9BD4-4569-9AE8-87CBA406C471}" dt="2025-04-07T01:37:48.409" v="264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Trevor Zeiger" userId="13fd54c9bc0ef21f" providerId="LiveId" clId="{0156C857-9BD4-4569-9AE8-87CBA406C471}" dt="2025-04-07T01:11:55.113" v="184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Trevor Zeiger" userId="13fd54c9bc0ef21f" providerId="LiveId" clId="{0156C857-9BD4-4569-9AE8-87CBA406C471}" dt="2025-04-07T01:15:58.425" v="218"/>
          <ac:spMkLst>
            <pc:docMk/>
            <pc:sldMk cId="0" sldId="264"/>
            <ac:spMk id="9" creationId="{909FE742-1A27-4AEF-B5F0-F8C383EAB1D7}"/>
          </ac:spMkLst>
        </pc:spChg>
        <pc:picChg chg="add">
          <ac:chgData name="Trevor Zeiger" userId="13fd54c9bc0ef21f" providerId="LiveId" clId="{0156C857-9BD4-4569-9AE8-87CBA406C471}" dt="2025-04-07T01:11:55.113" v="184" actId="26606"/>
          <ac:picMkLst>
            <pc:docMk/>
            <pc:sldMk cId="0" sldId="264"/>
            <ac:picMk id="5" creationId="{4512A9CC-2521-595D-4AC5-21B10A55E3DB}"/>
          </ac:picMkLst>
        </pc:picChg>
      </pc:sldChg>
      <pc:sldChg chg="addSp delSp modSp del mod setBg">
        <pc:chgData name="Trevor Zeiger" userId="13fd54c9bc0ef21f" providerId="LiveId" clId="{0156C857-9BD4-4569-9AE8-87CBA406C471}" dt="2025-04-07T01:38:23.949" v="268" actId="2696"/>
        <pc:sldMkLst>
          <pc:docMk/>
          <pc:sldMk cId="0" sldId="265"/>
        </pc:sldMkLst>
        <pc:spChg chg="mod">
          <ac:chgData name="Trevor Zeiger" userId="13fd54c9bc0ef21f" providerId="LiveId" clId="{0156C857-9BD4-4569-9AE8-87CBA406C471}" dt="2025-04-07T01:10:21.483" v="181" actId="2660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Trevor Zeiger" userId="13fd54c9bc0ef21f" providerId="LiveId" clId="{0156C857-9BD4-4569-9AE8-87CBA406C471}" dt="2025-04-07T01:10:21.483" v="181" actId="26606"/>
          <ac:spMkLst>
            <pc:docMk/>
            <pc:sldMk cId="0" sldId="265"/>
            <ac:spMk id="3" creationId="{00000000-0000-0000-0000-000000000000}"/>
          </ac:spMkLst>
        </pc:spChg>
        <pc:graphicFrameChg chg="add">
          <ac:chgData name="Trevor Zeiger" userId="13fd54c9bc0ef21f" providerId="LiveId" clId="{0156C857-9BD4-4569-9AE8-87CBA406C471}" dt="2025-04-07T01:10:21.483" v="181" actId="26606"/>
          <ac:graphicFrameMkLst>
            <pc:docMk/>
            <pc:sldMk cId="0" sldId="265"/>
            <ac:graphicFrameMk id="5" creationId="{6C454BF8-B815-0FE9-235B-F5D6DB9B6D0D}"/>
          </ac:graphicFrameMkLst>
        </pc:graphicFrameChg>
      </pc:sldChg>
      <pc:sldChg chg="addSp delSp modSp mod setBg">
        <pc:chgData name="Trevor Zeiger" userId="13fd54c9bc0ef21f" providerId="LiveId" clId="{0156C857-9BD4-4569-9AE8-87CBA406C471}" dt="2025-04-07T01:10:31.999" v="182" actId="26606"/>
        <pc:sldMkLst>
          <pc:docMk/>
          <pc:sldMk cId="0" sldId="266"/>
        </pc:sldMkLst>
        <pc:spChg chg="mod">
          <ac:chgData name="Trevor Zeiger" userId="13fd54c9bc0ef21f" providerId="LiveId" clId="{0156C857-9BD4-4569-9AE8-87CBA406C471}" dt="2025-04-07T01:10:31.999" v="182" actId="26606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Trevor Zeiger" userId="13fd54c9bc0ef21f" providerId="LiveId" clId="{0156C857-9BD4-4569-9AE8-87CBA406C471}" dt="2025-04-07T01:10:31.999" v="182" actId="26606"/>
          <ac:spMkLst>
            <pc:docMk/>
            <pc:sldMk cId="0" sldId="266"/>
            <ac:spMk id="3" creationId="{00000000-0000-0000-0000-000000000000}"/>
          </ac:spMkLst>
        </pc:spChg>
        <pc:graphicFrameChg chg="add">
          <ac:chgData name="Trevor Zeiger" userId="13fd54c9bc0ef21f" providerId="LiveId" clId="{0156C857-9BD4-4569-9AE8-87CBA406C471}" dt="2025-04-07T01:10:31.999" v="182" actId="26606"/>
          <ac:graphicFrameMkLst>
            <pc:docMk/>
            <pc:sldMk cId="0" sldId="266"/>
            <ac:graphicFrameMk id="5" creationId="{43BC9530-C590-09A4-1ADD-66CA2DA0B3E2}"/>
          </ac:graphicFrameMkLst>
        </pc:graphicFrameChg>
      </pc:sldChg>
      <pc:sldChg chg="modSp mod">
        <pc:chgData name="Trevor Zeiger" userId="13fd54c9bc0ef21f" providerId="LiveId" clId="{0156C857-9BD4-4569-9AE8-87CBA406C471}" dt="2025-04-07T01:15:58.425" v="218"/>
        <pc:sldMkLst>
          <pc:docMk/>
          <pc:sldMk cId="0" sldId="267"/>
        </pc:sldMkLst>
        <pc:spChg chg="mod">
          <ac:chgData name="Trevor Zeiger" userId="13fd54c9bc0ef21f" providerId="LiveId" clId="{0156C857-9BD4-4569-9AE8-87CBA406C471}" dt="2025-04-07T01:15:58.425" v="218"/>
          <ac:spMkLst>
            <pc:docMk/>
            <pc:sldMk cId="0" sldId="267"/>
            <ac:spMk id="2" creationId="{00000000-0000-0000-0000-000000000000}"/>
          </ac:spMkLst>
        </pc:spChg>
        <pc:spChg chg="mod">
          <ac:chgData name="Trevor Zeiger" userId="13fd54c9bc0ef21f" providerId="LiveId" clId="{0156C857-9BD4-4569-9AE8-87CBA406C471}" dt="2025-04-07T01:15:58.425" v="218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setBg">
        <pc:chgData name="Trevor Zeiger" userId="13fd54c9bc0ef21f" providerId="LiveId" clId="{0156C857-9BD4-4569-9AE8-87CBA406C471}" dt="2025-04-07T01:11:21.067" v="183" actId="26606"/>
        <pc:sldMkLst>
          <pc:docMk/>
          <pc:sldMk cId="0" sldId="268"/>
        </pc:sldMkLst>
        <pc:spChg chg="mod">
          <ac:chgData name="Trevor Zeiger" userId="13fd54c9bc0ef21f" providerId="LiveId" clId="{0156C857-9BD4-4569-9AE8-87CBA406C471}" dt="2025-04-07T01:11:21.067" v="183" actId="2660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Trevor Zeiger" userId="13fd54c9bc0ef21f" providerId="LiveId" clId="{0156C857-9BD4-4569-9AE8-87CBA406C471}" dt="2025-04-07T01:11:21.067" v="183" actId="26606"/>
          <ac:spMkLst>
            <pc:docMk/>
            <pc:sldMk cId="0" sldId="268"/>
            <ac:spMk id="3" creationId="{00000000-0000-0000-0000-000000000000}"/>
          </ac:spMkLst>
        </pc:spChg>
        <pc:graphicFrameChg chg="add">
          <ac:chgData name="Trevor Zeiger" userId="13fd54c9bc0ef21f" providerId="LiveId" clId="{0156C857-9BD4-4569-9AE8-87CBA406C471}" dt="2025-04-07T01:11:21.067" v="183" actId="26606"/>
          <ac:graphicFrameMkLst>
            <pc:docMk/>
            <pc:sldMk cId="0" sldId="268"/>
            <ac:graphicFrameMk id="5" creationId="{46430134-E3D3-E220-530B-7A14FB5AB77B}"/>
          </ac:graphicFrameMkLst>
        </pc:graphicFrameChg>
      </pc:sldChg>
      <pc:sldChg chg="modSp mod ord">
        <pc:chgData name="Trevor Zeiger" userId="13fd54c9bc0ef21f" providerId="LiveId" clId="{0156C857-9BD4-4569-9AE8-87CBA406C471}" dt="2025-04-07T01:38:04.917" v="265" actId="1076"/>
        <pc:sldMkLst>
          <pc:docMk/>
          <pc:sldMk cId="0" sldId="269"/>
        </pc:sldMkLst>
        <pc:spChg chg="mod">
          <ac:chgData name="Trevor Zeiger" userId="13fd54c9bc0ef21f" providerId="LiveId" clId="{0156C857-9BD4-4569-9AE8-87CBA406C471}" dt="2025-04-07T01:15:58.425" v="218"/>
          <ac:spMkLst>
            <pc:docMk/>
            <pc:sldMk cId="0" sldId="269"/>
            <ac:spMk id="2" creationId="{00000000-0000-0000-0000-000000000000}"/>
          </ac:spMkLst>
        </pc:spChg>
        <pc:picChg chg="mod">
          <ac:chgData name="Trevor Zeiger" userId="13fd54c9bc0ef21f" providerId="LiveId" clId="{0156C857-9BD4-4569-9AE8-87CBA406C471}" dt="2025-04-07T01:38:04.917" v="265" actId="1076"/>
          <ac:picMkLst>
            <pc:docMk/>
            <pc:sldMk cId="0" sldId="269"/>
            <ac:picMk id="3" creationId="{00000000-0000-0000-0000-000000000000}"/>
          </ac:picMkLst>
        </pc:picChg>
      </pc:sldChg>
      <pc:sldChg chg="modSp mod ord">
        <pc:chgData name="Trevor Zeiger" userId="13fd54c9bc0ef21f" providerId="LiveId" clId="{0156C857-9BD4-4569-9AE8-87CBA406C471}" dt="2025-04-07T01:37:20.173" v="243" actId="1076"/>
        <pc:sldMkLst>
          <pc:docMk/>
          <pc:sldMk cId="0" sldId="270"/>
        </pc:sldMkLst>
        <pc:spChg chg="mod">
          <ac:chgData name="Trevor Zeiger" userId="13fd54c9bc0ef21f" providerId="LiveId" clId="{0156C857-9BD4-4569-9AE8-87CBA406C471}" dt="2025-04-07T01:15:58.425" v="218"/>
          <ac:spMkLst>
            <pc:docMk/>
            <pc:sldMk cId="0" sldId="270"/>
            <ac:spMk id="2" creationId="{00000000-0000-0000-0000-000000000000}"/>
          </ac:spMkLst>
        </pc:spChg>
        <pc:picChg chg="mod">
          <ac:chgData name="Trevor Zeiger" userId="13fd54c9bc0ef21f" providerId="LiveId" clId="{0156C857-9BD4-4569-9AE8-87CBA406C471}" dt="2025-04-07T01:37:20.173" v="243" actId="1076"/>
          <ac:picMkLst>
            <pc:docMk/>
            <pc:sldMk cId="0" sldId="270"/>
            <ac:picMk id="3" creationId="{00000000-0000-0000-0000-000000000000}"/>
          </ac:picMkLst>
        </pc:picChg>
      </pc:sldChg>
      <pc:sldChg chg="modSp mod ord">
        <pc:chgData name="Trevor Zeiger" userId="13fd54c9bc0ef21f" providerId="LiveId" clId="{0156C857-9BD4-4569-9AE8-87CBA406C471}" dt="2025-04-07T01:37:23.862" v="244" actId="1076"/>
        <pc:sldMkLst>
          <pc:docMk/>
          <pc:sldMk cId="0" sldId="271"/>
        </pc:sldMkLst>
        <pc:spChg chg="mod">
          <ac:chgData name="Trevor Zeiger" userId="13fd54c9bc0ef21f" providerId="LiveId" clId="{0156C857-9BD4-4569-9AE8-87CBA406C471}" dt="2025-04-07T01:15:58.425" v="218"/>
          <ac:spMkLst>
            <pc:docMk/>
            <pc:sldMk cId="0" sldId="271"/>
            <ac:spMk id="2" creationId="{00000000-0000-0000-0000-000000000000}"/>
          </ac:spMkLst>
        </pc:spChg>
        <pc:picChg chg="mod">
          <ac:chgData name="Trevor Zeiger" userId="13fd54c9bc0ef21f" providerId="LiveId" clId="{0156C857-9BD4-4569-9AE8-87CBA406C471}" dt="2025-04-07T01:37:23.862" v="244" actId="1076"/>
          <ac:picMkLst>
            <pc:docMk/>
            <pc:sldMk cId="0" sldId="271"/>
            <ac:picMk id="3" creationId="{00000000-0000-0000-0000-000000000000}"/>
          </ac:picMkLst>
        </pc:picChg>
      </pc:sldChg>
      <pc:sldChg chg="addSp delSp modSp mod ord setBg delDesignElem">
        <pc:chgData name="Trevor Zeiger" userId="13fd54c9bc0ef21f" providerId="LiveId" clId="{0156C857-9BD4-4569-9AE8-87CBA406C471}" dt="2025-04-07T01:15:58.425" v="218"/>
        <pc:sldMkLst>
          <pc:docMk/>
          <pc:sldMk cId="0" sldId="272"/>
        </pc:sldMkLst>
        <pc:spChg chg="mod">
          <ac:chgData name="Trevor Zeiger" userId="13fd54c9bc0ef21f" providerId="LiveId" clId="{0156C857-9BD4-4569-9AE8-87CBA406C471}" dt="2025-04-07T01:11:58.558" v="185" actId="26606"/>
          <ac:spMkLst>
            <pc:docMk/>
            <pc:sldMk cId="0" sldId="272"/>
            <ac:spMk id="2" creationId="{00000000-0000-0000-0000-000000000000}"/>
          </ac:spMkLst>
        </pc:spChg>
        <pc:spChg chg="del">
          <ac:chgData name="Trevor Zeiger" userId="13fd54c9bc0ef21f" providerId="LiveId" clId="{0156C857-9BD4-4569-9AE8-87CBA406C471}" dt="2025-04-07T00:36:05.183" v="2" actId="478"/>
          <ac:spMkLst>
            <pc:docMk/>
            <pc:sldMk cId="0" sldId="272"/>
            <ac:spMk id="3" creationId="{00000000-0000-0000-0000-000000000000}"/>
          </ac:spMkLst>
        </pc:spChg>
        <pc:spChg chg="mod">
          <ac:chgData name="Trevor Zeiger" userId="13fd54c9bc0ef21f" providerId="LiveId" clId="{0156C857-9BD4-4569-9AE8-87CBA406C471}" dt="2025-04-07T01:11:58.558" v="185" actId="26606"/>
          <ac:spMkLst>
            <pc:docMk/>
            <pc:sldMk cId="0" sldId="272"/>
            <ac:spMk id="4" creationId="{00000000-0000-0000-0000-000000000000}"/>
          </ac:spMkLst>
        </pc:spChg>
        <pc:spChg chg="add del">
          <ac:chgData name="Trevor Zeiger" userId="13fd54c9bc0ef21f" providerId="LiveId" clId="{0156C857-9BD4-4569-9AE8-87CBA406C471}" dt="2025-04-07T01:15:58.425" v="218"/>
          <ac:spMkLst>
            <pc:docMk/>
            <pc:sldMk cId="0" sldId="272"/>
            <ac:spMk id="10" creationId="{909FE742-1A27-4AEF-B5F0-F8C383EAB1D7}"/>
          </ac:spMkLst>
        </pc:spChg>
        <pc:picChg chg="add">
          <ac:chgData name="Trevor Zeiger" userId="13fd54c9bc0ef21f" providerId="LiveId" clId="{0156C857-9BD4-4569-9AE8-87CBA406C471}" dt="2025-04-07T01:11:58.558" v="185" actId="26606"/>
          <ac:picMkLst>
            <pc:docMk/>
            <pc:sldMk cId="0" sldId="272"/>
            <ac:picMk id="6" creationId="{FD48D5B8-A3B6-3D0E-E3A3-664704B0CDF5}"/>
          </ac:picMkLst>
        </pc:picChg>
      </pc:sldChg>
      <pc:sldChg chg="addSp delSp modSp new mod">
        <pc:chgData name="Trevor Zeiger" userId="13fd54c9bc0ef21f" providerId="LiveId" clId="{0156C857-9BD4-4569-9AE8-87CBA406C471}" dt="2025-04-07T01:37:35.778" v="262" actId="20577"/>
        <pc:sldMkLst>
          <pc:docMk/>
          <pc:sldMk cId="1478774500" sldId="273"/>
        </pc:sldMkLst>
        <pc:spChg chg="mod">
          <ac:chgData name="Trevor Zeiger" userId="13fd54c9bc0ef21f" providerId="LiveId" clId="{0156C857-9BD4-4569-9AE8-87CBA406C471}" dt="2025-04-07T01:37:35.778" v="262" actId="20577"/>
          <ac:spMkLst>
            <pc:docMk/>
            <pc:sldMk cId="1478774500" sldId="273"/>
            <ac:spMk id="2" creationId="{BDC118F0-F2F4-DF2D-F191-C78C45447CE9}"/>
          </ac:spMkLst>
        </pc:spChg>
        <pc:spChg chg="del">
          <ac:chgData name="Trevor Zeiger" userId="13fd54c9bc0ef21f" providerId="LiveId" clId="{0156C857-9BD4-4569-9AE8-87CBA406C471}" dt="2025-04-07T00:56:54.954" v="59"/>
          <ac:spMkLst>
            <pc:docMk/>
            <pc:sldMk cId="1478774500" sldId="273"/>
            <ac:spMk id="3" creationId="{BE46F50B-AAEF-923E-B60E-A938AC5801AC}"/>
          </ac:spMkLst>
        </pc:spChg>
        <pc:picChg chg="add mod">
          <ac:chgData name="Trevor Zeiger" userId="13fd54c9bc0ef21f" providerId="LiveId" clId="{0156C857-9BD4-4569-9AE8-87CBA406C471}" dt="2025-04-07T01:15:58.425" v="218"/>
          <ac:picMkLst>
            <pc:docMk/>
            <pc:sldMk cId="1478774500" sldId="273"/>
            <ac:picMk id="4" creationId="{B1D53BFB-B17A-FC81-5AF2-3524CEC922FF}"/>
          </ac:picMkLst>
        </pc:picChg>
      </pc:sldChg>
      <pc:sldChg chg="addSp delSp modSp new mod ord">
        <pc:chgData name="Trevor Zeiger" userId="13fd54c9bc0ef21f" providerId="LiveId" clId="{0156C857-9BD4-4569-9AE8-87CBA406C471}" dt="2025-04-07T01:37:17.496" v="242"/>
        <pc:sldMkLst>
          <pc:docMk/>
          <pc:sldMk cId="119450309" sldId="274"/>
        </pc:sldMkLst>
        <pc:spChg chg="mod">
          <ac:chgData name="Trevor Zeiger" userId="13fd54c9bc0ef21f" providerId="LiveId" clId="{0156C857-9BD4-4569-9AE8-87CBA406C471}" dt="2025-04-07T01:15:58.425" v="218"/>
          <ac:spMkLst>
            <pc:docMk/>
            <pc:sldMk cId="119450309" sldId="274"/>
            <ac:spMk id="2" creationId="{8700D93A-DE34-3CBB-386D-FE79622FD5CE}"/>
          </ac:spMkLst>
        </pc:spChg>
        <pc:spChg chg="del mod">
          <ac:chgData name="Trevor Zeiger" userId="13fd54c9bc0ef21f" providerId="LiveId" clId="{0156C857-9BD4-4569-9AE8-87CBA406C471}" dt="2025-04-07T01:03:43.726" v="70"/>
          <ac:spMkLst>
            <pc:docMk/>
            <pc:sldMk cId="119450309" sldId="274"/>
            <ac:spMk id="3" creationId="{20267739-02EC-3EA2-2761-906ECA0B139B}"/>
          </ac:spMkLst>
        </pc:spChg>
        <pc:picChg chg="add mod">
          <ac:chgData name="Trevor Zeiger" userId="13fd54c9bc0ef21f" providerId="LiveId" clId="{0156C857-9BD4-4569-9AE8-87CBA406C471}" dt="2025-04-07T01:15:58.425" v="218"/>
          <ac:picMkLst>
            <pc:docMk/>
            <pc:sldMk cId="119450309" sldId="274"/>
            <ac:picMk id="4" creationId="{3FCF6B15-914F-C396-702A-4B3812C8F49B}"/>
          </ac:picMkLst>
        </pc:picChg>
      </pc:sldChg>
      <pc:sldChg chg="modSp new mod">
        <pc:chgData name="Trevor Zeiger" userId="13fd54c9bc0ef21f" providerId="LiveId" clId="{0156C857-9BD4-4569-9AE8-87CBA406C471}" dt="2025-04-07T01:15:58.425" v="218"/>
        <pc:sldMkLst>
          <pc:docMk/>
          <pc:sldMk cId="2719968972" sldId="275"/>
        </pc:sldMkLst>
        <pc:spChg chg="mod">
          <ac:chgData name="Trevor Zeiger" userId="13fd54c9bc0ef21f" providerId="LiveId" clId="{0156C857-9BD4-4569-9AE8-87CBA406C471}" dt="2025-04-07T01:15:58.425" v="218"/>
          <ac:spMkLst>
            <pc:docMk/>
            <pc:sldMk cId="2719968972" sldId="275"/>
            <ac:spMk id="2" creationId="{272B37FA-5714-789E-487D-AF73C215E0DC}"/>
          </ac:spMkLst>
        </pc:spChg>
        <pc:spChg chg="mod">
          <ac:chgData name="Trevor Zeiger" userId="13fd54c9bc0ef21f" providerId="LiveId" clId="{0156C857-9BD4-4569-9AE8-87CBA406C471}" dt="2025-04-07T01:15:58.425" v="218"/>
          <ac:spMkLst>
            <pc:docMk/>
            <pc:sldMk cId="2719968972" sldId="275"/>
            <ac:spMk id="3" creationId="{6511EE11-2C10-9721-7D89-9944396566E9}"/>
          </ac:spMkLst>
        </pc:spChg>
      </pc:sldChg>
      <pc:sldChg chg="addSp delSp modSp new mod ord setBg">
        <pc:chgData name="Trevor Zeiger" userId="13fd54c9bc0ef21f" providerId="LiveId" clId="{0156C857-9BD4-4569-9AE8-87CBA406C471}" dt="2025-04-07T01:16:04.255" v="219" actId="26606"/>
        <pc:sldMkLst>
          <pc:docMk/>
          <pc:sldMk cId="2064602938" sldId="276"/>
        </pc:sldMkLst>
        <pc:spChg chg="mod">
          <ac:chgData name="Trevor Zeiger" userId="13fd54c9bc0ef21f" providerId="LiveId" clId="{0156C857-9BD4-4569-9AE8-87CBA406C471}" dt="2025-04-07T01:16:04.255" v="219" actId="26606"/>
          <ac:spMkLst>
            <pc:docMk/>
            <pc:sldMk cId="2064602938" sldId="276"/>
            <ac:spMk id="2" creationId="{692F6241-DBB4-F2E7-8887-86DC295C0BA8}"/>
          </ac:spMkLst>
        </pc:spChg>
        <pc:spChg chg="del mod">
          <ac:chgData name="Trevor Zeiger" userId="13fd54c9bc0ef21f" providerId="LiveId" clId="{0156C857-9BD4-4569-9AE8-87CBA406C471}" dt="2025-04-07T01:16:04.255" v="219" actId="26606"/>
          <ac:spMkLst>
            <pc:docMk/>
            <pc:sldMk cId="2064602938" sldId="276"/>
            <ac:spMk id="3" creationId="{8BED1751-3CB0-F4EF-E562-5D71FF41D971}"/>
          </ac:spMkLst>
        </pc:spChg>
        <pc:graphicFrameChg chg="add">
          <ac:chgData name="Trevor Zeiger" userId="13fd54c9bc0ef21f" providerId="LiveId" clId="{0156C857-9BD4-4569-9AE8-87CBA406C471}" dt="2025-04-07T01:16:04.255" v="219" actId="26606"/>
          <ac:graphicFrameMkLst>
            <pc:docMk/>
            <pc:sldMk cId="2064602938" sldId="276"/>
            <ac:graphicFrameMk id="5" creationId="{7C9A04A9-8DA4-8464-07E9-99D962D47B0D}"/>
          </ac:graphicFrameMkLst>
        </pc:graphicFrameChg>
      </pc:sldChg>
    </pc:docChg>
  </pc:docChgLst>
</pc:chgInfo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57522-4300-482B-8A29-E7D32EA9FA9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934759-D23D-47E4-9641-A6247A4F5531}">
      <dgm:prSet/>
      <dgm:spPr/>
      <dgm:t>
        <a:bodyPr/>
        <a:lstStyle/>
        <a:p>
          <a:r>
            <a:rPr lang="en-US" b="0" i="0"/>
            <a:t>• Project analyzes trends in remote work salaries using datasets from multiple global sources.</a:t>
          </a:r>
          <a:endParaRPr lang="en-US"/>
        </a:p>
      </dgm:t>
    </dgm:pt>
    <dgm:pt modelId="{DF8DB026-43FD-4AFE-BB97-490E724AF292}" type="parTrans" cxnId="{354ABA18-C138-4FB1-ADA9-0C160EEC3277}">
      <dgm:prSet/>
      <dgm:spPr/>
      <dgm:t>
        <a:bodyPr/>
        <a:lstStyle/>
        <a:p>
          <a:endParaRPr lang="en-US"/>
        </a:p>
      </dgm:t>
    </dgm:pt>
    <dgm:pt modelId="{3473E568-6BB3-4B44-A972-3CF4A8F7AB16}" type="sibTrans" cxnId="{354ABA18-C138-4FB1-ADA9-0C160EEC3277}">
      <dgm:prSet/>
      <dgm:spPr/>
      <dgm:t>
        <a:bodyPr/>
        <a:lstStyle/>
        <a:p>
          <a:endParaRPr lang="en-US"/>
        </a:p>
      </dgm:t>
    </dgm:pt>
    <dgm:pt modelId="{9AC3B63B-06A9-4E98-8F88-67CF1D04C0AD}">
      <dgm:prSet/>
      <dgm:spPr/>
      <dgm:t>
        <a:bodyPr/>
        <a:lstStyle/>
        <a:p>
          <a:r>
            <a:rPr lang="en-US" b="0" i="0"/>
            <a:t>• Focus areas: salary distribution, job title, experience level, employment type, and location.</a:t>
          </a:r>
          <a:endParaRPr lang="en-US"/>
        </a:p>
      </dgm:t>
    </dgm:pt>
    <dgm:pt modelId="{8173ED1F-8968-4CA0-8D93-2FBC6BED8AF8}" type="parTrans" cxnId="{B4DC4765-4872-44E8-B0CC-8D88F74E1DE9}">
      <dgm:prSet/>
      <dgm:spPr/>
      <dgm:t>
        <a:bodyPr/>
        <a:lstStyle/>
        <a:p>
          <a:endParaRPr lang="en-US"/>
        </a:p>
      </dgm:t>
    </dgm:pt>
    <dgm:pt modelId="{88CAAEA8-4A33-4329-AFBD-6C84F6FCD7CE}" type="sibTrans" cxnId="{B4DC4765-4872-44E8-B0CC-8D88F74E1DE9}">
      <dgm:prSet/>
      <dgm:spPr/>
      <dgm:t>
        <a:bodyPr/>
        <a:lstStyle/>
        <a:p>
          <a:endParaRPr lang="en-US"/>
        </a:p>
      </dgm:t>
    </dgm:pt>
    <dgm:pt modelId="{7F86695B-AFDF-4602-9AF9-F4AAF6F82007}">
      <dgm:prSet/>
      <dgm:spPr/>
      <dgm:t>
        <a:bodyPr/>
        <a:lstStyle/>
        <a:p>
          <a:r>
            <a:rPr lang="en-US" b="0" i="0"/>
            <a:t>• Results offer actionable insight for HR, hiring managers, and job seekers.</a:t>
          </a:r>
          <a:endParaRPr lang="en-US"/>
        </a:p>
      </dgm:t>
    </dgm:pt>
    <dgm:pt modelId="{5FD08B4D-6AA4-441E-B56C-B2760C4F3C2F}" type="parTrans" cxnId="{8C594659-BD72-4F7B-AB93-8419D22934DD}">
      <dgm:prSet/>
      <dgm:spPr/>
      <dgm:t>
        <a:bodyPr/>
        <a:lstStyle/>
        <a:p>
          <a:endParaRPr lang="en-US"/>
        </a:p>
      </dgm:t>
    </dgm:pt>
    <dgm:pt modelId="{72116C91-1F63-445A-B9B7-B4A4E817359B}" type="sibTrans" cxnId="{8C594659-BD72-4F7B-AB93-8419D22934DD}">
      <dgm:prSet/>
      <dgm:spPr/>
      <dgm:t>
        <a:bodyPr/>
        <a:lstStyle/>
        <a:p>
          <a:endParaRPr lang="en-US"/>
        </a:p>
      </dgm:t>
    </dgm:pt>
    <dgm:pt modelId="{F72E2141-8AC0-4EBF-9370-D0F7BBCB6866}" type="pres">
      <dgm:prSet presAssocID="{7E057522-4300-482B-8A29-E7D32EA9FA9F}" presName="outerComposite" presStyleCnt="0">
        <dgm:presLayoutVars>
          <dgm:chMax val="5"/>
          <dgm:dir/>
          <dgm:resizeHandles val="exact"/>
        </dgm:presLayoutVars>
      </dgm:prSet>
      <dgm:spPr/>
    </dgm:pt>
    <dgm:pt modelId="{1ABDBF54-424B-4F18-89C7-1556103420ED}" type="pres">
      <dgm:prSet presAssocID="{7E057522-4300-482B-8A29-E7D32EA9FA9F}" presName="dummyMaxCanvas" presStyleCnt="0">
        <dgm:presLayoutVars/>
      </dgm:prSet>
      <dgm:spPr/>
    </dgm:pt>
    <dgm:pt modelId="{8FCBC688-3423-42EF-8BDE-5EAD7FDD805C}" type="pres">
      <dgm:prSet presAssocID="{7E057522-4300-482B-8A29-E7D32EA9FA9F}" presName="ThreeNodes_1" presStyleLbl="node1" presStyleIdx="0" presStyleCnt="3">
        <dgm:presLayoutVars>
          <dgm:bulletEnabled val="1"/>
        </dgm:presLayoutVars>
      </dgm:prSet>
      <dgm:spPr/>
    </dgm:pt>
    <dgm:pt modelId="{95B4C4A8-BB71-4267-98FB-BD4A6B911209}" type="pres">
      <dgm:prSet presAssocID="{7E057522-4300-482B-8A29-E7D32EA9FA9F}" presName="ThreeNodes_2" presStyleLbl="node1" presStyleIdx="1" presStyleCnt="3">
        <dgm:presLayoutVars>
          <dgm:bulletEnabled val="1"/>
        </dgm:presLayoutVars>
      </dgm:prSet>
      <dgm:spPr/>
    </dgm:pt>
    <dgm:pt modelId="{A31CDE03-874C-44AA-805A-372FCA2F442F}" type="pres">
      <dgm:prSet presAssocID="{7E057522-4300-482B-8A29-E7D32EA9FA9F}" presName="ThreeNodes_3" presStyleLbl="node1" presStyleIdx="2" presStyleCnt="3">
        <dgm:presLayoutVars>
          <dgm:bulletEnabled val="1"/>
        </dgm:presLayoutVars>
      </dgm:prSet>
      <dgm:spPr/>
    </dgm:pt>
    <dgm:pt modelId="{0B949059-9402-4445-AC34-259E436DAFF8}" type="pres">
      <dgm:prSet presAssocID="{7E057522-4300-482B-8A29-E7D32EA9FA9F}" presName="ThreeConn_1-2" presStyleLbl="fgAccFollowNode1" presStyleIdx="0" presStyleCnt="2">
        <dgm:presLayoutVars>
          <dgm:bulletEnabled val="1"/>
        </dgm:presLayoutVars>
      </dgm:prSet>
      <dgm:spPr/>
    </dgm:pt>
    <dgm:pt modelId="{000A857D-A00E-488D-814E-C25361C9C86A}" type="pres">
      <dgm:prSet presAssocID="{7E057522-4300-482B-8A29-E7D32EA9FA9F}" presName="ThreeConn_2-3" presStyleLbl="fgAccFollowNode1" presStyleIdx="1" presStyleCnt="2">
        <dgm:presLayoutVars>
          <dgm:bulletEnabled val="1"/>
        </dgm:presLayoutVars>
      </dgm:prSet>
      <dgm:spPr/>
    </dgm:pt>
    <dgm:pt modelId="{470C93F2-6C6F-418B-BD33-E9686F6DC9D0}" type="pres">
      <dgm:prSet presAssocID="{7E057522-4300-482B-8A29-E7D32EA9FA9F}" presName="ThreeNodes_1_text" presStyleLbl="node1" presStyleIdx="2" presStyleCnt="3">
        <dgm:presLayoutVars>
          <dgm:bulletEnabled val="1"/>
        </dgm:presLayoutVars>
      </dgm:prSet>
      <dgm:spPr/>
    </dgm:pt>
    <dgm:pt modelId="{0D798657-5CCC-42DB-BBA6-94AE261B82F1}" type="pres">
      <dgm:prSet presAssocID="{7E057522-4300-482B-8A29-E7D32EA9FA9F}" presName="ThreeNodes_2_text" presStyleLbl="node1" presStyleIdx="2" presStyleCnt="3">
        <dgm:presLayoutVars>
          <dgm:bulletEnabled val="1"/>
        </dgm:presLayoutVars>
      </dgm:prSet>
      <dgm:spPr/>
    </dgm:pt>
    <dgm:pt modelId="{C0C4A3A2-790D-40CC-84E4-9F7768AE17AF}" type="pres">
      <dgm:prSet presAssocID="{7E057522-4300-482B-8A29-E7D32EA9FA9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2F66A04-5F6B-4461-8854-40589C76A00A}" type="presOf" srcId="{7F86695B-AFDF-4602-9AF9-F4AAF6F82007}" destId="{A31CDE03-874C-44AA-805A-372FCA2F442F}" srcOrd="0" destOrd="0" presId="urn:microsoft.com/office/officeart/2005/8/layout/vProcess5"/>
    <dgm:cxn modelId="{ABE0ED0C-5E7E-4E08-96AF-FE20464B4233}" type="presOf" srcId="{3473E568-6BB3-4B44-A972-3CF4A8F7AB16}" destId="{0B949059-9402-4445-AC34-259E436DAFF8}" srcOrd="0" destOrd="0" presId="urn:microsoft.com/office/officeart/2005/8/layout/vProcess5"/>
    <dgm:cxn modelId="{354ABA18-C138-4FB1-ADA9-0C160EEC3277}" srcId="{7E057522-4300-482B-8A29-E7D32EA9FA9F}" destId="{DE934759-D23D-47E4-9641-A6247A4F5531}" srcOrd="0" destOrd="0" parTransId="{DF8DB026-43FD-4AFE-BB97-490E724AF292}" sibTransId="{3473E568-6BB3-4B44-A972-3CF4A8F7AB16}"/>
    <dgm:cxn modelId="{B4DC4765-4872-44E8-B0CC-8D88F74E1DE9}" srcId="{7E057522-4300-482B-8A29-E7D32EA9FA9F}" destId="{9AC3B63B-06A9-4E98-8F88-67CF1D04C0AD}" srcOrd="1" destOrd="0" parTransId="{8173ED1F-8968-4CA0-8D93-2FBC6BED8AF8}" sibTransId="{88CAAEA8-4A33-4329-AFBD-6C84F6FCD7CE}"/>
    <dgm:cxn modelId="{75879D58-93BD-405F-B4F2-EA30C9E39AAC}" type="presOf" srcId="{9AC3B63B-06A9-4E98-8F88-67CF1D04C0AD}" destId="{0D798657-5CCC-42DB-BBA6-94AE261B82F1}" srcOrd="1" destOrd="0" presId="urn:microsoft.com/office/officeart/2005/8/layout/vProcess5"/>
    <dgm:cxn modelId="{8C594659-BD72-4F7B-AB93-8419D22934DD}" srcId="{7E057522-4300-482B-8A29-E7D32EA9FA9F}" destId="{7F86695B-AFDF-4602-9AF9-F4AAF6F82007}" srcOrd="2" destOrd="0" parTransId="{5FD08B4D-6AA4-441E-B56C-B2760C4F3C2F}" sibTransId="{72116C91-1F63-445A-B9B7-B4A4E817359B}"/>
    <dgm:cxn modelId="{7B8B8BBE-5189-4FD2-96DA-1359AFC903A3}" type="presOf" srcId="{7E057522-4300-482B-8A29-E7D32EA9FA9F}" destId="{F72E2141-8AC0-4EBF-9370-D0F7BBCB6866}" srcOrd="0" destOrd="0" presId="urn:microsoft.com/office/officeart/2005/8/layout/vProcess5"/>
    <dgm:cxn modelId="{096351BF-7435-4808-86E9-AD01C9C495CF}" type="presOf" srcId="{9AC3B63B-06A9-4E98-8F88-67CF1D04C0AD}" destId="{95B4C4A8-BB71-4267-98FB-BD4A6B911209}" srcOrd="0" destOrd="0" presId="urn:microsoft.com/office/officeart/2005/8/layout/vProcess5"/>
    <dgm:cxn modelId="{3FE1FFC2-9523-4C1F-B401-4F2BDA65F265}" type="presOf" srcId="{DE934759-D23D-47E4-9641-A6247A4F5531}" destId="{470C93F2-6C6F-418B-BD33-E9686F6DC9D0}" srcOrd="1" destOrd="0" presId="urn:microsoft.com/office/officeart/2005/8/layout/vProcess5"/>
    <dgm:cxn modelId="{575C96C4-59ED-4207-BE05-1E84530BBD4F}" type="presOf" srcId="{88CAAEA8-4A33-4329-AFBD-6C84F6FCD7CE}" destId="{000A857D-A00E-488D-814E-C25361C9C86A}" srcOrd="0" destOrd="0" presId="urn:microsoft.com/office/officeart/2005/8/layout/vProcess5"/>
    <dgm:cxn modelId="{5A1A4DD5-0D93-4A13-82AB-CDABF88925A0}" type="presOf" srcId="{7F86695B-AFDF-4602-9AF9-F4AAF6F82007}" destId="{C0C4A3A2-790D-40CC-84E4-9F7768AE17AF}" srcOrd="1" destOrd="0" presId="urn:microsoft.com/office/officeart/2005/8/layout/vProcess5"/>
    <dgm:cxn modelId="{F038B8E7-50FD-48CE-B0DE-6CA320619EEB}" type="presOf" srcId="{DE934759-D23D-47E4-9641-A6247A4F5531}" destId="{8FCBC688-3423-42EF-8BDE-5EAD7FDD805C}" srcOrd="0" destOrd="0" presId="urn:microsoft.com/office/officeart/2005/8/layout/vProcess5"/>
    <dgm:cxn modelId="{F00EB52B-C369-4145-A725-14451CE2500E}" type="presParOf" srcId="{F72E2141-8AC0-4EBF-9370-D0F7BBCB6866}" destId="{1ABDBF54-424B-4F18-89C7-1556103420ED}" srcOrd="0" destOrd="0" presId="urn:microsoft.com/office/officeart/2005/8/layout/vProcess5"/>
    <dgm:cxn modelId="{1BFED165-9502-4C64-8845-2E5B522C110C}" type="presParOf" srcId="{F72E2141-8AC0-4EBF-9370-D0F7BBCB6866}" destId="{8FCBC688-3423-42EF-8BDE-5EAD7FDD805C}" srcOrd="1" destOrd="0" presId="urn:microsoft.com/office/officeart/2005/8/layout/vProcess5"/>
    <dgm:cxn modelId="{C2D974C4-01EE-44D3-8DED-C80B1649BFC9}" type="presParOf" srcId="{F72E2141-8AC0-4EBF-9370-D0F7BBCB6866}" destId="{95B4C4A8-BB71-4267-98FB-BD4A6B911209}" srcOrd="2" destOrd="0" presId="urn:microsoft.com/office/officeart/2005/8/layout/vProcess5"/>
    <dgm:cxn modelId="{AFDECAB1-B74D-4B85-9277-55ECDAB8E626}" type="presParOf" srcId="{F72E2141-8AC0-4EBF-9370-D0F7BBCB6866}" destId="{A31CDE03-874C-44AA-805A-372FCA2F442F}" srcOrd="3" destOrd="0" presId="urn:microsoft.com/office/officeart/2005/8/layout/vProcess5"/>
    <dgm:cxn modelId="{0F380B3C-E783-4705-86A4-D2528BE67225}" type="presParOf" srcId="{F72E2141-8AC0-4EBF-9370-D0F7BBCB6866}" destId="{0B949059-9402-4445-AC34-259E436DAFF8}" srcOrd="4" destOrd="0" presId="urn:microsoft.com/office/officeart/2005/8/layout/vProcess5"/>
    <dgm:cxn modelId="{F92E6D2A-CCC5-4A9A-9921-7FAC3FD282A0}" type="presParOf" srcId="{F72E2141-8AC0-4EBF-9370-D0F7BBCB6866}" destId="{000A857D-A00E-488D-814E-C25361C9C86A}" srcOrd="5" destOrd="0" presId="urn:microsoft.com/office/officeart/2005/8/layout/vProcess5"/>
    <dgm:cxn modelId="{2EAC203E-79EE-4D39-A4C2-13FD0BB59D60}" type="presParOf" srcId="{F72E2141-8AC0-4EBF-9370-D0F7BBCB6866}" destId="{470C93F2-6C6F-418B-BD33-E9686F6DC9D0}" srcOrd="6" destOrd="0" presId="urn:microsoft.com/office/officeart/2005/8/layout/vProcess5"/>
    <dgm:cxn modelId="{3AB048C2-F151-4354-86EB-B433443B16F6}" type="presParOf" srcId="{F72E2141-8AC0-4EBF-9370-D0F7BBCB6866}" destId="{0D798657-5CCC-42DB-BBA6-94AE261B82F1}" srcOrd="7" destOrd="0" presId="urn:microsoft.com/office/officeart/2005/8/layout/vProcess5"/>
    <dgm:cxn modelId="{3860B936-5AF2-4163-BB5C-1F0E1EABED5B}" type="presParOf" srcId="{F72E2141-8AC0-4EBF-9370-D0F7BBCB6866}" destId="{C0C4A3A2-790D-40CC-84E4-9F7768AE17A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C477E-AF29-46D5-BB91-09096C92B1D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9DC8FF-633B-42D3-A003-EC4154083A43}">
      <dgm:prSet/>
      <dgm:spPr/>
      <dgm:t>
        <a:bodyPr/>
        <a:lstStyle/>
        <a:p>
          <a:r>
            <a:rPr lang="en-US" b="0" i="0"/>
            <a:t>1. Kaggle – Contains global remote job listings with structured salary data (USD).</a:t>
          </a:r>
          <a:endParaRPr lang="en-US"/>
        </a:p>
      </dgm:t>
    </dgm:pt>
    <dgm:pt modelId="{219F6D99-0C30-43CA-BF60-113AA6C497B5}" type="parTrans" cxnId="{E8D76109-71E7-429B-BB7A-15E144C53ECF}">
      <dgm:prSet/>
      <dgm:spPr/>
      <dgm:t>
        <a:bodyPr/>
        <a:lstStyle/>
        <a:p>
          <a:endParaRPr lang="en-US"/>
        </a:p>
      </dgm:t>
    </dgm:pt>
    <dgm:pt modelId="{348C9EBF-6136-43F1-9B40-E66CA72E9FCA}" type="sibTrans" cxnId="{E8D76109-71E7-429B-BB7A-15E144C53ECF}">
      <dgm:prSet/>
      <dgm:spPr/>
      <dgm:t>
        <a:bodyPr/>
        <a:lstStyle/>
        <a:p>
          <a:endParaRPr lang="en-US"/>
        </a:p>
      </dgm:t>
    </dgm:pt>
    <dgm:pt modelId="{FC655AD9-A54F-4454-ABDC-04B95EF36D62}">
      <dgm:prSet/>
      <dgm:spPr/>
      <dgm:t>
        <a:bodyPr/>
        <a:lstStyle/>
        <a:p>
          <a:r>
            <a:rPr lang="en-US" b="0" i="0"/>
            <a:t>2. Glassdoor – U.S.-focused data with job titles and salary estimates.</a:t>
          </a:r>
          <a:endParaRPr lang="en-US"/>
        </a:p>
      </dgm:t>
    </dgm:pt>
    <dgm:pt modelId="{BD1FE66C-C98A-4736-84D1-C840B9E59E90}" type="parTrans" cxnId="{1B28021A-9C71-412A-A4CD-771FF8E2FFFB}">
      <dgm:prSet/>
      <dgm:spPr/>
      <dgm:t>
        <a:bodyPr/>
        <a:lstStyle/>
        <a:p>
          <a:endParaRPr lang="en-US"/>
        </a:p>
      </dgm:t>
    </dgm:pt>
    <dgm:pt modelId="{48C8F8AF-0CEF-464F-B3EE-1E5BD5D8EEF6}" type="sibTrans" cxnId="{1B28021A-9C71-412A-A4CD-771FF8E2FFFB}">
      <dgm:prSet/>
      <dgm:spPr/>
      <dgm:t>
        <a:bodyPr/>
        <a:lstStyle/>
        <a:p>
          <a:endParaRPr lang="en-US"/>
        </a:p>
      </dgm:t>
    </dgm:pt>
    <dgm:pt modelId="{EFB817D3-F850-4986-A8BA-BC66BDC2CAF4}">
      <dgm:prSet/>
      <dgm:spPr/>
      <dgm:t>
        <a:bodyPr/>
        <a:lstStyle/>
        <a:p>
          <a:r>
            <a:rPr lang="en-US" b="0" i="0"/>
            <a:t>3. Indeed – Salary data focused on India, particularly software roles.</a:t>
          </a:r>
          <a:endParaRPr lang="en-US"/>
        </a:p>
      </dgm:t>
    </dgm:pt>
    <dgm:pt modelId="{2BC68EF2-A0C0-4A98-AEDF-2BFBFC5566D8}" type="parTrans" cxnId="{6BBC00FE-9384-4B02-9DD0-45485492DD13}">
      <dgm:prSet/>
      <dgm:spPr/>
      <dgm:t>
        <a:bodyPr/>
        <a:lstStyle/>
        <a:p>
          <a:endParaRPr lang="en-US"/>
        </a:p>
      </dgm:t>
    </dgm:pt>
    <dgm:pt modelId="{073454DD-F31D-4676-974A-DA6108B47D1D}" type="sibTrans" cxnId="{6BBC00FE-9384-4B02-9DD0-45485492DD13}">
      <dgm:prSet/>
      <dgm:spPr/>
      <dgm:t>
        <a:bodyPr/>
        <a:lstStyle/>
        <a:p>
          <a:endParaRPr lang="en-US"/>
        </a:p>
      </dgm:t>
    </dgm:pt>
    <dgm:pt modelId="{9561BEBA-C461-4288-96AD-8F15DBA4943B}">
      <dgm:prSet/>
      <dgm:spPr/>
      <dgm:t>
        <a:bodyPr/>
        <a:lstStyle/>
        <a:p>
          <a:r>
            <a:rPr lang="en-US" b="0" i="0"/>
            <a:t>• Data was selected for diversity and geographic coverage.</a:t>
          </a:r>
          <a:endParaRPr lang="en-US"/>
        </a:p>
      </dgm:t>
    </dgm:pt>
    <dgm:pt modelId="{8D51C066-0EFC-40F4-86FE-9E726A2A568D}" type="parTrans" cxnId="{69512666-25C1-4DA9-B246-37B21A1494FB}">
      <dgm:prSet/>
      <dgm:spPr/>
      <dgm:t>
        <a:bodyPr/>
        <a:lstStyle/>
        <a:p>
          <a:endParaRPr lang="en-US"/>
        </a:p>
      </dgm:t>
    </dgm:pt>
    <dgm:pt modelId="{DB9B449F-B366-4CCB-B784-B81BC948A215}" type="sibTrans" cxnId="{69512666-25C1-4DA9-B246-37B21A1494FB}">
      <dgm:prSet/>
      <dgm:spPr/>
      <dgm:t>
        <a:bodyPr/>
        <a:lstStyle/>
        <a:p>
          <a:endParaRPr lang="en-US"/>
        </a:p>
      </dgm:t>
    </dgm:pt>
    <dgm:pt modelId="{AC53C296-26B1-4340-92B7-474ECA9E8597}" type="pres">
      <dgm:prSet presAssocID="{831C477E-AF29-46D5-BB91-09096C92B1D7}" presName="outerComposite" presStyleCnt="0">
        <dgm:presLayoutVars>
          <dgm:chMax val="5"/>
          <dgm:dir/>
          <dgm:resizeHandles val="exact"/>
        </dgm:presLayoutVars>
      </dgm:prSet>
      <dgm:spPr/>
    </dgm:pt>
    <dgm:pt modelId="{EB202223-9E73-4995-AF97-9FB560F94595}" type="pres">
      <dgm:prSet presAssocID="{831C477E-AF29-46D5-BB91-09096C92B1D7}" presName="dummyMaxCanvas" presStyleCnt="0">
        <dgm:presLayoutVars/>
      </dgm:prSet>
      <dgm:spPr/>
    </dgm:pt>
    <dgm:pt modelId="{6EB23090-D51F-4FF9-912B-D63DFACB8E71}" type="pres">
      <dgm:prSet presAssocID="{831C477E-AF29-46D5-BB91-09096C92B1D7}" presName="FourNodes_1" presStyleLbl="node1" presStyleIdx="0" presStyleCnt="4">
        <dgm:presLayoutVars>
          <dgm:bulletEnabled val="1"/>
        </dgm:presLayoutVars>
      </dgm:prSet>
      <dgm:spPr/>
    </dgm:pt>
    <dgm:pt modelId="{79A66FE7-9780-4C29-848A-057B452EEBA0}" type="pres">
      <dgm:prSet presAssocID="{831C477E-AF29-46D5-BB91-09096C92B1D7}" presName="FourNodes_2" presStyleLbl="node1" presStyleIdx="1" presStyleCnt="4">
        <dgm:presLayoutVars>
          <dgm:bulletEnabled val="1"/>
        </dgm:presLayoutVars>
      </dgm:prSet>
      <dgm:spPr/>
    </dgm:pt>
    <dgm:pt modelId="{958CDE29-0FD3-4E4D-BC2F-F1BB36774420}" type="pres">
      <dgm:prSet presAssocID="{831C477E-AF29-46D5-BB91-09096C92B1D7}" presName="FourNodes_3" presStyleLbl="node1" presStyleIdx="2" presStyleCnt="4">
        <dgm:presLayoutVars>
          <dgm:bulletEnabled val="1"/>
        </dgm:presLayoutVars>
      </dgm:prSet>
      <dgm:spPr/>
    </dgm:pt>
    <dgm:pt modelId="{A8C60958-E7BC-4C64-B229-B58B7EEE0823}" type="pres">
      <dgm:prSet presAssocID="{831C477E-AF29-46D5-BB91-09096C92B1D7}" presName="FourNodes_4" presStyleLbl="node1" presStyleIdx="3" presStyleCnt="4">
        <dgm:presLayoutVars>
          <dgm:bulletEnabled val="1"/>
        </dgm:presLayoutVars>
      </dgm:prSet>
      <dgm:spPr/>
    </dgm:pt>
    <dgm:pt modelId="{78809E14-4804-48AF-8607-464D72FFC6C4}" type="pres">
      <dgm:prSet presAssocID="{831C477E-AF29-46D5-BB91-09096C92B1D7}" presName="FourConn_1-2" presStyleLbl="fgAccFollowNode1" presStyleIdx="0" presStyleCnt="3">
        <dgm:presLayoutVars>
          <dgm:bulletEnabled val="1"/>
        </dgm:presLayoutVars>
      </dgm:prSet>
      <dgm:spPr/>
    </dgm:pt>
    <dgm:pt modelId="{5FF67209-BD90-4496-A821-40512D264FFD}" type="pres">
      <dgm:prSet presAssocID="{831C477E-AF29-46D5-BB91-09096C92B1D7}" presName="FourConn_2-3" presStyleLbl="fgAccFollowNode1" presStyleIdx="1" presStyleCnt="3">
        <dgm:presLayoutVars>
          <dgm:bulletEnabled val="1"/>
        </dgm:presLayoutVars>
      </dgm:prSet>
      <dgm:spPr/>
    </dgm:pt>
    <dgm:pt modelId="{9AF965F5-0D04-4D3F-ACC4-00F17DFA1590}" type="pres">
      <dgm:prSet presAssocID="{831C477E-AF29-46D5-BB91-09096C92B1D7}" presName="FourConn_3-4" presStyleLbl="fgAccFollowNode1" presStyleIdx="2" presStyleCnt="3">
        <dgm:presLayoutVars>
          <dgm:bulletEnabled val="1"/>
        </dgm:presLayoutVars>
      </dgm:prSet>
      <dgm:spPr/>
    </dgm:pt>
    <dgm:pt modelId="{6A345C81-E611-42AD-BB2D-8CBD55EFD9F7}" type="pres">
      <dgm:prSet presAssocID="{831C477E-AF29-46D5-BB91-09096C92B1D7}" presName="FourNodes_1_text" presStyleLbl="node1" presStyleIdx="3" presStyleCnt="4">
        <dgm:presLayoutVars>
          <dgm:bulletEnabled val="1"/>
        </dgm:presLayoutVars>
      </dgm:prSet>
      <dgm:spPr/>
    </dgm:pt>
    <dgm:pt modelId="{883ACE8E-8503-462C-A91E-3760FDB2C450}" type="pres">
      <dgm:prSet presAssocID="{831C477E-AF29-46D5-BB91-09096C92B1D7}" presName="FourNodes_2_text" presStyleLbl="node1" presStyleIdx="3" presStyleCnt="4">
        <dgm:presLayoutVars>
          <dgm:bulletEnabled val="1"/>
        </dgm:presLayoutVars>
      </dgm:prSet>
      <dgm:spPr/>
    </dgm:pt>
    <dgm:pt modelId="{D76E47DE-13C2-47AF-AFBA-766A967E484C}" type="pres">
      <dgm:prSet presAssocID="{831C477E-AF29-46D5-BB91-09096C92B1D7}" presName="FourNodes_3_text" presStyleLbl="node1" presStyleIdx="3" presStyleCnt="4">
        <dgm:presLayoutVars>
          <dgm:bulletEnabled val="1"/>
        </dgm:presLayoutVars>
      </dgm:prSet>
      <dgm:spPr/>
    </dgm:pt>
    <dgm:pt modelId="{BEDDD689-6894-4706-920B-2D41FDED8354}" type="pres">
      <dgm:prSet presAssocID="{831C477E-AF29-46D5-BB91-09096C92B1D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8D76109-71E7-429B-BB7A-15E144C53ECF}" srcId="{831C477E-AF29-46D5-BB91-09096C92B1D7}" destId="{A09DC8FF-633B-42D3-A003-EC4154083A43}" srcOrd="0" destOrd="0" parTransId="{219F6D99-0C30-43CA-BF60-113AA6C497B5}" sibTransId="{348C9EBF-6136-43F1-9B40-E66CA72E9FCA}"/>
    <dgm:cxn modelId="{5F1DE60A-9701-4D57-A942-760BA94E86DE}" type="presOf" srcId="{48C8F8AF-0CEF-464F-B3EE-1E5BD5D8EEF6}" destId="{5FF67209-BD90-4496-A821-40512D264FFD}" srcOrd="0" destOrd="0" presId="urn:microsoft.com/office/officeart/2005/8/layout/vProcess5"/>
    <dgm:cxn modelId="{1B28021A-9C71-412A-A4CD-771FF8E2FFFB}" srcId="{831C477E-AF29-46D5-BB91-09096C92B1D7}" destId="{FC655AD9-A54F-4454-ABDC-04B95EF36D62}" srcOrd="1" destOrd="0" parTransId="{BD1FE66C-C98A-4736-84D1-C840B9E59E90}" sibTransId="{48C8F8AF-0CEF-464F-B3EE-1E5BD5D8EEF6}"/>
    <dgm:cxn modelId="{4A245B26-90F0-49ED-AD22-B55C25C17E0F}" type="presOf" srcId="{348C9EBF-6136-43F1-9B40-E66CA72E9FCA}" destId="{78809E14-4804-48AF-8607-464D72FFC6C4}" srcOrd="0" destOrd="0" presId="urn:microsoft.com/office/officeart/2005/8/layout/vProcess5"/>
    <dgm:cxn modelId="{263D4F5F-F599-4F32-816F-750E5244F88C}" type="presOf" srcId="{073454DD-F31D-4676-974A-DA6108B47D1D}" destId="{9AF965F5-0D04-4D3F-ACC4-00F17DFA1590}" srcOrd="0" destOrd="0" presId="urn:microsoft.com/office/officeart/2005/8/layout/vProcess5"/>
    <dgm:cxn modelId="{69512666-25C1-4DA9-B246-37B21A1494FB}" srcId="{831C477E-AF29-46D5-BB91-09096C92B1D7}" destId="{9561BEBA-C461-4288-96AD-8F15DBA4943B}" srcOrd="3" destOrd="0" parTransId="{8D51C066-0EFC-40F4-86FE-9E726A2A568D}" sibTransId="{DB9B449F-B366-4CCB-B784-B81BC948A215}"/>
    <dgm:cxn modelId="{5FF53C70-A13A-41DF-8B25-440898045B23}" type="presOf" srcId="{9561BEBA-C461-4288-96AD-8F15DBA4943B}" destId="{BEDDD689-6894-4706-920B-2D41FDED8354}" srcOrd="1" destOrd="0" presId="urn:microsoft.com/office/officeart/2005/8/layout/vProcess5"/>
    <dgm:cxn modelId="{0A27EC50-7CF7-4C58-A329-57A85DB90EEF}" type="presOf" srcId="{A09DC8FF-633B-42D3-A003-EC4154083A43}" destId="{6EB23090-D51F-4FF9-912B-D63DFACB8E71}" srcOrd="0" destOrd="0" presId="urn:microsoft.com/office/officeart/2005/8/layout/vProcess5"/>
    <dgm:cxn modelId="{CE5B2D79-AB15-4B45-9441-473FADD1DFE1}" type="presOf" srcId="{A09DC8FF-633B-42D3-A003-EC4154083A43}" destId="{6A345C81-E611-42AD-BB2D-8CBD55EFD9F7}" srcOrd="1" destOrd="0" presId="urn:microsoft.com/office/officeart/2005/8/layout/vProcess5"/>
    <dgm:cxn modelId="{59311D88-15B8-4091-9EC9-E595183FC451}" type="presOf" srcId="{EFB817D3-F850-4986-A8BA-BC66BDC2CAF4}" destId="{958CDE29-0FD3-4E4D-BC2F-F1BB36774420}" srcOrd="0" destOrd="0" presId="urn:microsoft.com/office/officeart/2005/8/layout/vProcess5"/>
    <dgm:cxn modelId="{3FCA6A93-FF96-44B9-95BF-CD80B35EFD32}" type="presOf" srcId="{EFB817D3-F850-4986-A8BA-BC66BDC2CAF4}" destId="{D76E47DE-13C2-47AF-AFBA-766A967E484C}" srcOrd="1" destOrd="0" presId="urn:microsoft.com/office/officeart/2005/8/layout/vProcess5"/>
    <dgm:cxn modelId="{079E92A4-AEC0-48B2-B81C-D7ABF65B5A70}" type="presOf" srcId="{9561BEBA-C461-4288-96AD-8F15DBA4943B}" destId="{A8C60958-E7BC-4C64-B229-B58B7EEE0823}" srcOrd="0" destOrd="0" presId="urn:microsoft.com/office/officeart/2005/8/layout/vProcess5"/>
    <dgm:cxn modelId="{DD331FBC-7906-4C90-BFF4-26F9ED4D4C49}" type="presOf" srcId="{FC655AD9-A54F-4454-ABDC-04B95EF36D62}" destId="{883ACE8E-8503-462C-A91E-3760FDB2C450}" srcOrd="1" destOrd="0" presId="urn:microsoft.com/office/officeart/2005/8/layout/vProcess5"/>
    <dgm:cxn modelId="{F64595C8-300C-4EC3-9452-AB22A7D2CBF1}" type="presOf" srcId="{FC655AD9-A54F-4454-ABDC-04B95EF36D62}" destId="{79A66FE7-9780-4C29-848A-057B452EEBA0}" srcOrd="0" destOrd="0" presId="urn:microsoft.com/office/officeart/2005/8/layout/vProcess5"/>
    <dgm:cxn modelId="{8C53BBF8-F8A8-4EED-BEC1-4D50C7DF850E}" type="presOf" srcId="{831C477E-AF29-46D5-BB91-09096C92B1D7}" destId="{AC53C296-26B1-4340-92B7-474ECA9E8597}" srcOrd="0" destOrd="0" presId="urn:microsoft.com/office/officeart/2005/8/layout/vProcess5"/>
    <dgm:cxn modelId="{6BBC00FE-9384-4B02-9DD0-45485492DD13}" srcId="{831C477E-AF29-46D5-BB91-09096C92B1D7}" destId="{EFB817D3-F850-4986-A8BA-BC66BDC2CAF4}" srcOrd="2" destOrd="0" parTransId="{2BC68EF2-A0C0-4A98-AEDF-2BFBFC5566D8}" sibTransId="{073454DD-F31D-4676-974A-DA6108B47D1D}"/>
    <dgm:cxn modelId="{16D8675E-C8F6-4BB4-A1E7-960A4F811722}" type="presParOf" srcId="{AC53C296-26B1-4340-92B7-474ECA9E8597}" destId="{EB202223-9E73-4995-AF97-9FB560F94595}" srcOrd="0" destOrd="0" presId="urn:microsoft.com/office/officeart/2005/8/layout/vProcess5"/>
    <dgm:cxn modelId="{108482DE-C018-4A14-9ADF-C390F8FF1DC4}" type="presParOf" srcId="{AC53C296-26B1-4340-92B7-474ECA9E8597}" destId="{6EB23090-D51F-4FF9-912B-D63DFACB8E71}" srcOrd="1" destOrd="0" presId="urn:microsoft.com/office/officeart/2005/8/layout/vProcess5"/>
    <dgm:cxn modelId="{01806CAC-B3E9-4F69-97BC-633EC995D994}" type="presParOf" srcId="{AC53C296-26B1-4340-92B7-474ECA9E8597}" destId="{79A66FE7-9780-4C29-848A-057B452EEBA0}" srcOrd="2" destOrd="0" presId="urn:microsoft.com/office/officeart/2005/8/layout/vProcess5"/>
    <dgm:cxn modelId="{27F697D0-5280-4A20-A160-15FC9B13BD4B}" type="presParOf" srcId="{AC53C296-26B1-4340-92B7-474ECA9E8597}" destId="{958CDE29-0FD3-4E4D-BC2F-F1BB36774420}" srcOrd="3" destOrd="0" presId="urn:microsoft.com/office/officeart/2005/8/layout/vProcess5"/>
    <dgm:cxn modelId="{2C654B33-3A20-493A-989B-760D9B61AF40}" type="presParOf" srcId="{AC53C296-26B1-4340-92B7-474ECA9E8597}" destId="{A8C60958-E7BC-4C64-B229-B58B7EEE0823}" srcOrd="4" destOrd="0" presId="urn:microsoft.com/office/officeart/2005/8/layout/vProcess5"/>
    <dgm:cxn modelId="{1E31AB32-6F30-44B3-A1EC-50B508806BFF}" type="presParOf" srcId="{AC53C296-26B1-4340-92B7-474ECA9E8597}" destId="{78809E14-4804-48AF-8607-464D72FFC6C4}" srcOrd="5" destOrd="0" presId="urn:microsoft.com/office/officeart/2005/8/layout/vProcess5"/>
    <dgm:cxn modelId="{8975E924-9AEB-4AD7-AABF-9D28F52A8029}" type="presParOf" srcId="{AC53C296-26B1-4340-92B7-474ECA9E8597}" destId="{5FF67209-BD90-4496-A821-40512D264FFD}" srcOrd="6" destOrd="0" presId="urn:microsoft.com/office/officeart/2005/8/layout/vProcess5"/>
    <dgm:cxn modelId="{CE20D550-41FF-4C7D-9989-BF8FEA9F44D7}" type="presParOf" srcId="{AC53C296-26B1-4340-92B7-474ECA9E8597}" destId="{9AF965F5-0D04-4D3F-ACC4-00F17DFA1590}" srcOrd="7" destOrd="0" presId="urn:microsoft.com/office/officeart/2005/8/layout/vProcess5"/>
    <dgm:cxn modelId="{8E7AF5D1-6B49-4114-B412-FAA382B80B23}" type="presParOf" srcId="{AC53C296-26B1-4340-92B7-474ECA9E8597}" destId="{6A345C81-E611-42AD-BB2D-8CBD55EFD9F7}" srcOrd="8" destOrd="0" presId="urn:microsoft.com/office/officeart/2005/8/layout/vProcess5"/>
    <dgm:cxn modelId="{40971DE7-A54A-43A3-B60E-3F49F99402F3}" type="presParOf" srcId="{AC53C296-26B1-4340-92B7-474ECA9E8597}" destId="{883ACE8E-8503-462C-A91E-3760FDB2C450}" srcOrd="9" destOrd="0" presId="urn:microsoft.com/office/officeart/2005/8/layout/vProcess5"/>
    <dgm:cxn modelId="{282139ED-6D4F-4CEE-A907-3BAD82AB2448}" type="presParOf" srcId="{AC53C296-26B1-4340-92B7-474ECA9E8597}" destId="{D76E47DE-13C2-47AF-AFBA-766A967E484C}" srcOrd="10" destOrd="0" presId="urn:microsoft.com/office/officeart/2005/8/layout/vProcess5"/>
    <dgm:cxn modelId="{5E2C32C7-81B5-4530-B5C5-00E9B57C395E}" type="presParOf" srcId="{AC53C296-26B1-4340-92B7-474ECA9E8597}" destId="{BEDDD689-6894-4706-920B-2D41FDED835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2E9C-80C8-4CE1-A57A-9A2BC009367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997C01-33D5-4A33-A0EE-D086BC49F90E}">
      <dgm:prSet/>
      <dgm:spPr/>
      <dgm:t>
        <a:bodyPr/>
        <a:lstStyle/>
        <a:p>
          <a:r>
            <a:rPr lang="en-US" b="0" i="0"/>
            <a:t>• Datasets were cleaned and standardized using Pandas.</a:t>
          </a:r>
          <a:endParaRPr lang="en-US"/>
        </a:p>
      </dgm:t>
    </dgm:pt>
    <dgm:pt modelId="{07B3EC58-CFDE-49CF-9B05-574ED551C1BF}" type="parTrans" cxnId="{7273C0EB-7882-4047-B841-3FCF8891DB80}">
      <dgm:prSet/>
      <dgm:spPr/>
      <dgm:t>
        <a:bodyPr/>
        <a:lstStyle/>
        <a:p>
          <a:endParaRPr lang="en-US"/>
        </a:p>
      </dgm:t>
    </dgm:pt>
    <dgm:pt modelId="{B9A27ABB-C7CC-4271-B915-AA54D43D845D}" type="sibTrans" cxnId="{7273C0EB-7882-4047-B841-3FCF8891DB80}">
      <dgm:prSet/>
      <dgm:spPr/>
      <dgm:t>
        <a:bodyPr/>
        <a:lstStyle/>
        <a:p>
          <a:endParaRPr lang="en-US"/>
        </a:p>
      </dgm:t>
    </dgm:pt>
    <dgm:pt modelId="{AAD76774-5863-4D34-9799-50280A7FCA30}">
      <dgm:prSet/>
      <dgm:spPr/>
      <dgm:t>
        <a:bodyPr/>
        <a:lstStyle/>
        <a:p>
          <a:r>
            <a:rPr lang="en-US" b="0" i="0"/>
            <a:t>• Visuals created with Seaborn and Matplotlib for trend analysis.</a:t>
          </a:r>
          <a:endParaRPr lang="en-US"/>
        </a:p>
      </dgm:t>
    </dgm:pt>
    <dgm:pt modelId="{6172B07F-4A80-4748-AC42-82BB676B97C7}" type="parTrans" cxnId="{58FAE4D8-A048-4DA1-A70B-6956EF3DD3AB}">
      <dgm:prSet/>
      <dgm:spPr/>
      <dgm:t>
        <a:bodyPr/>
        <a:lstStyle/>
        <a:p>
          <a:endParaRPr lang="en-US"/>
        </a:p>
      </dgm:t>
    </dgm:pt>
    <dgm:pt modelId="{6F7C1031-D07B-495F-AF60-97989E14FF1B}" type="sibTrans" cxnId="{58FAE4D8-A048-4DA1-A70B-6956EF3DD3AB}">
      <dgm:prSet/>
      <dgm:spPr/>
      <dgm:t>
        <a:bodyPr/>
        <a:lstStyle/>
        <a:p>
          <a:endParaRPr lang="en-US"/>
        </a:p>
      </dgm:t>
    </dgm:pt>
    <dgm:pt modelId="{2604254F-C1A2-4C0C-9452-284827702B65}">
      <dgm:prSet/>
      <dgm:spPr/>
      <dgm:t>
        <a:bodyPr/>
        <a:lstStyle/>
        <a:p>
          <a:r>
            <a:rPr lang="en-US" b="0" i="0"/>
            <a:t>• Missing or inconsistent fields (job titles, salaries) were handled.</a:t>
          </a:r>
          <a:endParaRPr lang="en-US"/>
        </a:p>
      </dgm:t>
    </dgm:pt>
    <dgm:pt modelId="{9D18E236-EF89-4D42-8374-96A1EF32BBC0}" type="parTrans" cxnId="{13E37935-22E8-4D14-AE81-B61437F38F8C}">
      <dgm:prSet/>
      <dgm:spPr/>
      <dgm:t>
        <a:bodyPr/>
        <a:lstStyle/>
        <a:p>
          <a:endParaRPr lang="en-US"/>
        </a:p>
      </dgm:t>
    </dgm:pt>
    <dgm:pt modelId="{E0086493-1F47-4046-A572-9E41D46064E4}" type="sibTrans" cxnId="{13E37935-22E8-4D14-AE81-B61437F38F8C}">
      <dgm:prSet/>
      <dgm:spPr/>
      <dgm:t>
        <a:bodyPr/>
        <a:lstStyle/>
        <a:p>
          <a:endParaRPr lang="en-US"/>
        </a:p>
      </dgm:t>
    </dgm:pt>
    <dgm:pt modelId="{1B51E272-6E9F-4B0A-9EF8-421C3BA7883B}">
      <dgm:prSet/>
      <dgm:spPr/>
      <dgm:t>
        <a:bodyPr/>
        <a:lstStyle/>
        <a:p>
          <a:r>
            <a:rPr lang="en-US" b="0" i="0"/>
            <a:t>• Combined data allowed for comparison across experience levels and countries.</a:t>
          </a:r>
          <a:endParaRPr lang="en-US"/>
        </a:p>
      </dgm:t>
    </dgm:pt>
    <dgm:pt modelId="{521FA118-1EE9-473E-9E92-BCCC0ED99FBB}" type="parTrans" cxnId="{874969A1-282F-4EAA-A112-4CD95E1A646C}">
      <dgm:prSet/>
      <dgm:spPr/>
      <dgm:t>
        <a:bodyPr/>
        <a:lstStyle/>
        <a:p>
          <a:endParaRPr lang="en-US"/>
        </a:p>
      </dgm:t>
    </dgm:pt>
    <dgm:pt modelId="{1CDB97FF-A359-4A78-AC6B-28F59ABBB6BD}" type="sibTrans" cxnId="{874969A1-282F-4EAA-A112-4CD95E1A646C}">
      <dgm:prSet/>
      <dgm:spPr/>
      <dgm:t>
        <a:bodyPr/>
        <a:lstStyle/>
        <a:p>
          <a:endParaRPr lang="en-US"/>
        </a:p>
      </dgm:t>
    </dgm:pt>
    <dgm:pt modelId="{4544799E-BE56-4BE6-9F68-EF4B7377A370}" type="pres">
      <dgm:prSet presAssocID="{616F2E9C-80C8-4CE1-A57A-9A2BC0093675}" presName="diagram" presStyleCnt="0">
        <dgm:presLayoutVars>
          <dgm:dir/>
          <dgm:resizeHandles val="exact"/>
        </dgm:presLayoutVars>
      </dgm:prSet>
      <dgm:spPr/>
    </dgm:pt>
    <dgm:pt modelId="{D0C029CF-5C7A-4D7B-BC36-0CAD23C8ECE9}" type="pres">
      <dgm:prSet presAssocID="{9A997C01-33D5-4A33-A0EE-D086BC49F90E}" presName="node" presStyleLbl="node1" presStyleIdx="0" presStyleCnt="4">
        <dgm:presLayoutVars>
          <dgm:bulletEnabled val="1"/>
        </dgm:presLayoutVars>
      </dgm:prSet>
      <dgm:spPr/>
    </dgm:pt>
    <dgm:pt modelId="{F8420899-DBF8-4FEF-ABF6-F9087B728B01}" type="pres">
      <dgm:prSet presAssocID="{B9A27ABB-C7CC-4271-B915-AA54D43D845D}" presName="sibTrans" presStyleCnt="0"/>
      <dgm:spPr/>
    </dgm:pt>
    <dgm:pt modelId="{51D5B3E6-C387-4D98-869E-9E007885CB11}" type="pres">
      <dgm:prSet presAssocID="{AAD76774-5863-4D34-9799-50280A7FCA30}" presName="node" presStyleLbl="node1" presStyleIdx="1" presStyleCnt="4">
        <dgm:presLayoutVars>
          <dgm:bulletEnabled val="1"/>
        </dgm:presLayoutVars>
      </dgm:prSet>
      <dgm:spPr/>
    </dgm:pt>
    <dgm:pt modelId="{6AC45A5D-7440-4AF0-B15C-D9F55FADAE1B}" type="pres">
      <dgm:prSet presAssocID="{6F7C1031-D07B-495F-AF60-97989E14FF1B}" presName="sibTrans" presStyleCnt="0"/>
      <dgm:spPr/>
    </dgm:pt>
    <dgm:pt modelId="{2B39B3AE-44C3-4166-BBF9-B9BB79FA7256}" type="pres">
      <dgm:prSet presAssocID="{2604254F-C1A2-4C0C-9452-284827702B65}" presName="node" presStyleLbl="node1" presStyleIdx="2" presStyleCnt="4">
        <dgm:presLayoutVars>
          <dgm:bulletEnabled val="1"/>
        </dgm:presLayoutVars>
      </dgm:prSet>
      <dgm:spPr/>
    </dgm:pt>
    <dgm:pt modelId="{A9974BA6-62A2-48C8-99D0-1DC54F585462}" type="pres">
      <dgm:prSet presAssocID="{E0086493-1F47-4046-A572-9E41D46064E4}" presName="sibTrans" presStyleCnt="0"/>
      <dgm:spPr/>
    </dgm:pt>
    <dgm:pt modelId="{D08F2D88-3972-45BD-9B49-650FFFC63A7D}" type="pres">
      <dgm:prSet presAssocID="{1B51E272-6E9F-4B0A-9EF8-421C3BA7883B}" presName="node" presStyleLbl="node1" presStyleIdx="3" presStyleCnt="4">
        <dgm:presLayoutVars>
          <dgm:bulletEnabled val="1"/>
        </dgm:presLayoutVars>
      </dgm:prSet>
      <dgm:spPr/>
    </dgm:pt>
  </dgm:ptLst>
  <dgm:cxnLst>
    <dgm:cxn modelId="{13E37935-22E8-4D14-AE81-B61437F38F8C}" srcId="{616F2E9C-80C8-4CE1-A57A-9A2BC0093675}" destId="{2604254F-C1A2-4C0C-9452-284827702B65}" srcOrd="2" destOrd="0" parTransId="{9D18E236-EF89-4D42-8374-96A1EF32BBC0}" sibTransId="{E0086493-1F47-4046-A572-9E41D46064E4}"/>
    <dgm:cxn modelId="{73B20497-9773-4967-AD94-C3568C1B2B90}" type="presOf" srcId="{1B51E272-6E9F-4B0A-9EF8-421C3BA7883B}" destId="{D08F2D88-3972-45BD-9B49-650FFFC63A7D}" srcOrd="0" destOrd="0" presId="urn:microsoft.com/office/officeart/2005/8/layout/default"/>
    <dgm:cxn modelId="{874969A1-282F-4EAA-A112-4CD95E1A646C}" srcId="{616F2E9C-80C8-4CE1-A57A-9A2BC0093675}" destId="{1B51E272-6E9F-4B0A-9EF8-421C3BA7883B}" srcOrd="3" destOrd="0" parTransId="{521FA118-1EE9-473E-9E92-BCCC0ED99FBB}" sibTransId="{1CDB97FF-A359-4A78-AC6B-28F59ABBB6BD}"/>
    <dgm:cxn modelId="{0A3C61B4-0761-4928-89F7-C08F6EC7E28D}" type="presOf" srcId="{9A997C01-33D5-4A33-A0EE-D086BC49F90E}" destId="{D0C029CF-5C7A-4D7B-BC36-0CAD23C8ECE9}" srcOrd="0" destOrd="0" presId="urn:microsoft.com/office/officeart/2005/8/layout/default"/>
    <dgm:cxn modelId="{58FAE4D8-A048-4DA1-A70B-6956EF3DD3AB}" srcId="{616F2E9C-80C8-4CE1-A57A-9A2BC0093675}" destId="{AAD76774-5863-4D34-9799-50280A7FCA30}" srcOrd="1" destOrd="0" parTransId="{6172B07F-4A80-4748-AC42-82BB676B97C7}" sibTransId="{6F7C1031-D07B-495F-AF60-97989E14FF1B}"/>
    <dgm:cxn modelId="{AD6A5DE1-9FE1-4A93-85FA-48C1BF6CE445}" type="presOf" srcId="{AAD76774-5863-4D34-9799-50280A7FCA30}" destId="{51D5B3E6-C387-4D98-869E-9E007885CB11}" srcOrd="0" destOrd="0" presId="urn:microsoft.com/office/officeart/2005/8/layout/default"/>
    <dgm:cxn modelId="{0D1166E3-CF52-46DF-A855-ACB6647F1C4F}" type="presOf" srcId="{2604254F-C1A2-4C0C-9452-284827702B65}" destId="{2B39B3AE-44C3-4166-BBF9-B9BB79FA7256}" srcOrd="0" destOrd="0" presId="urn:microsoft.com/office/officeart/2005/8/layout/default"/>
    <dgm:cxn modelId="{7273C0EB-7882-4047-B841-3FCF8891DB80}" srcId="{616F2E9C-80C8-4CE1-A57A-9A2BC0093675}" destId="{9A997C01-33D5-4A33-A0EE-D086BC49F90E}" srcOrd="0" destOrd="0" parTransId="{07B3EC58-CFDE-49CF-9B05-574ED551C1BF}" sibTransId="{B9A27ABB-C7CC-4271-B915-AA54D43D845D}"/>
    <dgm:cxn modelId="{D44D2FFD-8ECD-4F9A-ADF6-5EC61AABC3A0}" type="presOf" srcId="{616F2E9C-80C8-4CE1-A57A-9A2BC0093675}" destId="{4544799E-BE56-4BE6-9F68-EF4B7377A370}" srcOrd="0" destOrd="0" presId="urn:microsoft.com/office/officeart/2005/8/layout/default"/>
    <dgm:cxn modelId="{9497B9A5-4DDB-4AE7-9821-0253BE393743}" type="presParOf" srcId="{4544799E-BE56-4BE6-9F68-EF4B7377A370}" destId="{D0C029CF-5C7A-4D7B-BC36-0CAD23C8ECE9}" srcOrd="0" destOrd="0" presId="urn:microsoft.com/office/officeart/2005/8/layout/default"/>
    <dgm:cxn modelId="{44CE1927-959A-4EF2-9A1E-C044762C5E01}" type="presParOf" srcId="{4544799E-BE56-4BE6-9F68-EF4B7377A370}" destId="{F8420899-DBF8-4FEF-ABF6-F9087B728B01}" srcOrd="1" destOrd="0" presId="urn:microsoft.com/office/officeart/2005/8/layout/default"/>
    <dgm:cxn modelId="{13ED2D60-2A73-4053-9BBF-173CB43BBA3D}" type="presParOf" srcId="{4544799E-BE56-4BE6-9F68-EF4B7377A370}" destId="{51D5B3E6-C387-4D98-869E-9E007885CB11}" srcOrd="2" destOrd="0" presId="urn:microsoft.com/office/officeart/2005/8/layout/default"/>
    <dgm:cxn modelId="{357971F5-8BA7-4E48-B93B-AD4B91DF0C4D}" type="presParOf" srcId="{4544799E-BE56-4BE6-9F68-EF4B7377A370}" destId="{6AC45A5D-7440-4AF0-B15C-D9F55FADAE1B}" srcOrd="3" destOrd="0" presId="urn:microsoft.com/office/officeart/2005/8/layout/default"/>
    <dgm:cxn modelId="{DC658E23-08D9-44C7-86E9-9146390AF052}" type="presParOf" srcId="{4544799E-BE56-4BE6-9F68-EF4B7377A370}" destId="{2B39B3AE-44C3-4166-BBF9-B9BB79FA7256}" srcOrd="4" destOrd="0" presId="urn:microsoft.com/office/officeart/2005/8/layout/default"/>
    <dgm:cxn modelId="{1FD2E78A-C674-4E85-90C0-8E0CCA7577E5}" type="presParOf" srcId="{4544799E-BE56-4BE6-9F68-EF4B7377A370}" destId="{A9974BA6-62A2-48C8-99D0-1DC54F585462}" srcOrd="5" destOrd="0" presId="urn:microsoft.com/office/officeart/2005/8/layout/default"/>
    <dgm:cxn modelId="{EDFE1B6E-AC95-4B61-81C1-2EB8BB525084}" type="presParOf" srcId="{4544799E-BE56-4BE6-9F68-EF4B7377A370}" destId="{D08F2D88-3972-45BD-9B49-650FFFC63A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C896F7-BA65-43B4-A002-655BD1C7742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916DBE-3F12-4DF8-8506-DC33204EBCBB}">
      <dgm:prSet/>
      <dgm:spPr/>
      <dgm:t>
        <a:bodyPr/>
        <a:lstStyle/>
        <a:p>
          <a:r>
            <a:rPr lang="en-US" b="0" i="0"/>
            <a:t>• Job title inconsistency and salary formatting were major challenges.</a:t>
          </a:r>
          <a:endParaRPr lang="en-US"/>
        </a:p>
      </dgm:t>
    </dgm:pt>
    <dgm:pt modelId="{CBAF90A1-33D2-4741-BF7B-5D56FADCF708}" type="parTrans" cxnId="{49A18B1B-E661-422D-9BFC-21A1BEC9DAA7}">
      <dgm:prSet/>
      <dgm:spPr/>
      <dgm:t>
        <a:bodyPr/>
        <a:lstStyle/>
        <a:p>
          <a:endParaRPr lang="en-US"/>
        </a:p>
      </dgm:t>
    </dgm:pt>
    <dgm:pt modelId="{B2037DA1-7501-4232-BBED-8DA9E822772F}" type="sibTrans" cxnId="{49A18B1B-E661-422D-9BFC-21A1BEC9DAA7}">
      <dgm:prSet/>
      <dgm:spPr/>
      <dgm:t>
        <a:bodyPr/>
        <a:lstStyle/>
        <a:p>
          <a:endParaRPr lang="en-US"/>
        </a:p>
      </dgm:t>
    </dgm:pt>
    <dgm:pt modelId="{945C033D-5F4B-4D00-838C-FC7984F037A7}">
      <dgm:prSet/>
      <dgm:spPr/>
      <dgm:t>
        <a:bodyPr/>
        <a:lstStyle/>
        <a:p>
          <a:r>
            <a:rPr lang="en-US" b="0" i="0"/>
            <a:t>• Self-reported salaries introduced potential biases.</a:t>
          </a:r>
          <a:endParaRPr lang="en-US"/>
        </a:p>
      </dgm:t>
    </dgm:pt>
    <dgm:pt modelId="{ED059E8E-05B0-4DC7-872F-5A72BA27F57F}" type="parTrans" cxnId="{41813CBD-09EB-4202-8E31-F354970181DB}">
      <dgm:prSet/>
      <dgm:spPr/>
      <dgm:t>
        <a:bodyPr/>
        <a:lstStyle/>
        <a:p>
          <a:endParaRPr lang="en-US"/>
        </a:p>
      </dgm:t>
    </dgm:pt>
    <dgm:pt modelId="{82DBDACB-D6DF-4D79-991E-D27D0FFCA702}" type="sibTrans" cxnId="{41813CBD-09EB-4202-8E31-F354970181DB}">
      <dgm:prSet/>
      <dgm:spPr/>
      <dgm:t>
        <a:bodyPr/>
        <a:lstStyle/>
        <a:p>
          <a:endParaRPr lang="en-US"/>
        </a:p>
      </dgm:t>
    </dgm:pt>
    <dgm:pt modelId="{D77F05EB-A61F-40F2-A5B7-9BE40D9BADEF}">
      <dgm:prSet/>
      <dgm:spPr/>
      <dgm:t>
        <a:bodyPr/>
        <a:lstStyle/>
        <a:p>
          <a:r>
            <a:rPr lang="en-US" b="0" i="0"/>
            <a:t>• No PII was included – all datasets are publicly accessible.</a:t>
          </a:r>
          <a:endParaRPr lang="en-US"/>
        </a:p>
      </dgm:t>
    </dgm:pt>
    <dgm:pt modelId="{B2C71F73-F094-446E-92E1-91EC45C0EE3C}" type="parTrans" cxnId="{D8684C4D-D609-4F8D-86F5-232B76FD9CC1}">
      <dgm:prSet/>
      <dgm:spPr/>
      <dgm:t>
        <a:bodyPr/>
        <a:lstStyle/>
        <a:p>
          <a:endParaRPr lang="en-US"/>
        </a:p>
      </dgm:t>
    </dgm:pt>
    <dgm:pt modelId="{8BDCBBAB-863D-4F62-807F-1582C7BEE013}" type="sibTrans" cxnId="{D8684C4D-D609-4F8D-86F5-232B76FD9CC1}">
      <dgm:prSet/>
      <dgm:spPr/>
      <dgm:t>
        <a:bodyPr/>
        <a:lstStyle/>
        <a:p>
          <a:endParaRPr lang="en-US"/>
        </a:p>
      </dgm:t>
    </dgm:pt>
    <dgm:pt modelId="{849CCB8D-4DE0-4561-857A-7CA34A9EC934}">
      <dgm:prSet/>
      <dgm:spPr/>
      <dgm:t>
        <a:bodyPr/>
        <a:lstStyle/>
        <a:p>
          <a:r>
            <a:rPr lang="en-US" b="0" i="0"/>
            <a:t>• Ethics guided the use of aggregated, de-identified data.</a:t>
          </a:r>
          <a:endParaRPr lang="en-US"/>
        </a:p>
      </dgm:t>
    </dgm:pt>
    <dgm:pt modelId="{090286F7-24E7-4AFA-8673-C92CEF78E38E}" type="parTrans" cxnId="{3B1119D9-C515-4A6E-A8AA-744651915CB4}">
      <dgm:prSet/>
      <dgm:spPr/>
      <dgm:t>
        <a:bodyPr/>
        <a:lstStyle/>
        <a:p>
          <a:endParaRPr lang="en-US"/>
        </a:p>
      </dgm:t>
    </dgm:pt>
    <dgm:pt modelId="{403E11F3-2135-4A25-BA31-4D2691D23E6D}" type="sibTrans" cxnId="{3B1119D9-C515-4A6E-A8AA-744651915CB4}">
      <dgm:prSet/>
      <dgm:spPr/>
      <dgm:t>
        <a:bodyPr/>
        <a:lstStyle/>
        <a:p>
          <a:endParaRPr lang="en-US"/>
        </a:p>
      </dgm:t>
    </dgm:pt>
    <dgm:pt modelId="{40F90348-FC1C-4505-8D6B-DC0326A2186E}" type="pres">
      <dgm:prSet presAssocID="{FBC896F7-BA65-43B4-A002-655BD1C77425}" presName="Name0" presStyleCnt="0">
        <dgm:presLayoutVars>
          <dgm:dir/>
          <dgm:animLvl val="lvl"/>
          <dgm:resizeHandles val="exact"/>
        </dgm:presLayoutVars>
      </dgm:prSet>
      <dgm:spPr/>
    </dgm:pt>
    <dgm:pt modelId="{91FFF579-7277-416F-B3D3-16D68CC2F240}" type="pres">
      <dgm:prSet presAssocID="{B7916DBE-3F12-4DF8-8506-DC33204EBCBB}" presName="linNode" presStyleCnt="0"/>
      <dgm:spPr/>
    </dgm:pt>
    <dgm:pt modelId="{276686C7-284D-45C1-B2A9-3F596FF57085}" type="pres">
      <dgm:prSet presAssocID="{B7916DBE-3F12-4DF8-8506-DC33204EBCB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F527AC3-DF0E-447D-8E20-B7BB561BB73C}" type="pres">
      <dgm:prSet presAssocID="{B2037DA1-7501-4232-BBED-8DA9E822772F}" presName="sp" presStyleCnt="0"/>
      <dgm:spPr/>
    </dgm:pt>
    <dgm:pt modelId="{65F7B81A-97D6-4EED-A631-DE801F9087FF}" type="pres">
      <dgm:prSet presAssocID="{945C033D-5F4B-4D00-838C-FC7984F037A7}" presName="linNode" presStyleCnt="0"/>
      <dgm:spPr/>
    </dgm:pt>
    <dgm:pt modelId="{3C375F7B-AD06-416B-A152-7517E0136C90}" type="pres">
      <dgm:prSet presAssocID="{945C033D-5F4B-4D00-838C-FC7984F037A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1039886-E642-4B6A-94F2-B0BB5FE056A9}" type="pres">
      <dgm:prSet presAssocID="{82DBDACB-D6DF-4D79-991E-D27D0FFCA702}" presName="sp" presStyleCnt="0"/>
      <dgm:spPr/>
    </dgm:pt>
    <dgm:pt modelId="{49DD2231-85B0-47AA-AFE7-A3AC5E772D60}" type="pres">
      <dgm:prSet presAssocID="{D77F05EB-A61F-40F2-A5B7-9BE40D9BADEF}" presName="linNode" presStyleCnt="0"/>
      <dgm:spPr/>
    </dgm:pt>
    <dgm:pt modelId="{D59689A8-0A43-4212-BAB0-7A2E0FEEA288}" type="pres">
      <dgm:prSet presAssocID="{D77F05EB-A61F-40F2-A5B7-9BE40D9BADE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9AFE3E4-79F2-41F3-976D-50C88CBC60B5}" type="pres">
      <dgm:prSet presAssocID="{8BDCBBAB-863D-4F62-807F-1582C7BEE013}" presName="sp" presStyleCnt="0"/>
      <dgm:spPr/>
    </dgm:pt>
    <dgm:pt modelId="{E47EC87B-952B-42BD-9398-DBBAC25C315C}" type="pres">
      <dgm:prSet presAssocID="{849CCB8D-4DE0-4561-857A-7CA34A9EC934}" presName="linNode" presStyleCnt="0"/>
      <dgm:spPr/>
    </dgm:pt>
    <dgm:pt modelId="{803C5B13-1136-486D-A842-B4C97E226EFE}" type="pres">
      <dgm:prSet presAssocID="{849CCB8D-4DE0-4561-857A-7CA34A9EC934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66A5A09-238D-4950-9204-D574A697AC5D}" type="presOf" srcId="{D77F05EB-A61F-40F2-A5B7-9BE40D9BADEF}" destId="{D59689A8-0A43-4212-BAB0-7A2E0FEEA288}" srcOrd="0" destOrd="0" presId="urn:microsoft.com/office/officeart/2005/8/layout/vList5"/>
    <dgm:cxn modelId="{B75CC309-F30D-48C6-8EBD-BB3DC24F8978}" type="presOf" srcId="{849CCB8D-4DE0-4561-857A-7CA34A9EC934}" destId="{803C5B13-1136-486D-A842-B4C97E226EFE}" srcOrd="0" destOrd="0" presId="urn:microsoft.com/office/officeart/2005/8/layout/vList5"/>
    <dgm:cxn modelId="{49A18B1B-E661-422D-9BFC-21A1BEC9DAA7}" srcId="{FBC896F7-BA65-43B4-A002-655BD1C77425}" destId="{B7916DBE-3F12-4DF8-8506-DC33204EBCBB}" srcOrd="0" destOrd="0" parTransId="{CBAF90A1-33D2-4741-BF7B-5D56FADCF708}" sibTransId="{B2037DA1-7501-4232-BBED-8DA9E822772F}"/>
    <dgm:cxn modelId="{E2242326-233D-422A-827D-F8551914B46A}" type="presOf" srcId="{B7916DBE-3F12-4DF8-8506-DC33204EBCBB}" destId="{276686C7-284D-45C1-B2A9-3F596FF57085}" srcOrd="0" destOrd="0" presId="urn:microsoft.com/office/officeart/2005/8/layout/vList5"/>
    <dgm:cxn modelId="{74790E36-54F2-4C40-B64D-769DE7DD5DA6}" type="presOf" srcId="{945C033D-5F4B-4D00-838C-FC7984F037A7}" destId="{3C375F7B-AD06-416B-A152-7517E0136C90}" srcOrd="0" destOrd="0" presId="urn:microsoft.com/office/officeart/2005/8/layout/vList5"/>
    <dgm:cxn modelId="{D8684C4D-D609-4F8D-86F5-232B76FD9CC1}" srcId="{FBC896F7-BA65-43B4-A002-655BD1C77425}" destId="{D77F05EB-A61F-40F2-A5B7-9BE40D9BADEF}" srcOrd="2" destOrd="0" parTransId="{B2C71F73-F094-446E-92E1-91EC45C0EE3C}" sibTransId="{8BDCBBAB-863D-4F62-807F-1582C7BEE013}"/>
    <dgm:cxn modelId="{41813CBD-09EB-4202-8E31-F354970181DB}" srcId="{FBC896F7-BA65-43B4-A002-655BD1C77425}" destId="{945C033D-5F4B-4D00-838C-FC7984F037A7}" srcOrd="1" destOrd="0" parTransId="{ED059E8E-05B0-4DC7-872F-5A72BA27F57F}" sibTransId="{82DBDACB-D6DF-4D79-991E-D27D0FFCA702}"/>
    <dgm:cxn modelId="{3B1119D9-C515-4A6E-A8AA-744651915CB4}" srcId="{FBC896F7-BA65-43B4-A002-655BD1C77425}" destId="{849CCB8D-4DE0-4561-857A-7CA34A9EC934}" srcOrd="3" destOrd="0" parTransId="{090286F7-24E7-4AFA-8673-C92CEF78E38E}" sibTransId="{403E11F3-2135-4A25-BA31-4D2691D23E6D}"/>
    <dgm:cxn modelId="{09A721F4-AF2F-4F60-BE3F-B6CDE0EC3A27}" type="presOf" srcId="{FBC896F7-BA65-43B4-A002-655BD1C77425}" destId="{40F90348-FC1C-4505-8D6B-DC0326A2186E}" srcOrd="0" destOrd="0" presId="urn:microsoft.com/office/officeart/2005/8/layout/vList5"/>
    <dgm:cxn modelId="{765F97C5-9C3E-45D7-88D2-D655B786DA5C}" type="presParOf" srcId="{40F90348-FC1C-4505-8D6B-DC0326A2186E}" destId="{91FFF579-7277-416F-B3D3-16D68CC2F240}" srcOrd="0" destOrd="0" presId="urn:microsoft.com/office/officeart/2005/8/layout/vList5"/>
    <dgm:cxn modelId="{2EBFDA6F-FFFF-42D0-8097-9C9E3C6345E7}" type="presParOf" srcId="{91FFF579-7277-416F-B3D3-16D68CC2F240}" destId="{276686C7-284D-45C1-B2A9-3F596FF57085}" srcOrd="0" destOrd="0" presId="urn:microsoft.com/office/officeart/2005/8/layout/vList5"/>
    <dgm:cxn modelId="{B163D8FB-3D29-43B2-A8FA-A2389C859982}" type="presParOf" srcId="{40F90348-FC1C-4505-8D6B-DC0326A2186E}" destId="{DF527AC3-DF0E-447D-8E20-B7BB561BB73C}" srcOrd="1" destOrd="0" presId="urn:microsoft.com/office/officeart/2005/8/layout/vList5"/>
    <dgm:cxn modelId="{4E0471B7-6A9C-4FB6-AD3E-848D5D3F0461}" type="presParOf" srcId="{40F90348-FC1C-4505-8D6B-DC0326A2186E}" destId="{65F7B81A-97D6-4EED-A631-DE801F9087FF}" srcOrd="2" destOrd="0" presId="urn:microsoft.com/office/officeart/2005/8/layout/vList5"/>
    <dgm:cxn modelId="{F259CD81-200F-4AA8-A131-D167603D6F98}" type="presParOf" srcId="{65F7B81A-97D6-4EED-A631-DE801F9087FF}" destId="{3C375F7B-AD06-416B-A152-7517E0136C90}" srcOrd="0" destOrd="0" presId="urn:microsoft.com/office/officeart/2005/8/layout/vList5"/>
    <dgm:cxn modelId="{F84F9570-E092-418C-BE29-C9260DDFCB7C}" type="presParOf" srcId="{40F90348-FC1C-4505-8D6B-DC0326A2186E}" destId="{21039886-E642-4B6A-94F2-B0BB5FE056A9}" srcOrd="3" destOrd="0" presId="urn:microsoft.com/office/officeart/2005/8/layout/vList5"/>
    <dgm:cxn modelId="{E4B586C7-0450-4361-8FBC-EF2770DB995E}" type="presParOf" srcId="{40F90348-FC1C-4505-8D6B-DC0326A2186E}" destId="{49DD2231-85B0-47AA-AFE7-A3AC5E772D60}" srcOrd="4" destOrd="0" presId="urn:microsoft.com/office/officeart/2005/8/layout/vList5"/>
    <dgm:cxn modelId="{EFACA614-C122-46E9-982E-481675FC402B}" type="presParOf" srcId="{49DD2231-85B0-47AA-AFE7-A3AC5E772D60}" destId="{D59689A8-0A43-4212-BAB0-7A2E0FEEA288}" srcOrd="0" destOrd="0" presId="urn:microsoft.com/office/officeart/2005/8/layout/vList5"/>
    <dgm:cxn modelId="{80CFCD9B-8C67-4A09-99C0-56C43E474482}" type="presParOf" srcId="{40F90348-FC1C-4505-8D6B-DC0326A2186E}" destId="{99AFE3E4-79F2-41F3-976D-50C88CBC60B5}" srcOrd="5" destOrd="0" presId="urn:microsoft.com/office/officeart/2005/8/layout/vList5"/>
    <dgm:cxn modelId="{1F8EA9DA-B3A8-43AF-BC20-EB1497B23BC6}" type="presParOf" srcId="{40F90348-FC1C-4505-8D6B-DC0326A2186E}" destId="{E47EC87B-952B-42BD-9398-DBBAC25C315C}" srcOrd="6" destOrd="0" presId="urn:microsoft.com/office/officeart/2005/8/layout/vList5"/>
    <dgm:cxn modelId="{7BA09C0E-78D4-462B-A565-F2292632DDFE}" type="presParOf" srcId="{E47EC87B-952B-42BD-9398-DBBAC25C315C}" destId="{803C5B13-1136-486D-A842-B4C97E226E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6EECBC-EF29-448B-B37A-440EA217D24C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1F666A-24E9-41A0-AB11-8FFD836BA7CA}">
      <dgm:prSet/>
      <dgm:spPr/>
      <dgm:t>
        <a:bodyPr/>
        <a:lstStyle/>
        <a:p>
          <a:r>
            <a:rPr lang="en-US" b="0" i="0"/>
            <a:t>• Salary range clusters between $60K–$140K.</a:t>
          </a:r>
          <a:endParaRPr lang="en-US"/>
        </a:p>
      </dgm:t>
    </dgm:pt>
    <dgm:pt modelId="{42CE6370-4546-45E0-8479-8FE24EBB3D89}" type="parTrans" cxnId="{63645567-2361-4B64-B9F9-DC7C378651DF}">
      <dgm:prSet/>
      <dgm:spPr/>
      <dgm:t>
        <a:bodyPr/>
        <a:lstStyle/>
        <a:p>
          <a:endParaRPr lang="en-US"/>
        </a:p>
      </dgm:t>
    </dgm:pt>
    <dgm:pt modelId="{39708DC3-24A8-48AC-AEB1-C9B752A2A301}" type="sibTrans" cxnId="{63645567-2361-4B64-B9F9-DC7C378651DF}">
      <dgm:prSet/>
      <dgm:spPr/>
      <dgm:t>
        <a:bodyPr/>
        <a:lstStyle/>
        <a:p>
          <a:endParaRPr lang="en-US"/>
        </a:p>
      </dgm:t>
    </dgm:pt>
    <dgm:pt modelId="{D1B764B5-CC57-4F79-8CC3-163C8343377D}">
      <dgm:prSet/>
      <dgm:spPr/>
      <dgm:t>
        <a:bodyPr/>
        <a:lstStyle/>
        <a:p>
          <a:r>
            <a:rPr lang="en-US" b="0" i="0"/>
            <a:t>• Outliers observed beyond $300K for niche and senior roles.</a:t>
          </a:r>
          <a:endParaRPr lang="en-US"/>
        </a:p>
      </dgm:t>
    </dgm:pt>
    <dgm:pt modelId="{DF6E4893-970A-445B-82AC-511AA9BCC5BB}" type="parTrans" cxnId="{57525503-2195-43D3-93D6-CD995AB4DEFB}">
      <dgm:prSet/>
      <dgm:spPr/>
      <dgm:t>
        <a:bodyPr/>
        <a:lstStyle/>
        <a:p>
          <a:endParaRPr lang="en-US"/>
        </a:p>
      </dgm:t>
    </dgm:pt>
    <dgm:pt modelId="{0C3E3FAC-C219-49EF-A001-FB8A1E96319E}" type="sibTrans" cxnId="{57525503-2195-43D3-93D6-CD995AB4DEFB}">
      <dgm:prSet/>
      <dgm:spPr/>
      <dgm:t>
        <a:bodyPr/>
        <a:lstStyle/>
        <a:p>
          <a:endParaRPr lang="en-US"/>
        </a:p>
      </dgm:t>
    </dgm:pt>
    <dgm:pt modelId="{374F0418-04A4-4838-A6BA-FFBF76D6C3EA}">
      <dgm:prSet/>
      <dgm:spPr/>
      <dgm:t>
        <a:bodyPr/>
        <a:lstStyle/>
        <a:p>
          <a:r>
            <a:rPr lang="en-US" b="0" i="0"/>
            <a:t>• Mode salary: $100,000 across 15 listings.</a:t>
          </a:r>
          <a:endParaRPr lang="en-US"/>
        </a:p>
      </dgm:t>
    </dgm:pt>
    <dgm:pt modelId="{00A4090D-4FA1-48FF-B430-C8BD397DFC66}" type="parTrans" cxnId="{9FA70BD8-E66F-432C-B38F-829D9C5E68CD}">
      <dgm:prSet/>
      <dgm:spPr/>
      <dgm:t>
        <a:bodyPr/>
        <a:lstStyle/>
        <a:p>
          <a:endParaRPr lang="en-US"/>
        </a:p>
      </dgm:t>
    </dgm:pt>
    <dgm:pt modelId="{2E900033-B295-40B4-BFB5-E0F0822DF89C}" type="sibTrans" cxnId="{9FA70BD8-E66F-432C-B38F-829D9C5E68CD}">
      <dgm:prSet/>
      <dgm:spPr/>
      <dgm:t>
        <a:bodyPr/>
        <a:lstStyle/>
        <a:p>
          <a:endParaRPr lang="en-US"/>
        </a:p>
      </dgm:t>
    </dgm:pt>
    <dgm:pt modelId="{D3D60BA2-5A53-4EA1-A81C-0240CDF2F04C}">
      <dgm:prSet/>
      <dgm:spPr/>
      <dgm:t>
        <a:bodyPr/>
        <a:lstStyle/>
        <a:p>
          <a:r>
            <a:rPr lang="en-US" b="0" i="0"/>
            <a:t>• Right-skewed distribution shows higher concentration in mid-salary range.</a:t>
          </a:r>
          <a:endParaRPr lang="en-US"/>
        </a:p>
      </dgm:t>
    </dgm:pt>
    <dgm:pt modelId="{66BF1DD5-9FE3-4B76-B15C-DA85F68A0754}" type="parTrans" cxnId="{45E77A42-61FC-4560-9681-EA56C1455133}">
      <dgm:prSet/>
      <dgm:spPr/>
      <dgm:t>
        <a:bodyPr/>
        <a:lstStyle/>
        <a:p>
          <a:endParaRPr lang="en-US"/>
        </a:p>
      </dgm:t>
    </dgm:pt>
    <dgm:pt modelId="{6C7C4874-309D-42F4-A5D9-3BD77ECAF1E4}" type="sibTrans" cxnId="{45E77A42-61FC-4560-9681-EA56C1455133}">
      <dgm:prSet/>
      <dgm:spPr/>
      <dgm:t>
        <a:bodyPr/>
        <a:lstStyle/>
        <a:p>
          <a:endParaRPr lang="en-US"/>
        </a:p>
      </dgm:t>
    </dgm:pt>
    <dgm:pt modelId="{39E8875D-0195-4771-9EFD-94091D06E650}" type="pres">
      <dgm:prSet presAssocID="{D56EECBC-EF29-448B-B37A-440EA217D24C}" presName="diagram" presStyleCnt="0">
        <dgm:presLayoutVars>
          <dgm:dir/>
          <dgm:resizeHandles val="exact"/>
        </dgm:presLayoutVars>
      </dgm:prSet>
      <dgm:spPr/>
    </dgm:pt>
    <dgm:pt modelId="{A4EBE1FF-F525-43CC-BFC1-57DB5A5A6237}" type="pres">
      <dgm:prSet presAssocID="{3E1F666A-24E9-41A0-AB11-8FFD836BA7CA}" presName="node" presStyleLbl="node1" presStyleIdx="0" presStyleCnt="4">
        <dgm:presLayoutVars>
          <dgm:bulletEnabled val="1"/>
        </dgm:presLayoutVars>
      </dgm:prSet>
      <dgm:spPr/>
    </dgm:pt>
    <dgm:pt modelId="{7150B560-E21E-438C-9679-1A4464B42D23}" type="pres">
      <dgm:prSet presAssocID="{39708DC3-24A8-48AC-AEB1-C9B752A2A301}" presName="sibTrans" presStyleLbl="sibTrans2D1" presStyleIdx="0" presStyleCnt="3"/>
      <dgm:spPr/>
    </dgm:pt>
    <dgm:pt modelId="{B7F4725E-95E0-430B-86C5-6AE981A79169}" type="pres">
      <dgm:prSet presAssocID="{39708DC3-24A8-48AC-AEB1-C9B752A2A301}" presName="connectorText" presStyleLbl="sibTrans2D1" presStyleIdx="0" presStyleCnt="3"/>
      <dgm:spPr/>
    </dgm:pt>
    <dgm:pt modelId="{1D657627-B658-44B1-808B-14F48241C5CD}" type="pres">
      <dgm:prSet presAssocID="{D1B764B5-CC57-4F79-8CC3-163C8343377D}" presName="node" presStyleLbl="node1" presStyleIdx="1" presStyleCnt="4">
        <dgm:presLayoutVars>
          <dgm:bulletEnabled val="1"/>
        </dgm:presLayoutVars>
      </dgm:prSet>
      <dgm:spPr/>
    </dgm:pt>
    <dgm:pt modelId="{D6F2A801-A860-41E4-B8C6-FC2C30D6F820}" type="pres">
      <dgm:prSet presAssocID="{0C3E3FAC-C219-49EF-A001-FB8A1E96319E}" presName="sibTrans" presStyleLbl="sibTrans2D1" presStyleIdx="1" presStyleCnt="3"/>
      <dgm:spPr/>
    </dgm:pt>
    <dgm:pt modelId="{B5F71E30-5506-44EC-AF5E-DEECD4FE7135}" type="pres">
      <dgm:prSet presAssocID="{0C3E3FAC-C219-49EF-A001-FB8A1E96319E}" presName="connectorText" presStyleLbl="sibTrans2D1" presStyleIdx="1" presStyleCnt="3"/>
      <dgm:spPr/>
    </dgm:pt>
    <dgm:pt modelId="{58198345-E937-4646-BD4D-CBAB7705670C}" type="pres">
      <dgm:prSet presAssocID="{374F0418-04A4-4838-A6BA-FFBF76D6C3EA}" presName="node" presStyleLbl="node1" presStyleIdx="2" presStyleCnt="4">
        <dgm:presLayoutVars>
          <dgm:bulletEnabled val="1"/>
        </dgm:presLayoutVars>
      </dgm:prSet>
      <dgm:spPr/>
    </dgm:pt>
    <dgm:pt modelId="{239494F4-3CFF-4E05-88AF-CFEC527DAAC8}" type="pres">
      <dgm:prSet presAssocID="{2E900033-B295-40B4-BFB5-E0F0822DF89C}" presName="sibTrans" presStyleLbl="sibTrans2D1" presStyleIdx="2" presStyleCnt="3"/>
      <dgm:spPr/>
    </dgm:pt>
    <dgm:pt modelId="{9E26BB29-E73C-4ED8-9026-1C4E5682BD42}" type="pres">
      <dgm:prSet presAssocID="{2E900033-B295-40B4-BFB5-E0F0822DF89C}" presName="connectorText" presStyleLbl="sibTrans2D1" presStyleIdx="2" presStyleCnt="3"/>
      <dgm:spPr/>
    </dgm:pt>
    <dgm:pt modelId="{0740BED8-0BDF-41ED-A629-2EC62B1DB41B}" type="pres">
      <dgm:prSet presAssocID="{D3D60BA2-5A53-4EA1-A81C-0240CDF2F04C}" presName="node" presStyleLbl="node1" presStyleIdx="3" presStyleCnt="4">
        <dgm:presLayoutVars>
          <dgm:bulletEnabled val="1"/>
        </dgm:presLayoutVars>
      </dgm:prSet>
      <dgm:spPr/>
    </dgm:pt>
  </dgm:ptLst>
  <dgm:cxnLst>
    <dgm:cxn modelId="{57525503-2195-43D3-93D6-CD995AB4DEFB}" srcId="{D56EECBC-EF29-448B-B37A-440EA217D24C}" destId="{D1B764B5-CC57-4F79-8CC3-163C8343377D}" srcOrd="1" destOrd="0" parTransId="{DF6E4893-970A-445B-82AC-511AA9BCC5BB}" sibTransId="{0C3E3FAC-C219-49EF-A001-FB8A1E96319E}"/>
    <dgm:cxn modelId="{89A52707-BDCD-49AF-8DEE-0064F24779E0}" type="presOf" srcId="{2E900033-B295-40B4-BFB5-E0F0822DF89C}" destId="{9E26BB29-E73C-4ED8-9026-1C4E5682BD42}" srcOrd="1" destOrd="0" presId="urn:microsoft.com/office/officeart/2005/8/layout/process5"/>
    <dgm:cxn modelId="{A8553F2A-9F25-45F3-A805-D15FC5A3DDBB}" type="presOf" srcId="{2E900033-B295-40B4-BFB5-E0F0822DF89C}" destId="{239494F4-3CFF-4E05-88AF-CFEC527DAAC8}" srcOrd="0" destOrd="0" presId="urn:microsoft.com/office/officeart/2005/8/layout/process5"/>
    <dgm:cxn modelId="{45E77A42-61FC-4560-9681-EA56C1455133}" srcId="{D56EECBC-EF29-448B-B37A-440EA217D24C}" destId="{D3D60BA2-5A53-4EA1-A81C-0240CDF2F04C}" srcOrd="3" destOrd="0" parTransId="{66BF1DD5-9FE3-4B76-B15C-DA85F68A0754}" sibTransId="{6C7C4874-309D-42F4-A5D9-3BD77ECAF1E4}"/>
    <dgm:cxn modelId="{63645567-2361-4B64-B9F9-DC7C378651DF}" srcId="{D56EECBC-EF29-448B-B37A-440EA217D24C}" destId="{3E1F666A-24E9-41A0-AB11-8FFD836BA7CA}" srcOrd="0" destOrd="0" parTransId="{42CE6370-4546-45E0-8479-8FE24EBB3D89}" sibTransId="{39708DC3-24A8-48AC-AEB1-C9B752A2A301}"/>
    <dgm:cxn modelId="{54976E52-DFFF-493D-9FCC-A45A54791B9D}" type="presOf" srcId="{3E1F666A-24E9-41A0-AB11-8FFD836BA7CA}" destId="{A4EBE1FF-F525-43CC-BFC1-57DB5A5A6237}" srcOrd="0" destOrd="0" presId="urn:microsoft.com/office/officeart/2005/8/layout/process5"/>
    <dgm:cxn modelId="{6686BC52-4437-4BCC-B198-9732E33D3B6C}" type="presOf" srcId="{D3D60BA2-5A53-4EA1-A81C-0240CDF2F04C}" destId="{0740BED8-0BDF-41ED-A629-2EC62B1DB41B}" srcOrd="0" destOrd="0" presId="urn:microsoft.com/office/officeart/2005/8/layout/process5"/>
    <dgm:cxn modelId="{8BA60056-6B1A-48CF-8D29-E32199325F9C}" type="presOf" srcId="{374F0418-04A4-4838-A6BA-FFBF76D6C3EA}" destId="{58198345-E937-4646-BD4D-CBAB7705670C}" srcOrd="0" destOrd="0" presId="urn:microsoft.com/office/officeart/2005/8/layout/process5"/>
    <dgm:cxn modelId="{D1636C8C-9190-4AE0-9FB8-FEE3BFA64DB3}" type="presOf" srcId="{0C3E3FAC-C219-49EF-A001-FB8A1E96319E}" destId="{D6F2A801-A860-41E4-B8C6-FC2C30D6F820}" srcOrd="0" destOrd="0" presId="urn:microsoft.com/office/officeart/2005/8/layout/process5"/>
    <dgm:cxn modelId="{2C18DE97-8C84-4FCB-B730-544FB1928775}" type="presOf" srcId="{39708DC3-24A8-48AC-AEB1-C9B752A2A301}" destId="{7150B560-E21E-438C-9679-1A4464B42D23}" srcOrd="0" destOrd="0" presId="urn:microsoft.com/office/officeart/2005/8/layout/process5"/>
    <dgm:cxn modelId="{D0B53EA0-5EF1-48A4-8738-288F0C804DBB}" type="presOf" srcId="{D1B764B5-CC57-4F79-8CC3-163C8343377D}" destId="{1D657627-B658-44B1-808B-14F48241C5CD}" srcOrd="0" destOrd="0" presId="urn:microsoft.com/office/officeart/2005/8/layout/process5"/>
    <dgm:cxn modelId="{F190D8AC-9B93-4564-AAA6-1C548416A5C1}" type="presOf" srcId="{D56EECBC-EF29-448B-B37A-440EA217D24C}" destId="{39E8875D-0195-4771-9EFD-94091D06E650}" srcOrd="0" destOrd="0" presId="urn:microsoft.com/office/officeart/2005/8/layout/process5"/>
    <dgm:cxn modelId="{C3D4AAAF-F69D-4B79-8527-95F68D20A6F5}" type="presOf" srcId="{39708DC3-24A8-48AC-AEB1-C9B752A2A301}" destId="{B7F4725E-95E0-430B-86C5-6AE981A79169}" srcOrd="1" destOrd="0" presId="urn:microsoft.com/office/officeart/2005/8/layout/process5"/>
    <dgm:cxn modelId="{F33200D8-2577-4C8A-85BE-E8EC1875A1F5}" type="presOf" srcId="{0C3E3FAC-C219-49EF-A001-FB8A1E96319E}" destId="{B5F71E30-5506-44EC-AF5E-DEECD4FE7135}" srcOrd="1" destOrd="0" presId="urn:microsoft.com/office/officeart/2005/8/layout/process5"/>
    <dgm:cxn modelId="{9FA70BD8-E66F-432C-B38F-829D9C5E68CD}" srcId="{D56EECBC-EF29-448B-B37A-440EA217D24C}" destId="{374F0418-04A4-4838-A6BA-FFBF76D6C3EA}" srcOrd="2" destOrd="0" parTransId="{00A4090D-4FA1-48FF-B430-C8BD397DFC66}" sibTransId="{2E900033-B295-40B4-BFB5-E0F0822DF89C}"/>
    <dgm:cxn modelId="{72427AA9-70FC-443E-9BC2-454F767E8125}" type="presParOf" srcId="{39E8875D-0195-4771-9EFD-94091D06E650}" destId="{A4EBE1FF-F525-43CC-BFC1-57DB5A5A6237}" srcOrd="0" destOrd="0" presId="urn:microsoft.com/office/officeart/2005/8/layout/process5"/>
    <dgm:cxn modelId="{69F1A41A-ED1B-4ADD-BEB3-12464D3E0EC7}" type="presParOf" srcId="{39E8875D-0195-4771-9EFD-94091D06E650}" destId="{7150B560-E21E-438C-9679-1A4464B42D23}" srcOrd="1" destOrd="0" presId="urn:microsoft.com/office/officeart/2005/8/layout/process5"/>
    <dgm:cxn modelId="{30C37E0B-5614-486C-9F20-0524EB490E16}" type="presParOf" srcId="{7150B560-E21E-438C-9679-1A4464B42D23}" destId="{B7F4725E-95E0-430B-86C5-6AE981A79169}" srcOrd="0" destOrd="0" presId="urn:microsoft.com/office/officeart/2005/8/layout/process5"/>
    <dgm:cxn modelId="{E608BF66-2207-4A25-9018-38701FCF69C4}" type="presParOf" srcId="{39E8875D-0195-4771-9EFD-94091D06E650}" destId="{1D657627-B658-44B1-808B-14F48241C5CD}" srcOrd="2" destOrd="0" presId="urn:microsoft.com/office/officeart/2005/8/layout/process5"/>
    <dgm:cxn modelId="{0C04F5A3-000C-4B2A-8101-3369748C6460}" type="presParOf" srcId="{39E8875D-0195-4771-9EFD-94091D06E650}" destId="{D6F2A801-A860-41E4-B8C6-FC2C30D6F820}" srcOrd="3" destOrd="0" presId="urn:microsoft.com/office/officeart/2005/8/layout/process5"/>
    <dgm:cxn modelId="{1193D3AA-F671-4195-8D82-774EC6B42FA7}" type="presParOf" srcId="{D6F2A801-A860-41E4-B8C6-FC2C30D6F820}" destId="{B5F71E30-5506-44EC-AF5E-DEECD4FE7135}" srcOrd="0" destOrd="0" presId="urn:microsoft.com/office/officeart/2005/8/layout/process5"/>
    <dgm:cxn modelId="{495AD67F-244F-492A-BB22-2A22BE989ABE}" type="presParOf" srcId="{39E8875D-0195-4771-9EFD-94091D06E650}" destId="{58198345-E937-4646-BD4D-CBAB7705670C}" srcOrd="4" destOrd="0" presId="urn:microsoft.com/office/officeart/2005/8/layout/process5"/>
    <dgm:cxn modelId="{91E85D7D-F20D-4B36-9F69-582438CA4C3F}" type="presParOf" srcId="{39E8875D-0195-4771-9EFD-94091D06E650}" destId="{239494F4-3CFF-4E05-88AF-CFEC527DAAC8}" srcOrd="5" destOrd="0" presId="urn:microsoft.com/office/officeart/2005/8/layout/process5"/>
    <dgm:cxn modelId="{517D3CAE-D919-4BFE-9080-CC97CCBE11B2}" type="presParOf" srcId="{239494F4-3CFF-4E05-88AF-CFEC527DAAC8}" destId="{9E26BB29-E73C-4ED8-9026-1C4E5682BD42}" srcOrd="0" destOrd="0" presId="urn:microsoft.com/office/officeart/2005/8/layout/process5"/>
    <dgm:cxn modelId="{245E8954-B937-449B-828D-30AF24D6D568}" type="presParOf" srcId="{39E8875D-0195-4771-9EFD-94091D06E650}" destId="{0740BED8-0BDF-41ED-A629-2EC62B1DB41B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333EFE-3CD1-4274-B268-56A5EDFD6A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9A9663-2A1F-4B0F-8B65-6637D3BB1260}">
      <dgm:prSet/>
      <dgm:spPr/>
      <dgm:t>
        <a:bodyPr/>
        <a:lstStyle/>
        <a:p>
          <a:r>
            <a:rPr lang="en-US" b="0" i="0"/>
            <a:t>• Executive: $199,392 (4% of roles)</a:t>
          </a:r>
          <a:endParaRPr lang="en-US"/>
        </a:p>
      </dgm:t>
    </dgm:pt>
    <dgm:pt modelId="{13C7D96C-E2D4-4CE4-87FC-34AB9F392515}" type="parTrans" cxnId="{98D674F6-57B6-4730-8D96-7A3481F12D22}">
      <dgm:prSet/>
      <dgm:spPr/>
      <dgm:t>
        <a:bodyPr/>
        <a:lstStyle/>
        <a:p>
          <a:endParaRPr lang="en-US"/>
        </a:p>
      </dgm:t>
    </dgm:pt>
    <dgm:pt modelId="{CC13F7EC-9C3F-435D-9409-444145063449}" type="sibTrans" cxnId="{98D674F6-57B6-4730-8D96-7A3481F12D22}">
      <dgm:prSet/>
      <dgm:spPr/>
      <dgm:t>
        <a:bodyPr/>
        <a:lstStyle/>
        <a:p>
          <a:endParaRPr lang="en-US"/>
        </a:p>
      </dgm:t>
    </dgm:pt>
    <dgm:pt modelId="{D8DC10F9-BA31-4B19-AE24-83E9F7729335}">
      <dgm:prSet/>
      <dgm:spPr/>
      <dgm:t>
        <a:bodyPr/>
        <a:lstStyle/>
        <a:p>
          <a:r>
            <a:rPr lang="en-US" b="0" i="0"/>
            <a:t>• Senior: $138,617 (46%)</a:t>
          </a:r>
          <a:endParaRPr lang="en-US"/>
        </a:p>
      </dgm:t>
    </dgm:pt>
    <dgm:pt modelId="{332ECBEA-46D9-44AC-A51A-7C28B8189485}" type="parTrans" cxnId="{A7E67B51-BEAE-40AB-9904-6F6DF5D586A4}">
      <dgm:prSet/>
      <dgm:spPr/>
      <dgm:t>
        <a:bodyPr/>
        <a:lstStyle/>
        <a:p>
          <a:endParaRPr lang="en-US"/>
        </a:p>
      </dgm:t>
    </dgm:pt>
    <dgm:pt modelId="{0A6DEEE8-DB5E-472F-863F-A88C0BE67950}" type="sibTrans" cxnId="{A7E67B51-BEAE-40AB-9904-6F6DF5D586A4}">
      <dgm:prSet/>
      <dgm:spPr/>
      <dgm:t>
        <a:bodyPr/>
        <a:lstStyle/>
        <a:p>
          <a:endParaRPr lang="en-US"/>
        </a:p>
      </dgm:t>
    </dgm:pt>
    <dgm:pt modelId="{F0D68582-49E9-4895-BEAA-BE7C4E766B5A}">
      <dgm:prSet/>
      <dgm:spPr/>
      <dgm:t>
        <a:bodyPr/>
        <a:lstStyle/>
        <a:p>
          <a:r>
            <a:rPr lang="en-US" b="0" i="0"/>
            <a:t>• Mid-Level: $87,996 (35%)</a:t>
          </a:r>
          <a:endParaRPr lang="en-US"/>
        </a:p>
      </dgm:t>
    </dgm:pt>
    <dgm:pt modelId="{49548830-4631-48F4-827B-913A1A59B9CE}" type="parTrans" cxnId="{339D92B8-267C-4D33-9DA6-476856D186B4}">
      <dgm:prSet/>
      <dgm:spPr/>
      <dgm:t>
        <a:bodyPr/>
        <a:lstStyle/>
        <a:p>
          <a:endParaRPr lang="en-US"/>
        </a:p>
      </dgm:t>
    </dgm:pt>
    <dgm:pt modelId="{E6030E35-B7D5-4C5A-BE70-1C4BC607272B}" type="sibTrans" cxnId="{339D92B8-267C-4D33-9DA6-476856D186B4}">
      <dgm:prSet/>
      <dgm:spPr/>
      <dgm:t>
        <a:bodyPr/>
        <a:lstStyle/>
        <a:p>
          <a:endParaRPr lang="en-US"/>
        </a:p>
      </dgm:t>
    </dgm:pt>
    <dgm:pt modelId="{A5F226B2-6928-4E47-B8B9-67F75569B27C}">
      <dgm:prSet/>
      <dgm:spPr/>
      <dgm:t>
        <a:bodyPr/>
        <a:lstStyle/>
        <a:p>
          <a:r>
            <a:rPr lang="en-US" b="0" i="0"/>
            <a:t>• Entry-Level: $61,643 (14%)</a:t>
          </a:r>
          <a:endParaRPr lang="en-US"/>
        </a:p>
      </dgm:t>
    </dgm:pt>
    <dgm:pt modelId="{600A1B1E-B472-43DF-97C8-FA8F27828291}" type="parTrans" cxnId="{04168E25-4092-4658-ACE1-2D6E7B9BFA66}">
      <dgm:prSet/>
      <dgm:spPr/>
      <dgm:t>
        <a:bodyPr/>
        <a:lstStyle/>
        <a:p>
          <a:endParaRPr lang="en-US"/>
        </a:p>
      </dgm:t>
    </dgm:pt>
    <dgm:pt modelId="{A6E33DA4-6785-45DA-864A-36F834CBDE67}" type="sibTrans" cxnId="{04168E25-4092-4658-ACE1-2D6E7B9BFA66}">
      <dgm:prSet/>
      <dgm:spPr/>
      <dgm:t>
        <a:bodyPr/>
        <a:lstStyle/>
        <a:p>
          <a:endParaRPr lang="en-US"/>
        </a:p>
      </dgm:t>
    </dgm:pt>
    <dgm:pt modelId="{62BDE71A-71E2-41F7-9BAA-616AC228EE39}" type="pres">
      <dgm:prSet presAssocID="{C8333EFE-3CD1-4274-B268-56A5EDFD6A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179330-8FCF-493C-85FB-699703F99A1B}" type="pres">
      <dgm:prSet presAssocID="{829A9663-2A1F-4B0F-8B65-6637D3BB1260}" presName="hierRoot1" presStyleCnt="0"/>
      <dgm:spPr/>
    </dgm:pt>
    <dgm:pt modelId="{0D43CF01-36E8-4A6C-9AE5-51FEA381D55C}" type="pres">
      <dgm:prSet presAssocID="{829A9663-2A1F-4B0F-8B65-6637D3BB1260}" presName="composite" presStyleCnt="0"/>
      <dgm:spPr/>
    </dgm:pt>
    <dgm:pt modelId="{90FE5272-B982-4157-940E-A1217B137F0C}" type="pres">
      <dgm:prSet presAssocID="{829A9663-2A1F-4B0F-8B65-6637D3BB1260}" presName="background" presStyleLbl="node0" presStyleIdx="0" presStyleCnt="4"/>
      <dgm:spPr/>
    </dgm:pt>
    <dgm:pt modelId="{B33C1A2C-297F-476F-BAC8-448F2D36F003}" type="pres">
      <dgm:prSet presAssocID="{829A9663-2A1F-4B0F-8B65-6637D3BB1260}" presName="text" presStyleLbl="fgAcc0" presStyleIdx="0" presStyleCnt="4">
        <dgm:presLayoutVars>
          <dgm:chPref val="3"/>
        </dgm:presLayoutVars>
      </dgm:prSet>
      <dgm:spPr/>
    </dgm:pt>
    <dgm:pt modelId="{D6C2B306-B68F-42A2-AA6C-2BE1D20A0EBF}" type="pres">
      <dgm:prSet presAssocID="{829A9663-2A1F-4B0F-8B65-6637D3BB1260}" presName="hierChild2" presStyleCnt="0"/>
      <dgm:spPr/>
    </dgm:pt>
    <dgm:pt modelId="{D1621CCE-7ECC-4728-A442-0A78DFBF37B0}" type="pres">
      <dgm:prSet presAssocID="{D8DC10F9-BA31-4B19-AE24-83E9F7729335}" presName="hierRoot1" presStyleCnt="0"/>
      <dgm:spPr/>
    </dgm:pt>
    <dgm:pt modelId="{4DCEEE2D-F381-40BA-A911-BC8E45E80345}" type="pres">
      <dgm:prSet presAssocID="{D8DC10F9-BA31-4B19-AE24-83E9F7729335}" presName="composite" presStyleCnt="0"/>
      <dgm:spPr/>
    </dgm:pt>
    <dgm:pt modelId="{8667202D-5394-4B91-A1FD-862F944FE3AD}" type="pres">
      <dgm:prSet presAssocID="{D8DC10F9-BA31-4B19-AE24-83E9F7729335}" presName="background" presStyleLbl="node0" presStyleIdx="1" presStyleCnt="4"/>
      <dgm:spPr/>
    </dgm:pt>
    <dgm:pt modelId="{F5DCA25B-1F80-478C-8E50-9532B5229511}" type="pres">
      <dgm:prSet presAssocID="{D8DC10F9-BA31-4B19-AE24-83E9F7729335}" presName="text" presStyleLbl="fgAcc0" presStyleIdx="1" presStyleCnt="4">
        <dgm:presLayoutVars>
          <dgm:chPref val="3"/>
        </dgm:presLayoutVars>
      </dgm:prSet>
      <dgm:spPr/>
    </dgm:pt>
    <dgm:pt modelId="{1B163B94-7CC1-4E48-A213-1CC3FE90AB36}" type="pres">
      <dgm:prSet presAssocID="{D8DC10F9-BA31-4B19-AE24-83E9F7729335}" presName="hierChild2" presStyleCnt="0"/>
      <dgm:spPr/>
    </dgm:pt>
    <dgm:pt modelId="{CC843D72-DBA5-4BC4-812E-E6B88A8E5EAF}" type="pres">
      <dgm:prSet presAssocID="{F0D68582-49E9-4895-BEAA-BE7C4E766B5A}" presName="hierRoot1" presStyleCnt="0"/>
      <dgm:spPr/>
    </dgm:pt>
    <dgm:pt modelId="{E0EE43D4-5C9C-416C-800F-93578900DA5B}" type="pres">
      <dgm:prSet presAssocID="{F0D68582-49E9-4895-BEAA-BE7C4E766B5A}" presName="composite" presStyleCnt="0"/>
      <dgm:spPr/>
    </dgm:pt>
    <dgm:pt modelId="{E1BFB460-BE3B-4EC9-8F41-5E997151BFEE}" type="pres">
      <dgm:prSet presAssocID="{F0D68582-49E9-4895-BEAA-BE7C4E766B5A}" presName="background" presStyleLbl="node0" presStyleIdx="2" presStyleCnt="4"/>
      <dgm:spPr/>
    </dgm:pt>
    <dgm:pt modelId="{07C54962-F7BA-4B7A-B419-C3A39950DFA9}" type="pres">
      <dgm:prSet presAssocID="{F0D68582-49E9-4895-BEAA-BE7C4E766B5A}" presName="text" presStyleLbl="fgAcc0" presStyleIdx="2" presStyleCnt="4">
        <dgm:presLayoutVars>
          <dgm:chPref val="3"/>
        </dgm:presLayoutVars>
      </dgm:prSet>
      <dgm:spPr/>
    </dgm:pt>
    <dgm:pt modelId="{6EA21C79-DC50-4AEB-91B1-C0D1FE1063BC}" type="pres">
      <dgm:prSet presAssocID="{F0D68582-49E9-4895-BEAA-BE7C4E766B5A}" presName="hierChild2" presStyleCnt="0"/>
      <dgm:spPr/>
    </dgm:pt>
    <dgm:pt modelId="{F5084CB0-4EBF-4CDE-8241-699D9610AEEC}" type="pres">
      <dgm:prSet presAssocID="{A5F226B2-6928-4E47-B8B9-67F75569B27C}" presName="hierRoot1" presStyleCnt="0"/>
      <dgm:spPr/>
    </dgm:pt>
    <dgm:pt modelId="{9FE258CB-8481-41D4-9247-A7A3B019FC23}" type="pres">
      <dgm:prSet presAssocID="{A5F226B2-6928-4E47-B8B9-67F75569B27C}" presName="composite" presStyleCnt="0"/>
      <dgm:spPr/>
    </dgm:pt>
    <dgm:pt modelId="{8DBC7215-7E92-4696-A043-15759E7FC5AB}" type="pres">
      <dgm:prSet presAssocID="{A5F226B2-6928-4E47-B8B9-67F75569B27C}" presName="background" presStyleLbl="node0" presStyleIdx="3" presStyleCnt="4"/>
      <dgm:spPr/>
    </dgm:pt>
    <dgm:pt modelId="{3F71B50A-812A-48A4-A7AB-22C5F4D63CA9}" type="pres">
      <dgm:prSet presAssocID="{A5F226B2-6928-4E47-B8B9-67F75569B27C}" presName="text" presStyleLbl="fgAcc0" presStyleIdx="3" presStyleCnt="4">
        <dgm:presLayoutVars>
          <dgm:chPref val="3"/>
        </dgm:presLayoutVars>
      </dgm:prSet>
      <dgm:spPr/>
    </dgm:pt>
    <dgm:pt modelId="{0A8BA519-1527-41DB-B41B-3F46FFEDA0D1}" type="pres">
      <dgm:prSet presAssocID="{A5F226B2-6928-4E47-B8B9-67F75569B27C}" presName="hierChild2" presStyleCnt="0"/>
      <dgm:spPr/>
    </dgm:pt>
  </dgm:ptLst>
  <dgm:cxnLst>
    <dgm:cxn modelId="{17F89E1D-A749-4B5A-89DF-07A6D237E144}" type="presOf" srcId="{C8333EFE-3CD1-4274-B268-56A5EDFD6A97}" destId="{62BDE71A-71E2-41F7-9BAA-616AC228EE39}" srcOrd="0" destOrd="0" presId="urn:microsoft.com/office/officeart/2005/8/layout/hierarchy1"/>
    <dgm:cxn modelId="{04168E25-4092-4658-ACE1-2D6E7B9BFA66}" srcId="{C8333EFE-3CD1-4274-B268-56A5EDFD6A97}" destId="{A5F226B2-6928-4E47-B8B9-67F75569B27C}" srcOrd="3" destOrd="0" parTransId="{600A1B1E-B472-43DF-97C8-FA8F27828291}" sibTransId="{A6E33DA4-6785-45DA-864A-36F834CBDE67}"/>
    <dgm:cxn modelId="{A7E67B51-BEAE-40AB-9904-6F6DF5D586A4}" srcId="{C8333EFE-3CD1-4274-B268-56A5EDFD6A97}" destId="{D8DC10F9-BA31-4B19-AE24-83E9F7729335}" srcOrd="1" destOrd="0" parTransId="{332ECBEA-46D9-44AC-A51A-7C28B8189485}" sibTransId="{0A6DEEE8-DB5E-472F-863F-A88C0BE67950}"/>
    <dgm:cxn modelId="{B402727E-1E3A-4DCE-97D7-E883129F0DB5}" type="presOf" srcId="{829A9663-2A1F-4B0F-8B65-6637D3BB1260}" destId="{B33C1A2C-297F-476F-BAC8-448F2D36F003}" srcOrd="0" destOrd="0" presId="urn:microsoft.com/office/officeart/2005/8/layout/hierarchy1"/>
    <dgm:cxn modelId="{89E3D2AB-AD15-4BDB-A3C7-4F41BE5889D2}" type="presOf" srcId="{A5F226B2-6928-4E47-B8B9-67F75569B27C}" destId="{3F71B50A-812A-48A4-A7AB-22C5F4D63CA9}" srcOrd="0" destOrd="0" presId="urn:microsoft.com/office/officeart/2005/8/layout/hierarchy1"/>
    <dgm:cxn modelId="{339D92B8-267C-4D33-9DA6-476856D186B4}" srcId="{C8333EFE-3CD1-4274-B268-56A5EDFD6A97}" destId="{F0D68582-49E9-4895-BEAA-BE7C4E766B5A}" srcOrd="2" destOrd="0" parTransId="{49548830-4631-48F4-827B-913A1A59B9CE}" sibTransId="{E6030E35-B7D5-4C5A-BE70-1C4BC607272B}"/>
    <dgm:cxn modelId="{40BB2FE7-F318-48F1-BC99-F731F66DF305}" type="presOf" srcId="{D8DC10F9-BA31-4B19-AE24-83E9F7729335}" destId="{F5DCA25B-1F80-478C-8E50-9532B5229511}" srcOrd="0" destOrd="0" presId="urn:microsoft.com/office/officeart/2005/8/layout/hierarchy1"/>
    <dgm:cxn modelId="{2FBBF2EB-5F6F-41C0-9A13-A5CF18B464CD}" type="presOf" srcId="{F0D68582-49E9-4895-BEAA-BE7C4E766B5A}" destId="{07C54962-F7BA-4B7A-B419-C3A39950DFA9}" srcOrd="0" destOrd="0" presId="urn:microsoft.com/office/officeart/2005/8/layout/hierarchy1"/>
    <dgm:cxn modelId="{98D674F6-57B6-4730-8D96-7A3481F12D22}" srcId="{C8333EFE-3CD1-4274-B268-56A5EDFD6A97}" destId="{829A9663-2A1F-4B0F-8B65-6637D3BB1260}" srcOrd="0" destOrd="0" parTransId="{13C7D96C-E2D4-4CE4-87FC-34AB9F392515}" sibTransId="{CC13F7EC-9C3F-435D-9409-444145063449}"/>
    <dgm:cxn modelId="{56C2EEA4-4ED0-4832-A385-A5B819066272}" type="presParOf" srcId="{62BDE71A-71E2-41F7-9BAA-616AC228EE39}" destId="{F5179330-8FCF-493C-85FB-699703F99A1B}" srcOrd="0" destOrd="0" presId="urn:microsoft.com/office/officeart/2005/8/layout/hierarchy1"/>
    <dgm:cxn modelId="{479BE476-158A-40F7-AC3C-CDFB43188CBB}" type="presParOf" srcId="{F5179330-8FCF-493C-85FB-699703F99A1B}" destId="{0D43CF01-36E8-4A6C-9AE5-51FEA381D55C}" srcOrd="0" destOrd="0" presId="urn:microsoft.com/office/officeart/2005/8/layout/hierarchy1"/>
    <dgm:cxn modelId="{2711766E-247B-41A6-A811-B046F7BAE3DB}" type="presParOf" srcId="{0D43CF01-36E8-4A6C-9AE5-51FEA381D55C}" destId="{90FE5272-B982-4157-940E-A1217B137F0C}" srcOrd="0" destOrd="0" presId="urn:microsoft.com/office/officeart/2005/8/layout/hierarchy1"/>
    <dgm:cxn modelId="{385AFEDE-C18E-4849-9FE8-7BB06A2AD90C}" type="presParOf" srcId="{0D43CF01-36E8-4A6C-9AE5-51FEA381D55C}" destId="{B33C1A2C-297F-476F-BAC8-448F2D36F003}" srcOrd="1" destOrd="0" presId="urn:microsoft.com/office/officeart/2005/8/layout/hierarchy1"/>
    <dgm:cxn modelId="{AAF678EF-5865-4AD1-BD7F-B025724D66E8}" type="presParOf" srcId="{F5179330-8FCF-493C-85FB-699703F99A1B}" destId="{D6C2B306-B68F-42A2-AA6C-2BE1D20A0EBF}" srcOrd="1" destOrd="0" presId="urn:microsoft.com/office/officeart/2005/8/layout/hierarchy1"/>
    <dgm:cxn modelId="{36E37297-E5C2-4A74-885C-E3450161A343}" type="presParOf" srcId="{62BDE71A-71E2-41F7-9BAA-616AC228EE39}" destId="{D1621CCE-7ECC-4728-A442-0A78DFBF37B0}" srcOrd="1" destOrd="0" presId="urn:microsoft.com/office/officeart/2005/8/layout/hierarchy1"/>
    <dgm:cxn modelId="{DBA64341-3F09-494E-9B53-39A9EF0020C0}" type="presParOf" srcId="{D1621CCE-7ECC-4728-A442-0A78DFBF37B0}" destId="{4DCEEE2D-F381-40BA-A911-BC8E45E80345}" srcOrd="0" destOrd="0" presId="urn:microsoft.com/office/officeart/2005/8/layout/hierarchy1"/>
    <dgm:cxn modelId="{B14DCF98-5930-46CB-8894-12B65E89B936}" type="presParOf" srcId="{4DCEEE2D-F381-40BA-A911-BC8E45E80345}" destId="{8667202D-5394-4B91-A1FD-862F944FE3AD}" srcOrd="0" destOrd="0" presId="urn:microsoft.com/office/officeart/2005/8/layout/hierarchy1"/>
    <dgm:cxn modelId="{BA99C04D-9767-4B24-A0C5-77BD52408167}" type="presParOf" srcId="{4DCEEE2D-F381-40BA-A911-BC8E45E80345}" destId="{F5DCA25B-1F80-478C-8E50-9532B5229511}" srcOrd="1" destOrd="0" presId="urn:microsoft.com/office/officeart/2005/8/layout/hierarchy1"/>
    <dgm:cxn modelId="{4182C016-4E54-492A-A78E-71BE90E68EC9}" type="presParOf" srcId="{D1621CCE-7ECC-4728-A442-0A78DFBF37B0}" destId="{1B163B94-7CC1-4E48-A213-1CC3FE90AB36}" srcOrd="1" destOrd="0" presId="urn:microsoft.com/office/officeart/2005/8/layout/hierarchy1"/>
    <dgm:cxn modelId="{11A70558-D917-494C-80F0-650E71A003F8}" type="presParOf" srcId="{62BDE71A-71E2-41F7-9BAA-616AC228EE39}" destId="{CC843D72-DBA5-4BC4-812E-E6B88A8E5EAF}" srcOrd="2" destOrd="0" presId="urn:microsoft.com/office/officeart/2005/8/layout/hierarchy1"/>
    <dgm:cxn modelId="{E25626FE-1CC3-400E-BE4A-51C17D610630}" type="presParOf" srcId="{CC843D72-DBA5-4BC4-812E-E6B88A8E5EAF}" destId="{E0EE43D4-5C9C-416C-800F-93578900DA5B}" srcOrd="0" destOrd="0" presId="urn:microsoft.com/office/officeart/2005/8/layout/hierarchy1"/>
    <dgm:cxn modelId="{A7EF17CC-C792-4270-B30C-A9E16AA8E034}" type="presParOf" srcId="{E0EE43D4-5C9C-416C-800F-93578900DA5B}" destId="{E1BFB460-BE3B-4EC9-8F41-5E997151BFEE}" srcOrd="0" destOrd="0" presId="urn:microsoft.com/office/officeart/2005/8/layout/hierarchy1"/>
    <dgm:cxn modelId="{EFE23215-7078-4470-83D8-42D20A287995}" type="presParOf" srcId="{E0EE43D4-5C9C-416C-800F-93578900DA5B}" destId="{07C54962-F7BA-4B7A-B419-C3A39950DFA9}" srcOrd="1" destOrd="0" presId="urn:microsoft.com/office/officeart/2005/8/layout/hierarchy1"/>
    <dgm:cxn modelId="{E1E60318-BD49-4C8D-AAFC-CC1B7BEFBED2}" type="presParOf" srcId="{CC843D72-DBA5-4BC4-812E-E6B88A8E5EAF}" destId="{6EA21C79-DC50-4AEB-91B1-C0D1FE1063BC}" srcOrd="1" destOrd="0" presId="urn:microsoft.com/office/officeart/2005/8/layout/hierarchy1"/>
    <dgm:cxn modelId="{154D853B-925E-48CF-B976-213AC0890236}" type="presParOf" srcId="{62BDE71A-71E2-41F7-9BAA-616AC228EE39}" destId="{F5084CB0-4EBF-4CDE-8241-699D9610AEEC}" srcOrd="3" destOrd="0" presId="urn:microsoft.com/office/officeart/2005/8/layout/hierarchy1"/>
    <dgm:cxn modelId="{0EA99062-5693-463E-86ED-65481407CACB}" type="presParOf" srcId="{F5084CB0-4EBF-4CDE-8241-699D9610AEEC}" destId="{9FE258CB-8481-41D4-9247-A7A3B019FC23}" srcOrd="0" destOrd="0" presId="urn:microsoft.com/office/officeart/2005/8/layout/hierarchy1"/>
    <dgm:cxn modelId="{B6A687D2-1852-40D1-9C19-09C998F6B2E2}" type="presParOf" srcId="{9FE258CB-8481-41D4-9247-A7A3B019FC23}" destId="{8DBC7215-7E92-4696-A043-15759E7FC5AB}" srcOrd="0" destOrd="0" presId="urn:microsoft.com/office/officeart/2005/8/layout/hierarchy1"/>
    <dgm:cxn modelId="{24CDABFA-1EA9-487F-942C-FAC9B5CD3DB6}" type="presParOf" srcId="{9FE258CB-8481-41D4-9247-A7A3B019FC23}" destId="{3F71B50A-812A-48A4-A7AB-22C5F4D63CA9}" srcOrd="1" destOrd="0" presId="urn:microsoft.com/office/officeart/2005/8/layout/hierarchy1"/>
    <dgm:cxn modelId="{C199E8F8-77FB-4B6D-86E3-7E9D57CFADC1}" type="presParOf" srcId="{F5084CB0-4EBF-4CDE-8241-699D9610AEEC}" destId="{0A8BA519-1527-41DB-B41B-3F46FFEDA0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2BA57-3BB9-4D84-A99C-FD9D806E2AE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052927-55A3-465D-BD43-804D3D1A162F}">
      <dgm:prSet/>
      <dgm:spPr/>
      <dgm:t>
        <a:bodyPr/>
        <a:lstStyle/>
        <a:p>
          <a:r>
            <a:rPr lang="en-US" b="0" i="0"/>
            <a:t>• US: Avg $144,055 | Median $135,000 | Max $600,000</a:t>
          </a:r>
          <a:endParaRPr lang="en-US"/>
        </a:p>
      </dgm:t>
    </dgm:pt>
    <dgm:pt modelId="{F5F15E10-8D24-48F8-B27B-5BE05C275FF0}" type="parTrans" cxnId="{FB1D6182-C084-4AA8-85D2-8EE5153FEFEF}">
      <dgm:prSet/>
      <dgm:spPr/>
      <dgm:t>
        <a:bodyPr/>
        <a:lstStyle/>
        <a:p>
          <a:endParaRPr lang="en-US"/>
        </a:p>
      </dgm:t>
    </dgm:pt>
    <dgm:pt modelId="{70B92375-7EE0-4395-91B5-DF00B43E3BE8}" type="sibTrans" cxnId="{FB1D6182-C084-4AA8-85D2-8EE5153FEFEF}">
      <dgm:prSet/>
      <dgm:spPr/>
      <dgm:t>
        <a:bodyPr/>
        <a:lstStyle/>
        <a:p>
          <a:endParaRPr lang="en-US"/>
        </a:p>
      </dgm:t>
    </dgm:pt>
    <dgm:pt modelId="{F29A18FC-FEE2-450E-9588-B3304874B254}">
      <dgm:prSet/>
      <dgm:spPr/>
      <dgm:t>
        <a:bodyPr/>
        <a:lstStyle/>
        <a:p>
          <a:r>
            <a:rPr lang="en-US" b="0" i="0"/>
            <a:t>• CA: Avg $99,824 | Median $81,896 | Max $225,000</a:t>
          </a:r>
          <a:endParaRPr lang="en-US"/>
        </a:p>
      </dgm:t>
    </dgm:pt>
    <dgm:pt modelId="{0509BC75-5ACC-461B-BB43-B576F7CC7491}" type="parTrans" cxnId="{1A7726E8-15FA-4965-BFF6-2C1F80B57343}">
      <dgm:prSet/>
      <dgm:spPr/>
      <dgm:t>
        <a:bodyPr/>
        <a:lstStyle/>
        <a:p>
          <a:endParaRPr lang="en-US"/>
        </a:p>
      </dgm:t>
    </dgm:pt>
    <dgm:pt modelId="{B95537ED-CB23-412A-BF0D-50FBCB303472}" type="sibTrans" cxnId="{1A7726E8-15FA-4965-BFF6-2C1F80B57343}">
      <dgm:prSet/>
      <dgm:spPr/>
      <dgm:t>
        <a:bodyPr/>
        <a:lstStyle/>
        <a:p>
          <a:endParaRPr lang="en-US"/>
        </a:p>
      </dgm:t>
    </dgm:pt>
    <dgm:pt modelId="{38B3219F-E94D-4215-8713-7DB2662BDEEB}">
      <dgm:prSet/>
      <dgm:spPr/>
      <dgm:t>
        <a:bodyPr/>
        <a:lstStyle/>
        <a:p>
          <a:r>
            <a:rPr lang="en-US" b="0" i="0"/>
            <a:t>• DE: Avg $81,887 | Median $78,015 | Max $173,762</a:t>
          </a:r>
          <a:endParaRPr lang="en-US"/>
        </a:p>
      </dgm:t>
    </dgm:pt>
    <dgm:pt modelId="{06DFEF8E-9539-4B02-9015-88193FA09C61}" type="parTrans" cxnId="{3BF3DAA1-F757-460C-8418-F9B3CA766D32}">
      <dgm:prSet/>
      <dgm:spPr/>
      <dgm:t>
        <a:bodyPr/>
        <a:lstStyle/>
        <a:p>
          <a:endParaRPr lang="en-US"/>
        </a:p>
      </dgm:t>
    </dgm:pt>
    <dgm:pt modelId="{FCD59D09-9BFD-4D3D-B8D2-F32EE6FD6F12}" type="sibTrans" cxnId="{3BF3DAA1-F757-460C-8418-F9B3CA766D32}">
      <dgm:prSet/>
      <dgm:spPr/>
      <dgm:t>
        <a:bodyPr/>
        <a:lstStyle/>
        <a:p>
          <a:endParaRPr lang="en-US"/>
        </a:p>
      </dgm:t>
    </dgm:pt>
    <dgm:pt modelId="{B63347E6-9678-4E70-8ED4-10D2E80E4A1A}">
      <dgm:prSet/>
      <dgm:spPr/>
      <dgm:t>
        <a:bodyPr/>
        <a:lstStyle/>
        <a:p>
          <a:r>
            <a:rPr lang="en-US" b="0" i="0"/>
            <a:t>• GB: Avg $81,583 | Median $78,526 | Max $183,228</a:t>
          </a:r>
          <a:endParaRPr lang="en-US"/>
        </a:p>
      </dgm:t>
    </dgm:pt>
    <dgm:pt modelId="{F89C17C3-D185-486A-997E-997A4400CE3E}" type="parTrans" cxnId="{51081521-C009-48B2-89FC-8EBD0B3D1E4E}">
      <dgm:prSet/>
      <dgm:spPr/>
      <dgm:t>
        <a:bodyPr/>
        <a:lstStyle/>
        <a:p>
          <a:endParaRPr lang="en-US"/>
        </a:p>
      </dgm:t>
    </dgm:pt>
    <dgm:pt modelId="{5A506599-DA20-4B07-8622-1A3061B58DE4}" type="sibTrans" cxnId="{51081521-C009-48B2-89FC-8EBD0B3D1E4E}">
      <dgm:prSet/>
      <dgm:spPr/>
      <dgm:t>
        <a:bodyPr/>
        <a:lstStyle/>
        <a:p>
          <a:endParaRPr lang="en-US"/>
        </a:p>
      </dgm:t>
    </dgm:pt>
    <dgm:pt modelId="{2DBDA224-368F-4F7A-A07C-7A88F18B8282}">
      <dgm:prSet/>
      <dgm:spPr/>
      <dgm:t>
        <a:bodyPr/>
        <a:lstStyle/>
        <a:p>
          <a:r>
            <a:rPr lang="en-US" b="0" i="0"/>
            <a:t>• IN: Avg $28,582 | Median $22,124 | Max $94,665</a:t>
          </a:r>
          <a:endParaRPr lang="en-US"/>
        </a:p>
      </dgm:t>
    </dgm:pt>
    <dgm:pt modelId="{4DB82F5C-47B6-4002-9222-BB1778ADA021}" type="parTrans" cxnId="{63513E11-871C-4D28-952A-C68E5625AF08}">
      <dgm:prSet/>
      <dgm:spPr/>
      <dgm:t>
        <a:bodyPr/>
        <a:lstStyle/>
        <a:p>
          <a:endParaRPr lang="en-US"/>
        </a:p>
      </dgm:t>
    </dgm:pt>
    <dgm:pt modelId="{0696375D-E5FA-4B65-B064-05C76EC78ED8}" type="sibTrans" cxnId="{63513E11-871C-4D28-952A-C68E5625AF08}">
      <dgm:prSet/>
      <dgm:spPr/>
      <dgm:t>
        <a:bodyPr/>
        <a:lstStyle/>
        <a:p>
          <a:endParaRPr lang="en-US"/>
        </a:p>
      </dgm:t>
    </dgm:pt>
    <dgm:pt modelId="{7BE6F4E7-561D-42C6-8550-2B590BF46029}" type="pres">
      <dgm:prSet presAssocID="{8142BA57-3BB9-4D84-A99C-FD9D806E2AE7}" presName="outerComposite" presStyleCnt="0">
        <dgm:presLayoutVars>
          <dgm:chMax val="5"/>
          <dgm:dir/>
          <dgm:resizeHandles val="exact"/>
        </dgm:presLayoutVars>
      </dgm:prSet>
      <dgm:spPr/>
    </dgm:pt>
    <dgm:pt modelId="{5965CA5B-883E-49DB-A2C7-8EEA82CC715B}" type="pres">
      <dgm:prSet presAssocID="{8142BA57-3BB9-4D84-A99C-FD9D806E2AE7}" presName="dummyMaxCanvas" presStyleCnt="0">
        <dgm:presLayoutVars/>
      </dgm:prSet>
      <dgm:spPr/>
    </dgm:pt>
    <dgm:pt modelId="{47E413F2-6949-4BA1-99BC-E7CC24F819F9}" type="pres">
      <dgm:prSet presAssocID="{8142BA57-3BB9-4D84-A99C-FD9D806E2AE7}" presName="FiveNodes_1" presStyleLbl="node1" presStyleIdx="0" presStyleCnt="5">
        <dgm:presLayoutVars>
          <dgm:bulletEnabled val="1"/>
        </dgm:presLayoutVars>
      </dgm:prSet>
      <dgm:spPr/>
    </dgm:pt>
    <dgm:pt modelId="{392CDA35-C32B-47FE-87D6-B215AB446ADA}" type="pres">
      <dgm:prSet presAssocID="{8142BA57-3BB9-4D84-A99C-FD9D806E2AE7}" presName="FiveNodes_2" presStyleLbl="node1" presStyleIdx="1" presStyleCnt="5">
        <dgm:presLayoutVars>
          <dgm:bulletEnabled val="1"/>
        </dgm:presLayoutVars>
      </dgm:prSet>
      <dgm:spPr/>
    </dgm:pt>
    <dgm:pt modelId="{D07B1A39-C612-48C8-AACC-7539F12421A0}" type="pres">
      <dgm:prSet presAssocID="{8142BA57-3BB9-4D84-A99C-FD9D806E2AE7}" presName="FiveNodes_3" presStyleLbl="node1" presStyleIdx="2" presStyleCnt="5">
        <dgm:presLayoutVars>
          <dgm:bulletEnabled val="1"/>
        </dgm:presLayoutVars>
      </dgm:prSet>
      <dgm:spPr/>
    </dgm:pt>
    <dgm:pt modelId="{214F85FA-FE70-4E5E-8B72-E228F3CD7ED2}" type="pres">
      <dgm:prSet presAssocID="{8142BA57-3BB9-4D84-A99C-FD9D806E2AE7}" presName="FiveNodes_4" presStyleLbl="node1" presStyleIdx="3" presStyleCnt="5">
        <dgm:presLayoutVars>
          <dgm:bulletEnabled val="1"/>
        </dgm:presLayoutVars>
      </dgm:prSet>
      <dgm:spPr/>
    </dgm:pt>
    <dgm:pt modelId="{4161799F-0E10-4EBC-A247-7740B66C4618}" type="pres">
      <dgm:prSet presAssocID="{8142BA57-3BB9-4D84-A99C-FD9D806E2AE7}" presName="FiveNodes_5" presStyleLbl="node1" presStyleIdx="4" presStyleCnt="5">
        <dgm:presLayoutVars>
          <dgm:bulletEnabled val="1"/>
        </dgm:presLayoutVars>
      </dgm:prSet>
      <dgm:spPr/>
    </dgm:pt>
    <dgm:pt modelId="{61D59B34-205C-4C1E-B823-6E0535FE50C3}" type="pres">
      <dgm:prSet presAssocID="{8142BA57-3BB9-4D84-A99C-FD9D806E2AE7}" presName="FiveConn_1-2" presStyleLbl="fgAccFollowNode1" presStyleIdx="0" presStyleCnt="4">
        <dgm:presLayoutVars>
          <dgm:bulletEnabled val="1"/>
        </dgm:presLayoutVars>
      </dgm:prSet>
      <dgm:spPr/>
    </dgm:pt>
    <dgm:pt modelId="{0D187258-B666-4E7D-B006-6C199AAB90FF}" type="pres">
      <dgm:prSet presAssocID="{8142BA57-3BB9-4D84-A99C-FD9D806E2AE7}" presName="FiveConn_2-3" presStyleLbl="fgAccFollowNode1" presStyleIdx="1" presStyleCnt="4">
        <dgm:presLayoutVars>
          <dgm:bulletEnabled val="1"/>
        </dgm:presLayoutVars>
      </dgm:prSet>
      <dgm:spPr/>
    </dgm:pt>
    <dgm:pt modelId="{DD1DBECF-F21A-4D69-BBB7-8EABAB241680}" type="pres">
      <dgm:prSet presAssocID="{8142BA57-3BB9-4D84-A99C-FD9D806E2AE7}" presName="FiveConn_3-4" presStyleLbl="fgAccFollowNode1" presStyleIdx="2" presStyleCnt="4">
        <dgm:presLayoutVars>
          <dgm:bulletEnabled val="1"/>
        </dgm:presLayoutVars>
      </dgm:prSet>
      <dgm:spPr/>
    </dgm:pt>
    <dgm:pt modelId="{B6157C67-FF4B-49EF-89B9-0524B883147D}" type="pres">
      <dgm:prSet presAssocID="{8142BA57-3BB9-4D84-A99C-FD9D806E2AE7}" presName="FiveConn_4-5" presStyleLbl="fgAccFollowNode1" presStyleIdx="3" presStyleCnt="4">
        <dgm:presLayoutVars>
          <dgm:bulletEnabled val="1"/>
        </dgm:presLayoutVars>
      </dgm:prSet>
      <dgm:spPr/>
    </dgm:pt>
    <dgm:pt modelId="{4F382774-1732-4E33-AFC3-9FD4002B654D}" type="pres">
      <dgm:prSet presAssocID="{8142BA57-3BB9-4D84-A99C-FD9D806E2AE7}" presName="FiveNodes_1_text" presStyleLbl="node1" presStyleIdx="4" presStyleCnt="5">
        <dgm:presLayoutVars>
          <dgm:bulletEnabled val="1"/>
        </dgm:presLayoutVars>
      </dgm:prSet>
      <dgm:spPr/>
    </dgm:pt>
    <dgm:pt modelId="{48B50636-EE39-4254-9503-BF88E43927AD}" type="pres">
      <dgm:prSet presAssocID="{8142BA57-3BB9-4D84-A99C-FD9D806E2AE7}" presName="FiveNodes_2_text" presStyleLbl="node1" presStyleIdx="4" presStyleCnt="5">
        <dgm:presLayoutVars>
          <dgm:bulletEnabled val="1"/>
        </dgm:presLayoutVars>
      </dgm:prSet>
      <dgm:spPr/>
    </dgm:pt>
    <dgm:pt modelId="{CE43C3B6-2096-4C37-A608-36DF6ADB00B9}" type="pres">
      <dgm:prSet presAssocID="{8142BA57-3BB9-4D84-A99C-FD9D806E2AE7}" presName="FiveNodes_3_text" presStyleLbl="node1" presStyleIdx="4" presStyleCnt="5">
        <dgm:presLayoutVars>
          <dgm:bulletEnabled val="1"/>
        </dgm:presLayoutVars>
      </dgm:prSet>
      <dgm:spPr/>
    </dgm:pt>
    <dgm:pt modelId="{ECC1DE29-10C0-43BE-A72A-1C7DF25B6E0D}" type="pres">
      <dgm:prSet presAssocID="{8142BA57-3BB9-4D84-A99C-FD9D806E2AE7}" presName="FiveNodes_4_text" presStyleLbl="node1" presStyleIdx="4" presStyleCnt="5">
        <dgm:presLayoutVars>
          <dgm:bulletEnabled val="1"/>
        </dgm:presLayoutVars>
      </dgm:prSet>
      <dgm:spPr/>
    </dgm:pt>
    <dgm:pt modelId="{963C9EED-1731-411A-AA61-52069032D430}" type="pres">
      <dgm:prSet presAssocID="{8142BA57-3BB9-4D84-A99C-FD9D806E2A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910D104-DAF2-48B0-AFD7-DB2C2E3A49EC}" type="presOf" srcId="{B95537ED-CB23-412A-BF0D-50FBCB303472}" destId="{0D187258-B666-4E7D-B006-6C199AAB90FF}" srcOrd="0" destOrd="0" presId="urn:microsoft.com/office/officeart/2005/8/layout/vProcess5"/>
    <dgm:cxn modelId="{63513E11-871C-4D28-952A-C68E5625AF08}" srcId="{8142BA57-3BB9-4D84-A99C-FD9D806E2AE7}" destId="{2DBDA224-368F-4F7A-A07C-7A88F18B8282}" srcOrd="4" destOrd="0" parTransId="{4DB82F5C-47B6-4002-9222-BB1778ADA021}" sibTransId="{0696375D-E5FA-4B65-B064-05C76EC78ED8}"/>
    <dgm:cxn modelId="{2D8E5F13-2484-4713-8392-C986148C3718}" type="presOf" srcId="{B63347E6-9678-4E70-8ED4-10D2E80E4A1A}" destId="{ECC1DE29-10C0-43BE-A72A-1C7DF25B6E0D}" srcOrd="1" destOrd="0" presId="urn:microsoft.com/office/officeart/2005/8/layout/vProcess5"/>
    <dgm:cxn modelId="{A1943C17-3D04-4D90-83FE-4CD387DB2CF0}" type="presOf" srcId="{2DBDA224-368F-4F7A-A07C-7A88F18B8282}" destId="{963C9EED-1731-411A-AA61-52069032D430}" srcOrd="1" destOrd="0" presId="urn:microsoft.com/office/officeart/2005/8/layout/vProcess5"/>
    <dgm:cxn modelId="{51081521-C009-48B2-89FC-8EBD0B3D1E4E}" srcId="{8142BA57-3BB9-4D84-A99C-FD9D806E2AE7}" destId="{B63347E6-9678-4E70-8ED4-10D2E80E4A1A}" srcOrd="3" destOrd="0" parTransId="{F89C17C3-D185-486A-997E-997A4400CE3E}" sibTransId="{5A506599-DA20-4B07-8622-1A3061B58DE4}"/>
    <dgm:cxn modelId="{C0907D2A-9360-4717-A86C-5AE3B0CAAD7F}" type="presOf" srcId="{2DBDA224-368F-4F7A-A07C-7A88F18B8282}" destId="{4161799F-0E10-4EBC-A247-7740B66C4618}" srcOrd="0" destOrd="0" presId="urn:microsoft.com/office/officeart/2005/8/layout/vProcess5"/>
    <dgm:cxn modelId="{1F27A640-E089-431F-B720-E830895C748C}" type="presOf" srcId="{38B3219F-E94D-4215-8713-7DB2662BDEEB}" destId="{D07B1A39-C612-48C8-AACC-7539F12421A0}" srcOrd="0" destOrd="0" presId="urn:microsoft.com/office/officeart/2005/8/layout/vProcess5"/>
    <dgm:cxn modelId="{0FEE6451-6CF0-4E8D-AFDC-C893E11F4AA3}" type="presOf" srcId="{FCD59D09-9BFD-4D3D-B8D2-F32EE6FD6F12}" destId="{DD1DBECF-F21A-4D69-BBB7-8EABAB241680}" srcOrd="0" destOrd="0" presId="urn:microsoft.com/office/officeart/2005/8/layout/vProcess5"/>
    <dgm:cxn modelId="{E6D55253-B9BA-4A22-9A94-00FC4867C34C}" type="presOf" srcId="{38B3219F-E94D-4215-8713-7DB2662BDEEB}" destId="{CE43C3B6-2096-4C37-A608-36DF6ADB00B9}" srcOrd="1" destOrd="0" presId="urn:microsoft.com/office/officeart/2005/8/layout/vProcess5"/>
    <dgm:cxn modelId="{B582547D-194F-4204-891E-7B4E9A07CC60}" type="presOf" srcId="{F29A18FC-FEE2-450E-9588-B3304874B254}" destId="{392CDA35-C32B-47FE-87D6-B215AB446ADA}" srcOrd="0" destOrd="0" presId="urn:microsoft.com/office/officeart/2005/8/layout/vProcess5"/>
    <dgm:cxn modelId="{FB1D6182-C084-4AA8-85D2-8EE5153FEFEF}" srcId="{8142BA57-3BB9-4D84-A99C-FD9D806E2AE7}" destId="{E0052927-55A3-465D-BD43-804D3D1A162F}" srcOrd="0" destOrd="0" parTransId="{F5F15E10-8D24-48F8-B27B-5BE05C275FF0}" sibTransId="{70B92375-7EE0-4395-91B5-DF00B43E3BE8}"/>
    <dgm:cxn modelId="{2A2C7A88-AFFF-471A-A0CB-EAD1C97192D5}" type="presOf" srcId="{E0052927-55A3-465D-BD43-804D3D1A162F}" destId="{47E413F2-6949-4BA1-99BC-E7CC24F819F9}" srcOrd="0" destOrd="0" presId="urn:microsoft.com/office/officeart/2005/8/layout/vProcess5"/>
    <dgm:cxn modelId="{5C72B58E-2ADA-4AE7-9D9E-D182E0DEF4A9}" type="presOf" srcId="{B63347E6-9678-4E70-8ED4-10D2E80E4A1A}" destId="{214F85FA-FE70-4E5E-8B72-E228F3CD7ED2}" srcOrd="0" destOrd="0" presId="urn:microsoft.com/office/officeart/2005/8/layout/vProcess5"/>
    <dgm:cxn modelId="{3BF3DAA1-F757-460C-8418-F9B3CA766D32}" srcId="{8142BA57-3BB9-4D84-A99C-FD9D806E2AE7}" destId="{38B3219F-E94D-4215-8713-7DB2662BDEEB}" srcOrd="2" destOrd="0" parTransId="{06DFEF8E-9539-4B02-9015-88193FA09C61}" sibTransId="{FCD59D09-9BFD-4D3D-B8D2-F32EE6FD6F12}"/>
    <dgm:cxn modelId="{D79613A4-50B2-4B5A-B2C9-46657E0D54F5}" type="presOf" srcId="{5A506599-DA20-4B07-8622-1A3061B58DE4}" destId="{B6157C67-FF4B-49EF-89B9-0524B883147D}" srcOrd="0" destOrd="0" presId="urn:microsoft.com/office/officeart/2005/8/layout/vProcess5"/>
    <dgm:cxn modelId="{AEF9B4AC-8B26-4C9C-8FB5-2254DED60D35}" type="presOf" srcId="{F29A18FC-FEE2-450E-9588-B3304874B254}" destId="{48B50636-EE39-4254-9503-BF88E43927AD}" srcOrd="1" destOrd="0" presId="urn:microsoft.com/office/officeart/2005/8/layout/vProcess5"/>
    <dgm:cxn modelId="{3B8ED0B0-BE21-4ACF-94A7-F8D63AA45E51}" type="presOf" srcId="{70B92375-7EE0-4395-91B5-DF00B43E3BE8}" destId="{61D59B34-205C-4C1E-B823-6E0535FE50C3}" srcOrd="0" destOrd="0" presId="urn:microsoft.com/office/officeart/2005/8/layout/vProcess5"/>
    <dgm:cxn modelId="{3531A2D1-F45E-4633-B8C4-AA19503A9C60}" type="presOf" srcId="{8142BA57-3BB9-4D84-A99C-FD9D806E2AE7}" destId="{7BE6F4E7-561D-42C6-8550-2B590BF46029}" srcOrd="0" destOrd="0" presId="urn:microsoft.com/office/officeart/2005/8/layout/vProcess5"/>
    <dgm:cxn modelId="{1A7726E8-15FA-4965-BFF6-2C1F80B57343}" srcId="{8142BA57-3BB9-4D84-A99C-FD9D806E2AE7}" destId="{F29A18FC-FEE2-450E-9588-B3304874B254}" srcOrd="1" destOrd="0" parTransId="{0509BC75-5ACC-461B-BB43-B576F7CC7491}" sibTransId="{B95537ED-CB23-412A-BF0D-50FBCB303472}"/>
    <dgm:cxn modelId="{88A2E0EB-A2C6-471D-A69A-5A2917945782}" type="presOf" srcId="{E0052927-55A3-465D-BD43-804D3D1A162F}" destId="{4F382774-1732-4E33-AFC3-9FD4002B654D}" srcOrd="1" destOrd="0" presId="urn:microsoft.com/office/officeart/2005/8/layout/vProcess5"/>
    <dgm:cxn modelId="{05A21592-8F3B-4630-BB54-62FBE61C37FA}" type="presParOf" srcId="{7BE6F4E7-561D-42C6-8550-2B590BF46029}" destId="{5965CA5B-883E-49DB-A2C7-8EEA82CC715B}" srcOrd="0" destOrd="0" presId="urn:microsoft.com/office/officeart/2005/8/layout/vProcess5"/>
    <dgm:cxn modelId="{7803823E-040F-47FB-B777-449FBA95F40E}" type="presParOf" srcId="{7BE6F4E7-561D-42C6-8550-2B590BF46029}" destId="{47E413F2-6949-4BA1-99BC-E7CC24F819F9}" srcOrd="1" destOrd="0" presId="urn:microsoft.com/office/officeart/2005/8/layout/vProcess5"/>
    <dgm:cxn modelId="{61F71B26-14E7-4B6F-A02E-C767128216EC}" type="presParOf" srcId="{7BE6F4E7-561D-42C6-8550-2B590BF46029}" destId="{392CDA35-C32B-47FE-87D6-B215AB446ADA}" srcOrd="2" destOrd="0" presId="urn:microsoft.com/office/officeart/2005/8/layout/vProcess5"/>
    <dgm:cxn modelId="{BF20E105-D7DC-476D-82C9-BC57E61A75BF}" type="presParOf" srcId="{7BE6F4E7-561D-42C6-8550-2B590BF46029}" destId="{D07B1A39-C612-48C8-AACC-7539F12421A0}" srcOrd="3" destOrd="0" presId="urn:microsoft.com/office/officeart/2005/8/layout/vProcess5"/>
    <dgm:cxn modelId="{1FEF68DC-271A-4D02-84E1-1112623AE9FA}" type="presParOf" srcId="{7BE6F4E7-561D-42C6-8550-2B590BF46029}" destId="{214F85FA-FE70-4E5E-8B72-E228F3CD7ED2}" srcOrd="4" destOrd="0" presId="urn:microsoft.com/office/officeart/2005/8/layout/vProcess5"/>
    <dgm:cxn modelId="{F24F2480-7173-41AC-A2B7-DDEA5A482259}" type="presParOf" srcId="{7BE6F4E7-561D-42C6-8550-2B590BF46029}" destId="{4161799F-0E10-4EBC-A247-7740B66C4618}" srcOrd="5" destOrd="0" presId="urn:microsoft.com/office/officeart/2005/8/layout/vProcess5"/>
    <dgm:cxn modelId="{0CA11F8E-162C-4B4F-981F-5A45592F7EC9}" type="presParOf" srcId="{7BE6F4E7-561D-42C6-8550-2B590BF46029}" destId="{61D59B34-205C-4C1E-B823-6E0535FE50C3}" srcOrd="6" destOrd="0" presId="urn:microsoft.com/office/officeart/2005/8/layout/vProcess5"/>
    <dgm:cxn modelId="{ECFC91ED-8DB5-41FA-ADD7-233264AE9116}" type="presParOf" srcId="{7BE6F4E7-561D-42C6-8550-2B590BF46029}" destId="{0D187258-B666-4E7D-B006-6C199AAB90FF}" srcOrd="7" destOrd="0" presId="urn:microsoft.com/office/officeart/2005/8/layout/vProcess5"/>
    <dgm:cxn modelId="{42049698-0453-414A-A75C-BBD9EDCD9531}" type="presParOf" srcId="{7BE6F4E7-561D-42C6-8550-2B590BF46029}" destId="{DD1DBECF-F21A-4D69-BBB7-8EABAB241680}" srcOrd="8" destOrd="0" presId="urn:microsoft.com/office/officeart/2005/8/layout/vProcess5"/>
    <dgm:cxn modelId="{61359EB3-2893-4B77-8C97-091C94D7F706}" type="presParOf" srcId="{7BE6F4E7-561D-42C6-8550-2B590BF46029}" destId="{B6157C67-FF4B-49EF-89B9-0524B883147D}" srcOrd="9" destOrd="0" presId="urn:microsoft.com/office/officeart/2005/8/layout/vProcess5"/>
    <dgm:cxn modelId="{0764AFB8-083F-4B2B-BE6B-8D52D6A333CE}" type="presParOf" srcId="{7BE6F4E7-561D-42C6-8550-2B590BF46029}" destId="{4F382774-1732-4E33-AFC3-9FD4002B654D}" srcOrd="10" destOrd="0" presId="urn:microsoft.com/office/officeart/2005/8/layout/vProcess5"/>
    <dgm:cxn modelId="{76F8E12C-226C-4305-9FA0-9F52AEA90492}" type="presParOf" srcId="{7BE6F4E7-561D-42C6-8550-2B590BF46029}" destId="{48B50636-EE39-4254-9503-BF88E43927AD}" srcOrd="11" destOrd="0" presId="urn:microsoft.com/office/officeart/2005/8/layout/vProcess5"/>
    <dgm:cxn modelId="{6B88121E-2AFD-45B4-A3D3-7456E2AE8463}" type="presParOf" srcId="{7BE6F4E7-561D-42C6-8550-2B590BF46029}" destId="{CE43C3B6-2096-4C37-A608-36DF6ADB00B9}" srcOrd="12" destOrd="0" presId="urn:microsoft.com/office/officeart/2005/8/layout/vProcess5"/>
    <dgm:cxn modelId="{27AECB00-370D-459C-AF60-EA414792B087}" type="presParOf" srcId="{7BE6F4E7-561D-42C6-8550-2B590BF46029}" destId="{ECC1DE29-10C0-43BE-A72A-1C7DF25B6E0D}" srcOrd="13" destOrd="0" presId="urn:microsoft.com/office/officeart/2005/8/layout/vProcess5"/>
    <dgm:cxn modelId="{8E657A1D-4D0B-4AA7-99DF-A8E97CD06D6B}" type="presParOf" srcId="{7BE6F4E7-561D-42C6-8550-2B590BF46029}" destId="{963C9EED-1731-411A-AA61-52069032D43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CB15D0-956F-4AEB-BF98-E6DF80BC07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BD9BD2-FC36-4BC2-A201-AA1396CD27CF}">
      <dgm:prSet/>
      <dgm:spPr/>
      <dgm:t>
        <a:bodyPr/>
        <a:lstStyle/>
        <a:p>
          <a:r>
            <a:rPr lang="en-US" b="1"/>
            <a:t>HR and hiring managers</a:t>
          </a:r>
          <a:r>
            <a:rPr lang="en-US"/>
            <a:t> can use this data to benchmark remote compensation more effectively.</a:t>
          </a:r>
        </a:p>
      </dgm:t>
    </dgm:pt>
    <dgm:pt modelId="{D53BFBAB-B9F2-4758-AFD7-D1C50A890483}" type="parTrans" cxnId="{D3B20550-6C93-4B93-9D55-68129DDEC0C8}">
      <dgm:prSet/>
      <dgm:spPr/>
      <dgm:t>
        <a:bodyPr/>
        <a:lstStyle/>
        <a:p>
          <a:endParaRPr lang="en-US"/>
        </a:p>
      </dgm:t>
    </dgm:pt>
    <dgm:pt modelId="{B995F3BD-F8F3-425B-8B88-586EE5461A58}" type="sibTrans" cxnId="{D3B20550-6C93-4B93-9D55-68129DDEC0C8}">
      <dgm:prSet/>
      <dgm:spPr/>
      <dgm:t>
        <a:bodyPr/>
        <a:lstStyle/>
        <a:p>
          <a:endParaRPr lang="en-US"/>
        </a:p>
      </dgm:t>
    </dgm:pt>
    <dgm:pt modelId="{53F443F3-C190-4AEA-974B-67037EDD7DC4}">
      <dgm:prSet/>
      <dgm:spPr/>
      <dgm:t>
        <a:bodyPr/>
        <a:lstStyle/>
        <a:p>
          <a:r>
            <a:rPr lang="en-US" b="1"/>
            <a:t>Remote job seekers</a:t>
          </a:r>
          <a:r>
            <a:rPr lang="en-US"/>
            <a:t> should focus on Senior and niche roles for top earnings.</a:t>
          </a:r>
        </a:p>
      </dgm:t>
    </dgm:pt>
    <dgm:pt modelId="{00BEEA84-FD3D-41B9-A1FD-41767C490E4A}" type="parTrans" cxnId="{9ADDA971-E3F3-4E8D-AE5D-C95E053CCCAB}">
      <dgm:prSet/>
      <dgm:spPr/>
      <dgm:t>
        <a:bodyPr/>
        <a:lstStyle/>
        <a:p>
          <a:endParaRPr lang="en-US"/>
        </a:p>
      </dgm:t>
    </dgm:pt>
    <dgm:pt modelId="{4F670B7B-0F40-461D-B171-CA55EAF953FE}" type="sibTrans" cxnId="{9ADDA971-E3F3-4E8D-AE5D-C95E053CCCAB}">
      <dgm:prSet/>
      <dgm:spPr/>
      <dgm:t>
        <a:bodyPr/>
        <a:lstStyle/>
        <a:p>
          <a:endParaRPr lang="en-US"/>
        </a:p>
      </dgm:t>
    </dgm:pt>
    <dgm:pt modelId="{8DC503F9-9E0B-4B6B-93C2-DC0D59E5B49B}">
      <dgm:prSet/>
      <dgm:spPr/>
      <dgm:t>
        <a:bodyPr/>
        <a:lstStyle/>
        <a:p>
          <a:r>
            <a:rPr lang="en-US" b="1"/>
            <a:t>Contract work</a:t>
          </a:r>
          <a:r>
            <a:rPr lang="en-US"/>
            <a:t> may offer premium pay but comes with trade-offs (e.g., no benefits).</a:t>
          </a:r>
        </a:p>
      </dgm:t>
    </dgm:pt>
    <dgm:pt modelId="{02021022-5494-4A84-8324-0FC081B76837}" type="parTrans" cxnId="{F5426DB3-F766-476B-A2FA-B67EA96CD013}">
      <dgm:prSet/>
      <dgm:spPr/>
      <dgm:t>
        <a:bodyPr/>
        <a:lstStyle/>
        <a:p>
          <a:endParaRPr lang="en-US"/>
        </a:p>
      </dgm:t>
    </dgm:pt>
    <dgm:pt modelId="{39462A81-0ECD-43B6-AA3A-10168D26C169}" type="sibTrans" cxnId="{F5426DB3-F766-476B-A2FA-B67EA96CD013}">
      <dgm:prSet/>
      <dgm:spPr/>
      <dgm:t>
        <a:bodyPr/>
        <a:lstStyle/>
        <a:p>
          <a:endParaRPr lang="en-US"/>
        </a:p>
      </dgm:t>
    </dgm:pt>
    <dgm:pt modelId="{A5A42555-0FF2-44A9-8249-39FA2F83986C}">
      <dgm:prSet/>
      <dgm:spPr/>
      <dgm:t>
        <a:bodyPr/>
        <a:lstStyle/>
        <a:p>
          <a:r>
            <a:rPr lang="en-US" b="1"/>
            <a:t>Geographic pay differences</a:t>
          </a:r>
          <a:r>
            <a:rPr lang="en-US"/>
            <a:t> should inform global hiring strategies.</a:t>
          </a:r>
        </a:p>
      </dgm:t>
    </dgm:pt>
    <dgm:pt modelId="{9EE47A98-2963-4570-83E7-1180A218B42B}" type="parTrans" cxnId="{7999AE03-EC5A-43A1-B99D-C1997ACA6FCF}">
      <dgm:prSet/>
      <dgm:spPr/>
      <dgm:t>
        <a:bodyPr/>
        <a:lstStyle/>
        <a:p>
          <a:endParaRPr lang="en-US"/>
        </a:p>
      </dgm:t>
    </dgm:pt>
    <dgm:pt modelId="{72A94BCB-42CA-4792-BFF6-A506987EAC3F}" type="sibTrans" cxnId="{7999AE03-EC5A-43A1-B99D-C1997ACA6FCF}">
      <dgm:prSet/>
      <dgm:spPr/>
      <dgm:t>
        <a:bodyPr/>
        <a:lstStyle/>
        <a:p>
          <a:endParaRPr lang="en-US"/>
        </a:p>
      </dgm:t>
    </dgm:pt>
    <dgm:pt modelId="{9F3F9681-C822-48DF-B07A-E6B6C7C3FA06}" type="pres">
      <dgm:prSet presAssocID="{CECB15D0-956F-4AEB-BF98-E6DF80BC0770}" presName="root" presStyleCnt="0">
        <dgm:presLayoutVars>
          <dgm:dir/>
          <dgm:resizeHandles val="exact"/>
        </dgm:presLayoutVars>
      </dgm:prSet>
      <dgm:spPr/>
    </dgm:pt>
    <dgm:pt modelId="{58F7974A-3129-48B5-A0CF-795E32BE9CCE}" type="pres">
      <dgm:prSet presAssocID="{ECBD9BD2-FC36-4BC2-A201-AA1396CD27CF}" presName="compNode" presStyleCnt="0"/>
      <dgm:spPr/>
    </dgm:pt>
    <dgm:pt modelId="{AA8F2EE8-5E79-43FC-AB73-45B8BBF3E348}" type="pres">
      <dgm:prSet presAssocID="{ECBD9BD2-FC36-4BC2-A201-AA1396CD27CF}" presName="bgRect" presStyleLbl="bgShp" presStyleIdx="0" presStyleCnt="4"/>
      <dgm:spPr/>
    </dgm:pt>
    <dgm:pt modelId="{C5D6886A-B687-4355-B028-48FB7A43714D}" type="pres">
      <dgm:prSet presAssocID="{ECBD9BD2-FC36-4BC2-A201-AA1396CD27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CEC17CB-D6B8-48ED-B314-F32870DBE97A}" type="pres">
      <dgm:prSet presAssocID="{ECBD9BD2-FC36-4BC2-A201-AA1396CD27CF}" presName="spaceRect" presStyleCnt="0"/>
      <dgm:spPr/>
    </dgm:pt>
    <dgm:pt modelId="{E43B1C01-CDC4-4A4A-9663-E7D79AAE1D49}" type="pres">
      <dgm:prSet presAssocID="{ECBD9BD2-FC36-4BC2-A201-AA1396CD27CF}" presName="parTx" presStyleLbl="revTx" presStyleIdx="0" presStyleCnt="4">
        <dgm:presLayoutVars>
          <dgm:chMax val="0"/>
          <dgm:chPref val="0"/>
        </dgm:presLayoutVars>
      </dgm:prSet>
      <dgm:spPr/>
    </dgm:pt>
    <dgm:pt modelId="{22AD1801-753D-4DD2-8DB2-C4B4131740D3}" type="pres">
      <dgm:prSet presAssocID="{B995F3BD-F8F3-425B-8B88-586EE5461A58}" presName="sibTrans" presStyleCnt="0"/>
      <dgm:spPr/>
    </dgm:pt>
    <dgm:pt modelId="{2EC4DFBC-4749-4A82-BB39-0EFD2B03513A}" type="pres">
      <dgm:prSet presAssocID="{53F443F3-C190-4AEA-974B-67037EDD7DC4}" presName="compNode" presStyleCnt="0"/>
      <dgm:spPr/>
    </dgm:pt>
    <dgm:pt modelId="{B5B8DD75-19F2-4F03-B1FA-131DF4D15EF2}" type="pres">
      <dgm:prSet presAssocID="{53F443F3-C190-4AEA-974B-67037EDD7DC4}" presName="bgRect" presStyleLbl="bgShp" presStyleIdx="1" presStyleCnt="4"/>
      <dgm:spPr/>
    </dgm:pt>
    <dgm:pt modelId="{BD782E80-6127-48C2-8126-099B0E8EBC35}" type="pres">
      <dgm:prSet presAssocID="{53F443F3-C190-4AEA-974B-67037EDD7D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B2949CBD-598B-4B35-9923-89D339C3C1D4}" type="pres">
      <dgm:prSet presAssocID="{53F443F3-C190-4AEA-974B-67037EDD7DC4}" presName="spaceRect" presStyleCnt="0"/>
      <dgm:spPr/>
    </dgm:pt>
    <dgm:pt modelId="{28FE8999-29B7-4734-9C78-69C8E3AA0411}" type="pres">
      <dgm:prSet presAssocID="{53F443F3-C190-4AEA-974B-67037EDD7DC4}" presName="parTx" presStyleLbl="revTx" presStyleIdx="1" presStyleCnt="4">
        <dgm:presLayoutVars>
          <dgm:chMax val="0"/>
          <dgm:chPref val="0"/>
        </dgm:presLayoutVars>
      </dgm:prSet>
      <dgm:spPr/>
    </dgm:pt>
    <dgm:pt modelId="{CE0EE855-282B-426B-94FB-C3A9573CA0DA}" type="pres">
      <dgm:prSet presAssocID="{4F670B7B-0F40-461D-B171-CA55EAF953FE}" presName="sibTrans" presStyleCnt="0"/>
      <dgm:spPr/>
    </dgm:pt>
    <dgm:pt modelId="{CC4677E6-2E8B-46CB-99B1-8C90B2CF73B7}" type="pres">
      <dgm:prSet presAssocID="{8DC503F9-9E0B-4B6B-93C2-DC0D59E5B49B}" presName="compNode" presStyleCnt="0"/>
      <dgm:spPr/>
    </dgm:pt>
    <dgm:pt modelId="{A18E0CA0-93B4-409E-9087-7139759B3FE3}" type="pres">
      <dgm:prSet presAssocID="{8DC503F9-9E0B-4B6B-93C2-DC0D59E5B49B}" presName="bgRect" presStyleLbl="bgShp" presStyleIdx="2" presStyleCnt="4"/>
      <dgm:spPr/>
    </dgm:pt>
    <dgm:pt modelId="{FB68CE96-7A50-45F8-9497-62BF2D01AC93}" type="pres">
      <dgm:prSet presAssocID="{8DC503F9-9E0B-4B6B-93C2-DC0D59E5B4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0A5E334-7B38-4518-BB92-EF3B390B79D1}" type="pres">
      <dgm:prSet presAssocID="{8DC503F9-9E0B-4B6B-93C2-DC0D59E5B49B}" presName="spaceRect" presStyleCnt="0"/>
      <dgm:spPr/>
    </dgm:pt>
    <dgm:pt modelId="{A53DB16F-A41D-4B5A-8950-51ACCA4AF00E}" type="pres">
      <dgm:prSet presAssocID="{8DC503F9-9E0B-4B6B-93C2-DC0D59E5B49B}" presName="parTx" presStyleLbl="revTx" presStyleIdx="2" presStyleCnt="4">
        <dgm:presLayoutVars>
          <dgm:chMax val="0"/>
          <dgm:chPref val="0"/>
        </dgm:presLayoutVars>
      </dgm:prSet>
      <dgm:spPr/>
    </dgm:pt>
    <dgm:pt modelId="{F26E6ADC-2716-4717-8E4E-9BD1E5FDB59E}" type="pres">
      <dgm:prSet presAssocID="{39462A81-0ECD-43B6-AA3A-10168D26C169}" presName="sibTrans" presStyleCnt="0"/>
      <dgm:spPr/>
    </dgm:pt>
    <dgm:pt modelId="{9080DAA9-98B4-4600-8C82-0AB17C13C640}" type="pres">
      <dgm:prSet presAssocID="{A5A42555-0FF2-44A9-8249-39FA2F83986C}" presName="compNode" presStyleCnt="0"/>
      <dgm:spPr/>
    </dgm:pt>
    <dgm:pt modelId="{D4CE2091-C3F6-4CD6-81AC-4942B8D10F92}" type="pres">
      <dgm:prSet presAssocID="{A5A42555-0FF2-44A9-8249-39FA2F83986C}" presName="bgRect" presStyleLbl="bgShp" presStyleIdx="3" presStyleCnt="4"/>
      <dgm:spPr/>
    </dgm:pt>
    <dgm:pt modelId="{94770407-CC6B-4183-8B8A-6A5E8B50FC70}" type="pres">
      <dgm:prSet presAssocID="{A5A42555-0FF2-44A9-8249-39FA2F8398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DE24731-1253-497C-9DC0-5C893D753F0A}" type="pres">
      <dgm:prSet presAssocID="{A5A42555-0FF2-44A9-8249-39FA2F83986C}" presName="spaceRect" presStyleCnt="0"/>
      <dgm:spPr/>
    </dgm:pt>
    <dgm:pt modelId="{43327BDE-A74E-4C47-97E0-EE8B458836DB}" type="pres">
      <dgm:prSet presAssocID="{A5A42555-0FF2-44A9-8249-39FA2F8398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999AE03-EC5A-43A1-B99D-C1997ACA6FCF}" srcId="{CECB15D0-956F-4AEB-BF98-E6DF80BC0770}" destId="{A5A42555-0FF2-44A9-8249-39FA2F83986C}" srcOrd="3" destOrd="0" parTransId="{9EE47A98-2963-4570-83E7-1180A218B42B}" sibTransId="{72A94BCB-42CA-4792-BFF6-A506987EAC3F}"/>
    <dgm:cxn modelId="{8F554532-0DE2-4C36-BD4D-290A4FD5BAF5}" type="presOf" srcId="{ECBD9BD2-FC36-4BC2-A201-AA1396CD27CF}" destId="{E43B1C01-CDC4-4A4A-9663-E7D79AAE1D49}" srcOrd="0" destOrd="0" presId="urn:microsoft.com/office/officeart/2018/2/layout/IconVerticalSolidList"/>
    <dgm:cxn modelId="{6642BF3E-4937-4B3C-BAE0-97438ED8128F}" type="presOf" srcId="{CECB15D0-956F-4AEB-BF98-E6DF80BC0770}" destId="{9F3F9681-C822-48DF-B07A-E6B6C7C3FA06}" srcOrd="0" destOrd="0" presId="urn:microsoft.com/office/officeart/2018/2/layout/IconVerticalSolidList"/>
    <dgm:cxn modelId="{85508166-4CA4-4F51-AD35-F21ACAFB67DD}" type="presOf" srcId="{A5A42555-0FF2-44A9-8249-39FA2F83986C}" destId="{43327BDE-A74E-4C47-97E0-EE8B458836DB}" srcOrd="0" destOrd="0" presId="urn:microsoft.com/office/officeart/2018/2/layout/IconVerticalSolidList"/>
    <dgm:cxn modelId="{B7C5046F-F47A-4BA8-B0BC-1875A11EBBBB}" type="presOf" srcId="{8DC503F9-9E0B-4B6B-93C2-DC0D59E5B49B}" destId="{A53DB16F-A41D-4B5A-8950-51ACCA4AF00E}" srcOrd="0" destOrd="0" presId="urn:microsoft.com/office/officeart/2018/2/layout/IconVerticalSolidList"/>
    <dgm:cxn modelId="{D3B20550-6C93-4B93-9D55-68129DDEC0C8}" srcId="{CECB15D0-956F-4AEB-BF98-E6DF80BC0770}" destId="{ECBD9BD2-FC36-4BC2-A201-AA1396CD27CF}" srcOrd="0" destOrd="0" parTransId="{D53BFBAB-B9F2-4758-AFD7-D1C50A890483}" sibTransId="{B995F3BD-F8F3-425B-8B88-586EE5461A58}"/>
    <dgm:cxn modelId="{9ADDA971-E3F3-4E8D-AE5D-C95E053CCCAB}" srcId="{CECB15D0-956F-4AEB-BF98-E6DF80BC0770}" destId="{53F443F3-C190-4AEA-974B-67037EDD7DC4}" srcOrd="1" destOrd="0" parTransId="{00BEEA84-FD3D-41B9-A1FD-41767C490E4A}" sibTransId="{4F670B7B-0F40-461D-B171-CA55EAF953FE}"/>
    <dgm:cxn modelId="{976FC697-29CF-4571-80B7-C318A2FA728B}" type="presOf" srcId="{53F443F3-C190-4AEA-974B-67037EDD7DC4}" destId="{28FE8999-29B7-4734-9C78-69C8E3AA0411}" srcOrd="0" destOrd="0" presId="urn:microsoft.com/office/officeart/2018/2/layout/IconVerticalSolidList"/>
    <dgm:cxn modelId="{F5426DB3-F766-476B-A2FA-B67EA96CD013}" srcId="{CECB15D0-956F-4AEB-BF98-E6DF80BC0770}" destId="{8DC503F9-9E0B-4B6B-93C2-DC0D59E5B49B}" srcOrd="2" destOrd="0" parTransId="{02021022-5494-4A84-8324-0FC081B76837}" sibTransId="{39462A81-0ECD-43B6-AA3A-10168D26C169}"/>
    <dgm:cxn modelId="{F4B51D63-2B6A-4297-85E4-3C99EF56B772}" type="presParOf" srcId="{9F3F9681-C822-48DF-B07A-E6B6C7C3FA06}" destId="{58F7974A-3129-48B5-A0CF-795E32BE9CCE}" srcOrd="0" destOrd="0" presId="urn:microsoft.com/office/officeart/2018/2/layout/IconVerticalSolidList"/>
    <dgm:cxn modelId="{39D39566-0DE6-400D-AFB4-B7CC49B13BEE}" type="presParOf" srcId="{58F7974A-3129-48B5-A0CF-795E32BE9CCE}" destId="{AA8F2EE8-5E79-43FC-AB73-45B8BBF3E348}" srcOrd="0" destOrd="0" presId="urn:microsoft.com/office/officeart/2018/2/layout/IconVerticalSolidList"/>
    <dgm:cxn modelId="{E581410B-7199-4332-9696-47B73D49998F}" type="presParOf" srcId="{58F7974A-3129-48B5-A0CF-795E32BE9CCE}" destId="{C5D6886A-B687-4355-B028-48FB7A43714D}" srcOrd="1" destOrd="0" presId="urn:microsoft.com/office/officeart/2018/2/layout/IconVerticalSolidList"/>
    <dgm:cxn modelId="{243AEE6D-3A07-43C1-831D-8C7F1B61D4E1}" type="presParOf" srcId="{58F7974A-3129-48B5-A0CF-795E32BE9CCE}" destId="{6CEC17CB-D6B8-48ED-B314-F32870DBE97A}" srcOrd="2" destOrd="0" presId="urn:microsoft.com/office/officeart/2018/2/layout/IconVerticalSolidList"/>
    <dgm:cxn modelId="{887C8C21-6186-4B26-B435-E0D706F8A8CC}" type="presParOf" srcId="{58F7974A-3129-48B5-A0CF-795E32BE9CCE}" destId="{E43B1C01-CDC4-4A4A-9663-E7D79AAE1D49}" srcOrd="3" destOrd="0" presId="urn:microsoft.com/office/officeart/2018/2/layout/IconVerticalSolidList"/>
    <dgm:cxn modelId="{C52C959B-DE6F-4E71-AE10-E2B36EC10439}" type="presParOf" srcId="{9F3F9681-C822-48DF-B07A-E6B6C7C3FA06}" destId="{22AD1801-753D-4DD2-8DB2-C4B4131740D3}" srcOrd="1" destOrd="0" presId="urn:microsoft.com/office/officeart/2018/2/layout/IconVerticalSolidList"/>
    <dgm:cxn modelId="{F2B334BD-FDA4-4D1F-98C3-1B105E8E6222}" type="presParOf" srcId="{9F3F9681-C822-48DF-B07A-E6B6C7C3FA06}" destId="{2EC4DFBC-4749-4A82-BB39-0EFD2B03513A}" srcOrd="2" destOrd="0" presId="urn:microsoft.com/office/officeart/2018/2/layout/IconVerticalSolidList"/>
    <dgm:cxn modelId="{9D7A9E0C-C11E-4433-8DB3-598E84607EFD}" type="presParOf" srcId="{2EC4DFBC-4749-4A82-BB39-0EFD2B03513A}" destId="{B5B8DD75-19F2-4F03-B1FA-131DF4D15EF2}" srcOrd="0" destOrd="0" presId="urn:microsoft.com/office/officeart/2018/2/layout/IconVerticalSolidList"/>
    <dgm:cxn modelId="{E258E13D-18B9-4B66-93DA-3FD0298E2902}" type="presParOf" srcId="{2EC4DFBC-4749-4A82-BB39-0EFD2B03513A}" destId="{BD782E80-6127-48C2-8126-099B0E8EBC35}" srcOrd="1" destOrd="0" presId="urn:microsoft.com/office/officeart/2018/2/layout/IconVerticalSolidList"/>
    <dgm:cxn modelId="{BFBFE3D6-DFF8-48F2-BA90-8F97BF6B20C9}" type="presParOf" srcId="{2EC4DFBC-4749-4A82-BB39-0EFD2B03513A}" destId="{B2949CBD-598B-4B35-9923-89D339C3C1D4}" srcOrd="2" destOrd="0" presId="urn:microsoft.com/office/officeart/2018/2/layout/IconVerticalSolidList"/>
    <dgm:cxn modelId="{F9E407FA-9C59-4288-BACB-E984856BE1CD}" type="presParOf" srcId="{2EC4DFBC-4749-4A82-BB39-0EFD2B03513A}" destId="{28FE8999-29B7-4734-9C78-69C8E3AA0411}" srcOrd="3" destOrd="0" presId="urn:microsoft.com/office/officeart/2018/2/layout/IconVerticalSolidList"/>
    <dgm:cxn modelId="{52DB457B-92FE-41EB-BDB9-327B639A77DF}" type="presParOf" srcId="{9F3F9681-C822-48DF-B07A-E6B6C7C3FA06}" destId="{CE0EE855-282B-426B-94FB-C3A9573CA0DA}" srcOrd="3" destOrd="0" presId="urn:microsoft.com/office/officeart/2018/2/layout/IconVerticalSolidList"/>
    <dgm:cxn modelId="{E94ADD9C-20F2-46CE-8C60-E0B6B63702A3}" type="presParOf" srcId="{9F3F9681-C822-48DF-B07A-E6B6C7C3FA06}" destId="{CC4677E6-2E8B-46CB-99B1-8C90B2CF73B7}" srcOrd="4" destOrd="0" presId="urn:microsoft.com/office/officeart/2018/2/layout/IconVerticalSolidList"/>
    <dgm:cxn modelId="{71EB9724-E820-47CE-B08C-DB6E99B38294}" type="presParOf" srcId="{CC4677E6-2E8B-46CB-99B1-8C90B2CF73B7}" destId="{A18E0CA0-93B4-409E-9087-7139759B3FE3}" srcOrd="0" destOrd="0" presId="urn:microsoft.com/office/officeart/2018/2/layout/IconVerticalSolidList"/>
    <dgm:cxn modelId="{8E17A6A6-EA3A-4F09-B01C-C4DC91A94582}" type="presParOf" srcId="{CC4677E6-2E8B-46CB-99B1-8C90B2CF73B7}" destId="{FB68CE96-7A50-45F8-9497-62BF2D01AC93}" srcOrd="1" destOrd="0" presId="urn:microsoft.com/office/officeart/2018/2/layout/IconVerticalSolidList"/>
    <dgm:cxn modelId="{F353A352-328F-4799-9C43-CC0747275E83}" type="presParOf" srcId="{CC4677E6-2E8B-46CB-99B1-8C90B2CF73B7}" destId="{50A5E334-7B38-4518-BB92-EF3B390B79D1}" srcOrd="2" destOrd="0" presId="urn:microsoft.com/office/officeart/2018/2/layout/IconVerticalSolidList"/>
    <dgm:cxn modelId="{A5A1C1EA-C9E0-42B8-BB64-4D314F61D2BF}" type="presParOf" srcId="{CC4677E6-2E8B-46CB-99B1-8C90B2CF73B7}" destId="{A53DB16F-A41D-4B5A-8950-51ACCA4AF00E}" srcOrd="3" destOrd="0" presId="urn:microsoft.com/office/officeart/2018/2/layout/IconVerticalSolidList"/>
    <dgm:cxn modelId="{D38E9920-F89F-45E1-B656-CCE353768323}" type="presParOf" srcId="{9F3F9681-C822-48DF-B07A-E6B6C7C3FA06}" destId="{F26E6ADC-2716-4717-8E4E-9BD1E5FDB59E}" srcOrd="5" destOrd="0" presId="urn:microsoft.com/office/officeart/2018/2/layout/IconVerticalSolidList"/>
    <dgm:cxn modelId="{CBC03B09-4A1D-43E1-B2E3-A0E56919A444}" type="presParOf" srcId="{9F3F9681-C822-48DF-B07A-E6B6C7C3FA06}" destId="{9080DAA9-98B4-4600-8C82-0AB17C13C640}" srcOrd="6" destOrd="0" presId="urn:microsoft.com/office/officeart/2018/2/layout/IconVerticalSolidList"/>
    <dgm:cxn modelId="{CCC1CB62-D349-4D67-9E65-4623FF46543F}" type="presParOf" srcId="{9080DAA9-98B4-4600-8C82-0AB17C13C640}" destId="{D4CE2091-C3F6-4CD6-81AC-4942B8D10F92}" srcOrd="0" destOrd="0" presId="urn:microsoft.com/office/officeart/2018/2/layout/IconVerticalSolidList"/>
    <dgm:cxn modelId="{9E40BC18-D9A3-4C67-BBD5-E9566B5C562C}" type="presParOf" srcId="{9080DAA9-98B4-4600-8C82-0AB17C13C640}" destId="{94770407-CC6B-4183-8B8A-6A5E8B50FC70}" srcOrd="1" destOrd="0" presId="urn:microsoft.com/office/officeart/2018/2/layout/IconVerticalSolidList"/>
    <dgm:cxn modelId="{D6F865DA-862E-495D-9C42-081C80DE252E}" type="presParOf" srcId="{9080DAA9-98B4-4600-8C82-0AB17C13C640}" destId="{5DE24731-1253-497C-9DC0-5C893D753F0A}" srcOrd="2" destOrd="0" presId="urn:microsoft.com/office/officeart/2018/2/layout/IconVerticalSolidList"/>
    <dgm:cxn modelId="{EFBDBC5E-804D-4A7A-8312-620F91663772}" type="presParOf" srcId="{9080DAA9-98B4-4600-8C82-0AB17C13C640}" destId="{43327BDE-A74E-4C47-97E0-EE8B458836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BC688-3423-42EF-8BDE-5EAD7FDD805C}">
      <dsp:nvSpPr>
        <dsp:cNvPr id="0" name=""/>
        <dsp:cNvSpPr/>
      </dsp:nvSpPr>
      <dsp:spPr>
        <a:xfrm>
          <a:off x="0" y="0"/>
          <a:ext cx="5995274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Project analyzes trends in remote work salaries using datasets from multiple global sources.</a:t>
          </a:r>
          <a:endParaRPr lang="en-US" sz="2100" kern="1200"/>
        </a:p>
      </dsp:txBody>
      <dsp:txXfrm>
        <a:off x="35643" y="35643"/>
        <a:ext cx="4682111" cy="1145644"/>
      </dsp:txXfrm>
    </dsp:sp>
    <dsp:sp modelId="{95B4C4A8-BB71-4267-98FB-BD4A6B911209}">
      <dsp:nvSpPr>
        <dsp:cNvPr id="0" name=""/>
        <dsp:cNvSpPr/>
      </dsp:nvSpPr>
      <dsp:spPr>
        <a:xfrm>
          <a:off x="528994" y="1419751"/>
          <a:ext cx="5995274" cy="1216930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Focus areas: salary distribution, job title, experience level, employment type, and location.</a:t>
          </a:r>
          <a:endParaRPr lang="en-US" sz="2100" kern="1200"/>
        </a:p>
      </dsp:txBody>
      <dsp:txXfrm>
        <a:off x="564637" y="1455394"/>
        <a:ext cx="4603988" cy="1145644"/>
      </dsp:txXfrm>
    </dsp:sp>
    <dsp:sp modelId="{A31CDE03-874C-44AA-805A-372FCA2F442F}">
      <dsp:nvSpPr>
        <dsp:cNvPr id="0" name=""/>
        <dsp:cNvSpPr/>
      </dsp:nvSpPr>
      <dsp:spPr>
        <a:xfrm>
          <a:off x="1057989" y="2839503"/>
          <a:ext cx="5995274" cy="1216930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Results offer actionable insight for HR, hiring managers, and job seekers.</a:t>
          </a:r>
          <a:endParaRPr lang="en-US" sz="2100" kern="1200"/>
        </a:p>
      </dsp:txBody>
      <dsp:txXfrm>
        <a:off x="1093632" y="2875146"/>
        <a:ext cx="4603988" cy="1145644"/>
      </dsp:txXfrm>
    </dsp:sp>
    <dsp:sp modelId="{0B949059-9402-4445-AC34-259E436DAFF8}">
      <dsp:nvSpPr>
        <dsp:cNvPr id="0" name=""/>
        <dsp:cNvSpPr/>
      </dsp:nvSpPr>
      <dsp:spPr>
        <a:xfrm>
          <a:off x="5204269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382245" y="922838"/>
        <a:ext cx="435052" cy="595231"/>
      </dsp:txXfrm>
    </dsp:sp>
    <dsp:sp modelId="{000A857D-A00E-488D-814E-C25361C9C86A}">
      <dsp:nvSpPr>
        <dsp:cNvPr id="0" name=""/>
        <dsp:cNvSpPr/>
      </dsp:nvSpPr>
      <dsp:spPr>
        <a:xfrm>
          <a:off x="5733264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911240" y="2334477"/>
        <a:ext cx="435052" cy="595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3090-D51F-4FF9-912B-D63DFACB8E71}">
      <dsp:nvSpPr>
        <dsp:cNvPr id="0" name=""/>
        <dsp:cNvSpPr/>
      </dsp:nvSpPr>
      <dsp:spPr>
        <a:xfrm>
          <a:off x="0" y="0"/>
          <a:ext cx="564261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1. Kaggle – Contains global remote job listings with structured salary data (USD).</a:t>
          </a:r>
          <a:endParaRPr lang="en-US" sz="1800" kern="1200"/>
        </a:p>
      </dsp:txBody>
      <dsp:txXfrm>
        <a:off x="26138" y="26138"/>
        <a:ext cx="4604216" cy="840139"/>
      </dsp:txXfrm>
    </dsp:sp>
    <dsp:sp modelId="{79A66FE7-9780-4C29-848A-057B452EEBA0}">
      <dsp:nvSpPr>
        <dsp:cNvPr id="0" name=""/>
        <dsp:cNvSpPr/>
      </dsp:nvSpPr>
      <dsp:spPr>
        <a:xfrm>
          <a:off x="472568" y="1054672"/>
          <a:ext cx="5642611" cy="892415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2. Glassdoor – U.S.-focused data with job titles and salary estimates.</a:t>
          </a:r>
          <a:endParaRPr lang="en-US" sz="1800" kern="1200"/>
        </a:p>
      </dsp:txBody>
      <dsp:txXfrm>
        <a:off x="498706" y="1080810"/>
        <a:ext cx="4537696" cy="840139"/>
      </dsp:txXfrm>
    </dsp:sp>
    <dsp:sp modelId="{958CDE29-0FD3-4E4D-BC2F-F1BB36774420}">
      <dsp:nvSpPr>
        <dsp:cNvPr id="0" name=""/>
        <dsp:cNvSpPr/>
      </dsp:nvSpPr>
      <dsp:spPr>
        <a:xfrm>
          <a:off x="938084" y="2109345"/>
          <a:ext cx="5642611" cy="892415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3. Indeed – Salary data focused on India, particularly software roles.</a:t>
          </a:r>
          <a:endParaRPr lang="en-US" sz="1800" kern="1200"/>
        </a:p>
      </dsp:txBody>
      <dsp:txXfrm>
        <a:off x="964222" y="2135483"/>
        <a:ext cx="4544749" cy="840139"/>
      </dsp:txXfrm>
    </dsp:sp>
    <dsp:sp modelId="{A8C60958-E7BC-4C64-B229-B58B7EEE0823}">
      <dsp:nvSpPr>
        <dsp:cNvPr id="0" name=""/>
        <dsp:cNvSpPr/>
      </dsp:nvSpPr>
      <dsp:spPr>
        <a:xfrm>
          <a:off x="1410652" y="3164018"/>
          <a:ext cx="5642611" cy="89241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Data was selected for diversity and geographic coverage.</a:t>
          </a:r>
          <a:endParaRPr lang="en-US" sz="1800" kern="1200"/>
        </a:p>
      </dsp:txBody>
      <dsp:txXfrm>
        <a:off x="1436790" y="3190156"/>
        <a:ext cx="4537696" cy="840139"/>
      </dsp:txXfrm>
    </dsp:sp>
    <dsp:sp modelId="{78809E14-4804-48AF-8607-464D72FFC6C4}">
      <dsp:nvSpPr>
        <dsp:cNvPr id="0" name=""/>
        <dsp:cNvSpPr/>
      </dsp:nvSpPr>
      <dsp:spPr>
        <a:xfrm>
          <a:off x="506254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193057" y="683509"/>
        <a:ext cx="319038" cy="436503"/>
      </dsp:txXfrm>
    </dsp:sp>
    <dsp:sp modelId="{5FF67209-BD90-4496-A821-40512D264FFD}">
      <dsp:nvSpPr>
        <dsp:cNvPr id="0" name=""/>
        <dsp:cNvSpPr/>
      </dsp:nvSpPr>
      <dsp:spPr>
        <a:xfrm>
          <a:off x="5535109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665625" y="1738181"/>
        <a:ext cx="319038" cy="436503"/>
      </dsp:txXfrm>
    </dsp:sp>
    <dsp:sp modelId="{9AF965F5-0D04-4D3F-ACC4-00F17DFA1590}">
      <dsp:nvSpPr>
        <dsp:cNvPr id="0" name=""/>
        <dsp:cNvSpPr/>
      </dsp:nvSpPr>
      <dsp:spPr>
        <a:xfrm>
          <a:off x="6000625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31141" y="2792854"/>
        <a:ext cx="319038" cy="436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029CF-5C7A-4D7B-BC36-0CAD23C8ECE9}">
      <dsp:nvSpPr>
        <dsp:cNvPr id="0" name=""/>
        <dsp:cNvSpPr/>
      </dsp:nvSpPr>
      <dsp:spPr>
        <a:xfrm>
          <a:off x="250377" y="59"/>
          <a:ext cx="3120242" cy="18721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• Datasets were cleaned and standardized using Pandas.</a:t>
          </a:r>
          <a:endParaRPr lang="en-US" sz="2400" kern="1200"/>
        </a:p>
      </dsp:txBody>
      <dsp:txXfrm>
        <a:off x="250377" y="59"/>
        <a:ext cx="3120242" cy="1872145"/>
      </dsp:txXfrm>
    </dsp:sp>
    <dsp:sp modelId="{51D5B3E6-C387-4D98-869E-9E007885CB11}">
      <dsp:nvSpPr>
        <dsp:cNvPr id="0" name=""/>
        <dsp:cNvSpPr/>
      </dsp:nvSpPr>
      <dsp:spPr>
        <a:xfrm>
          <a:off x="3682644" y="59"/>
          <a:ext cx="3120242" cy="18721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• Visuals created with Seaborn and Matplotlib for trend analysis.</a:t>
          </a:r>
          <a:endParaRPr lang="en-US" sz="2400" kern="1200"/>
        </a:p>
      </dsp:txBody>
      <dsp:txXfrm>
        <a:off x="3682644" y="59"/>
        <a:ext cx="3120242" cy="1872145"/>
      </dsp:txXfrm>
    </dsp:sp>
    <dsp:sp modelId="{2B39B3AE-44C3-4166-BBF9-B9BB79FA7256}">
      <dsp:nvSpPr>
        <dsp:cNvPr id="0" name=""/>
        <dsp:cNvSpPr/>
      </dsp:nvSpPr>
      <dsp:spPr>
        <a:xfrm>
          <a:off x="250377" y="2184229"/>
          <a:ext cx="3120242" cy="18721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• Missing or inconsistent fields (job titles, salaries) were handled.</a:t>
          </a:r>
          <a:endParaRPr lang="en-US" sz="2400" kern="1200"/>
        </a:p>
      </dsp:txBody>
      <dsp:txXfrm>
        <a:off x="250377" y="2184229"/>
        <a:ext cx="3120242" cy="1872145"/>
      </dsp:txXfrm>
    </dsp:sp>
    <dsp:sp modelId="{D08F2D88-3972-45BD-9B49-650FFFC63A7D}">
      <dsp:nvSpPr>
        <dsp:cNvPr id="0" name=""/>
        <dsp:cNvSpPr/>
      </dsp:nvSpPr>
      <dsp:spPr>
        <a:xfrm>
          <a:off x="3682644" y="2184229"/>
          <a:ext cx="3120242" cy="18721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• Combined data allowed for comparison across experience levels and countries.</a:t>
          </a:r>
          <a:endParaRPr lang="en-US" sz="2400" kern="1200"/>
        </a:p>
      </dsp:txBody>
      <dsp:txXfrm>
        <a:off x="3682644" y="2184229"/>
        <a:ext cx="3120242" cy="1872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686C7-284D-45C1-B2A9-3F596FF57085}">
      <dsp:nvSpPr>
        <dsp:cNvPr id="0" name=""/>
        <dsp:cNvSpPr/>
      </dsp:nvSpPr>
      <dsp:spPr>
        <a:xfrm>
          <a:off x="2257044" y="2025"/>
          <a:ext cx="2539175" cy="9741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Job title inconsistency and salary formatting were major challenges.</a:t>
          </a:r>
          <a:endParaRPr lang="en-US" sz="1500" kern="1200"/>
        </a:p>
      </dsp:txBody>
      <dsp:txXfrm>
        <a:off x="2304597" y="49578"/>
        <a:ext cx="2444069" cy="879027"/>
      </dsp:txXfrm>
    </dsp:sp>
    <dsp:sp modelId="{3C375F7B-AD06-416B-A152-7517E0136C90}">
      <dsp:nvSpPr>
        <dsp:cNvPr id="0" name=""/>
        <dsp:cNvSpPr/>
      </dsp:nvSpPr>
      <dsp:spPr>
        <a:xfrm>
          <a:off x="2257044" y="1024865"/>
          <a:ext cx="2539175" cy="974133"/>
        </a:xfrm>
        <a:prstGeom prst="roundRect">
          <a:avLst/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Self-reported salaries introduced potential biases.</a:t>
          </a:r>
          <a:endParaRPr lang="en-US" sz="1500" kern="1200"/>
        </a:p>
      </dsp:txBody>
      <dsp:txXfrm>
        <a:off x="2304597" y="1072418"/>
        <a:ext cx="2444069" cy="879027"/>
      </dsp:txXfrm>
    </dsp:sp>
    <dsp:sp modelId="{D59689A8-0A43-4212-BAB0-7A2E0FEEA288}">
      <dsp:nvSpPr>
        <dsp:cNvPr id="0" name=""/>
        <dsp:cNvSpPr/>
      </dsp:nvSpPr>
      <dsp:spPr>
        <a:xfrm>
          <a:off x="2257044" y="2047706"/>
          <a:ext cx="2539175" cy="974133"/>
        </a:xfrm>
        <a:prstGeom prst="roundRect">
          <a:avLst/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No PII was included – all datasets are publicly accessible.</a:t>
          </a:r>
          <a:endParaRPr lang="en-US" sz="1500" kern="1200"/>
        </a:p>
      </dsp:txBody>
      <dsp:txXfrm>
        <a:off x="2304597" y="2095259"/>
        <a:ext cx="2444069" cy="879027"/>
      </dsp:txXfrm>
    </dsp:sp>
    <dsp:sp modelId="{803C5B13-1136-486D-A842-B4C97E226EFE}">
      <dsp:nvSpPr>
        <dsp:cNvPr id="0" name=""/>
        <dsp:cNvSpPr/>
      </dsp:nvSpPr>
      <dsp:spPr>
        <a:xfrm>
          <a:off x="2257044" y="3070546"/>
          <a:ext cx="2539175" cy="974133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Ethics guided the use of aggregated, de-identified data.</a:t>
          </a:r>
          <a:endParaRPr lang="en-US" sz="1500" kern="1200"/>
        </a:p>
      </dsp:txBody>
      <dsp:txXfrm>
        <a:off x="2304597" y="3118099"/>
        <a:ext cx="2444069" cy="8790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BE1FF-F525-43CC-BFC1-57DB5A5A6237}">
      <dsp:nvSpPr>
        <dsp:cNvPr id="0" name=""/>
        <dsp:cNvSpPr/>
      </dsp:nvSpPr>
      <dsp:spPr>
        <a:xfrm>
          <a:off x="493177" y="1049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Salary range clusters between $60K–$140K.</a:t>
          </a:r>
          <a:endParaRPr lang="en-US" sz="1800" kern="1200"/>
        </a:p>
      </dsp:txBody>
      <dsp:txXfrm>
        <a:off x="537600" y="45472"/>
        <a:ext cx="2439032" cy="1427881"/>
      </dsp:txXfrm>
    </dsp:sp>
    <dsp:sp modelId="{7150B560-E21E-438C-9679-1A4464B42D23}">
      <dsp:nvSpPr>
        <dsp:cNvPr id="0" name=""/>
        <dsp:cNvSpPr/>
      </dsp:nvSpPr>
      <dsp:spPr>
        <a:xfrm>
          <a:off x="3243509" y="445956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243509" y="571339"/>
        <a:ext cx="375137" cy="376147"/>
      </dsp:txXfrm>
    </dsp:sp>
    <dsp:sp modelId="{1D657627-B658-44B1-808B-14F48241C5CD}">
      <dsp:nvSpPr>
        <dsp:cNvPr id="0" name=""/>
        <dsp:cNvSpPr/>
      </dsp:nvSpPr>
      <dsp:spPr>
        <a:xfrm>
          <a:off x="4032207" y="1049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Outliers observed beyond $300K for niche and senior roles.</a:t>
          </a:r>
          <a:endParaRPr lang="en-US" sz="1800" kern="1200"/>
        </a:p>
      </dsp:txBody>
      <dsp:txXfrm>
        <a:off x="4076630" y="45472"/>
        <a:ext cx="2439032" cy="1427881"/>
      </dsp:txXfrm>
    </dsp:sp>
    <dsp:sp modelId="{D6F2A801-A860-41E4-B8C6-FC2C30D6F820}">
      <dsp:nvSpPr>
        <dsp:cNvPr id="0" name=""/>
        <dsp:cNvSpPr/>
      </dsp:nvSpPr>
      <dsp:spPr>
        <a:xfrm rot="5400000">
          <a:off x="5028192" y="1694728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5108074" y="1740230"/>
        <a:ext cx="376147" cy="375137"/>
      </dsp:txXfrm>
    </dsp:sp>
    <dsp:sp modelId="{58198345-E937-4646-BD4D-CBAB7705670C}">
      <dsp:nvSpPr>
        <dsp:cNvPr id="0" name=""/>
        <dsp:cNvSpPr/>
      </dsp:nvSpPr>
      <dsp:spPr>
        <a:xfrm>
          <a:off x="4032207" y="2528928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Mode salary: $100,000 across 15 listings.</a:t>
          </a:r>
          <a:endParaRPr lang="en-US" sz="1800" kern="1200"/>
        </a:p>
      </dsp:txBody>
      <dsp:txXfrm>
        <a:off x="4076630" y="2573351"/>
        <a:ext cx="2439032" cy="1427881"/>
      </dsp:txXfrm>
    </dsp:sp>
    <dsp:sp modelId="{239494F4-3CFF-4E05-88AF-CFEC527DAAC8}">
      <dsp:nvSpPr>
        <dsp:cNvPr id="0" name=""/>
        <dsp:cNvSpPr/>
      </dsp:nvSpPr>
      <dsp:spPr>
        <a:xfrm rot="10800000">
          <a:off x="3273844" y="2973835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434617" y="3099218"/>
        <a:ext cx="375137" cy="376147"/>
      </dsp:txXfrm>
    </dsp:sp>
    <dsp:sp modelId="{0740BED8-0BDF-41ED-A629-2EC62B1DB41B}">
      <dsp:nvSpPr>
        <dsp:cNvPr id="0" name=""/>
        <dsp:cNvSpPr/>
      </dsp:nvSpPr>
      <dsp:spPr>
        <a:xfrm>
          <a:off x="493177" y="2528928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Right-skewed distribution shows higher concentration in mid-salary range.</a:t>
          </a:r>
          <a:endParaRPr lang="en-US" sz="1800" kern="1200"/>
        </a:p>
      </dsp:txBody>
      <dsp:txXfrm>
        <a:off x="537600" y="2573351"/>
        <a:ext cx="2439032" cy="14278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E5272-B982-4157-940E-A1217B137F0C}">
      <dsp:nvSpPr>
        <dsp:cNvPr id="0" name=""/>
        <dsp:cNvSpPr/>
      </dsp:nvSpPr>
      <dsp:spPr>
        <a:xfrm>
          <a:off x="2066" y="1481909"/>
          <a:ext cx="1475399" cy="936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C1A2C-297F-476F-BAC8-448F2D36F003}">
      <dsp:nvSpPr>
        <dsp:cNvPr id="0" name=""/>
        <dsp:cNvSpPr/>
      </dsp:nvSpPr>
      <dsp:spPr>
        <a:xfrm>
          <a:off x="165999" y="1637645"/>
          <a:ext cx="1475399" cy="936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Executive: $199,392 (4% of roles)</a:t>
          </a:r>
          <a:endParaRPr lang="en-US" sz="1600" kern="1200"/>
        </a:p>
      </dsp:txBody>
      <dsp:txXfrm>
        <a:off x="193439" y="1665085"/>
        <a:ext cx="1420519" cy="881998"/>
      </dsp:txXfrm>
    </dsp:sp>
    <dsp:sp modelId="{8667202D-5394-4B91-A1FD-862F944FE3AD}">
      <dsp:nvSpPr>
        <dsp:cNvPr id="0" name=""/>
        <dsp:cNvSpPr/>
      </dsp:nvSpPr>
      <dsp:spPr>
        <a:xfrm>
          <a:off x="1805332" y="1481909"/>
          <a:ext cx="1475399" cy="936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CA25B-1F80-478C-8E50-9532B5229511}">
      <dsp:nvSpPr>
        <dsp:cNvPr id="0" name=""/>
        <dsp:cNvSpPr/>
      </dsp:nvSpPr>
      <dsp:spPr>
        <a:xfrm>
          <a:off x="1969265" y="1637645"/>
          <a:ext cx="1475399" cy="936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Senior: $138,617 (46%)</a:t>
          </a:r>
          <a:endParaRPr lang="en-US" sz="1600" kern="1200"/>
        </a:p>
      </dsp:txBody>
      <dsp:txXfrm>
        <a:off x="1996705" y="1665085"/>
        <a:ext cx="1420519" cy="881998"/>
      </dsp:txXfrm>
    </dsp:sp>
    <dsp:sp modelId="{E1BFB460-BE3B-4EC9-8F41-5E997151BFEE}">
      <dsp:nvSpPr>
        <dsp:cNvPr id="0" name=""/>
        <dsp:cNvSpPr/>
      </dsp:nvSpPr>
      <dsp:spPr>
        <a:xfrm>
          <a:off x="3608598" y="1481909"/>
          <a:ext cx="1475399" cy="936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54962-F7BA-4B7A-B419-C3A39950DFA9}">
      <dsp:nvSpPr>
        <dsp:cNvPr id="0" name=""/>
        <dsp:cNvSpPr/>
      </dsp:nvSpPr>
      <dsp:spPr>
        <a:xfrm>
          <a:off x="3772531" y="1637645"/>
          <a:ext cx="1475399" cy="936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Mid-Level: $87,996 (35%)</a:t>
          </a:r>
          <a:endParaRPr lang="en-US" sz="1600" kern="1200"/>
        </a:p>
      </dsp:txBody>
      <dsp:txXfrm>
        <a:off x="3799971" y="1665085"/>
        <a:ext cx="1420519" cy="881998"/>
      </dsp:txXfrm>
    </dsp:sp>
    <dsp:sp modelId="{8DBC7215-7E92-4696-A043-15759E7FC5AB}">
      <dsp:nvSpPr>
        <dsp:cNvPr id="0" name=""/>
        <dsp:cNvSpPr/>
      </dsp:nvSpPr>
      <dsp:spPr>
        <a:xfrm>
          <a:off x="5411864" y="1481909"/>
          <a:ext cx="1475399" cy="9368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1B50A-812A-48A4-A7AB-22C5F4D63CA9}">
      <dsp:nvSpPr>
        <dsp:cNvPr id="0" name=""/>
        <dsp:cNvSpPr/>
      </dsp:nvSpPr>
      <dsp:spPr>
        <a:xfrm>
          <a:off x="5575798" y="1637645"/>
          <a:ext cx="1475399" cy="9368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Entry-Level: $61,643 (14%)</a:t>
          </a:r>
          <a:endParaRPr lang="en-US" sz="1600" kern="1200"/>
        </a:p>
      </dsp:txBody>
      <dsp:txXfrm>
        <a:off x="5603238" y="1665085"/>
        <a:ext cx="1420519" cy="881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413F2-6949-4BA1-99BC-E7CC24F819F9}">
      <dsp:nvSpPr>
        <dsp:cNvPr id="0" name=""/>
        <dsp:cNvSpPr/>
      </dsp:nvSpPr>
      <dsp:spPr>
        <a:xfrm>
          <a:off x="0" y="0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US: Avg $144,055 | Median $135,000 | Max $600,000</a:t>
          </a:r>
          <a:endParaRPr lang="en-US" sz="1900" kern="1200"/>
        </a:p>
      </dsp:txBody>
      <dsp:txXfrm>
        <a:off x="21386" y="21386"/>
        <a:ext cx="4557686" cy="687386"/>
      </dsp:txXfrm>
    </dsp:sp>
    <dsp:sp modelId="{392CDA35-C32B-47FE-87D6-B215AB446ADA}">
      <dsp:nvSpPr>
        <dsp:cNvPr id="0" name=""/>
        <dsp:cNvSpPr/>
      </dsp:nvSpPr>
      <dsp:spPr>
        <a:xfrm>
          <a:off x="405562" y="831568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CA: Avg $99,824 | Median $81,896 | Max $225,000</a:t>
          </a:r>
          <a:endParaRPr lang="en-US" sz="1900" kern="1200"/>
        </a:p>
      </dsp:txBody>
      <dsp:txXfrm>
        <a:off x="426948" y="852954"/>
        <a:ext cx="4508075" cy="687386"/>
      </dsp:txXfrm>
    </dsp:sp>
    <dsp:sp modelId="{D07B1A39-C612-48C8-AACC-7539F12421A0}">
      <dsp:nvSpPr>
        <dsp:cNvPr id="0" name=""/>
        <dsp:cNvSpPr/>
      </dsp:nvSpPr>
      <dsp:spPr>
        <a:xfrm>
          <a:off x="811125" y="1663137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DE: Avg $81,887 | Median $78,015 | Max $173,762</a:t>
          </a:r>
          <a:endParaRPr lang="en-US" sz="1900" kern="1200"/>
        </a:p>
      </dsp:txBody>
      <dsp:txXfrm>
        <a:off x="832511" y="1684523"/>
        <a:ext cx="4508075" cy="687386"/>
      </dsp:txXfrm>
    </dsp:sp>
    <dsp:sp modelId="{214F85FA-FE70-4E5E-8B72-E228F3CD7ED2}">
      <dsp:nvSpPr>
        <dsp:cNvPr id="0" name=""/>
        <dsp:cNvSpPr/>
      </dsp:nvSpPr>
      <dsp:spPr>
        <a:xfrm>
          <a:off x="1216688" y="2494706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GB: Avg $81,583 | Median $78,526 | Max $183,228</a:t>
          </a:r>
          <a:endParaRPr lang="en-US" sz="1900" kern="1200"/>
        </a:p>
      </dsp:txBody>
      <dsp:txXfrm>
        <a:off x="1238074" y="2516092"/>
        <a:ext cx="4508075" cy="687386"/>
      </dsp:txXfrm>
    </dsp:sp>
    <dsp:sp modelId="{4161799F-0E10-4EBC-A247-7740B66C4618}">
      <dsp:nvSpPr>
        <dsp:cNvPr id="0" name=""/>
        <dsp:cNvSpPr/>
      </dsp:nvSpPr>
      <dsp:spPr>
        <a:xfrm>
          <a:off x="1622250" y="3326275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IN: Avg $28,582 | Median $22,124 | Max $94,665</a:t>
          </a:r>
          <a:endParaRPr lang="en-US" sz="1900" kern="1200"/>
        </a:p>
      </dsp:txBody>
      <dsp:txXfrm>
        <a:off x="1643636" y="3347661"/>
        <a:ext cx="4508075" cy="687386"/>
      </dsp:txXfrm>
    </dsp:sp>
    <dsp:sp modelId="{61D59B34-205C-4C1E-B823-6E0535FE50C3}">
      <dsp:nvSpPr>
        <dsp:cNvPr id="0" name=""/>
        <dsp:cNvSpPr/>
      </dsp:nvSpPr>
      <dsp:spPr>
        <a:xfrm>
          <a:off x="4956410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63195" y="533421"/>
        <a:ext cx="261032" cy="357138"/>
      </dsp:txXfrm>
    </dsp:sp>
    <dsp:sp modelId="{0D187258-B666-4E7D-B006-6C199AAB90FF}">
      <dsp:nvSpPr>
        <dsp:cNvPr id="0" name=""/>
        <dsp:cNvSpPr/>
      </dsp:nvSpPr>
      <dsp:spPr>
        <a:xfrm>
          <a:off x="5361973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468758" y="1364990"/>
        <a:ext cx="261032" cy="357138"/>
      </dsp:txXfrm>
    </dsp:sp>
    <dsp:sp modelId="{DD1DBECF-F21A-4D69-BBB7-8EABAB241680}">
      <dsp:nvSpPr>
        <dsp:cNvPr id="0" name=""/>
        <dsp:cNvSpPr/>
      </dsp:nvSpPr>
      <dsp:spPr>
        <a:xfrm>
          <a:off x="5767535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874320" y="2184389"/>
        <a:ext cx="261032" cy="357138"/>
      </dsp:txXfrm>
    </dsp:sp>
    <dsp:sp modelId="{B6157C67-FF4B-49EF-89B9-0524B883147D}">
      <dsp:nvSpPr>
        <dsp:cNvPr id="0" name=""/>
        <dsp:cNvSpPr/>
      </dsp:nvSpPr>
      <dsp:spPr>
        <a:xfrm>
          <a:off x="61730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279883" y="3024071"/>
        <a:ext cx="261032" cy="3571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F2EE8-5E79-43FC-AB73-45B8BBF3E348}">
      <dsp:nvSpPr>
        <dsp:cNvPr id="0" name=""/>
        <dsp:cNvSpPr/>
      </dsp:nvSpPr>
      <dsp:spPr>
        <a:xfrm>
          <a:off x="0" y="1679"/>
          <a:ext cx="7053264" cy="851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6886A-B687-4355-B028-48FB7A43714D}">
      <dsp:nvSpPr>
        <dsp:cNvPr id="0" name=""/>
        <dsp:cNvSpPr/>
      </dsp:nvSpPr>
      <dsp:spPr>
        <a:xfrm>
          <a:off x="257497" y="193206"/>
          <a:ext cx="468177" cy="468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B1C01-CDC4-4A4A-9663-E7D79AAE1D49}">
      <dsp:nvSpPr>
        <dsp:cNvPr id="0" name=""/>
        <dsp:cNvSpPr/>
      </dsp:nvSpPr>
      <dsp:spPr>
        <a:xfrm>
          <a:off x="983171" y="1679"/>
          <a:ext cx="6070092" cy="8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9" tIns="90089" rIns="90089" bIns="900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HR and hiring managers</a:t>
          </a:r>
          <a:r>
            <a:rPr lang="en-US" sz="1800" kern="1200"/>
            <a:t> can use this data to benchmark remote compensation more effectively.</a:t>
          </a:r>
        </a:p>
      </dsp:txBody>
      <dsp:txXfrm>
        <a:off x="983171" y="1679"/>
        <a:ext cx="6070092" cy="851230"/>
      </dsp:txXfrm>
    </dsp:sp>
    <dsp:sp modelId="{B5B8DD75-19F2-4F03-B1FA-131DF4D15EF2}">
      <dsp:nvSpPr>
        <dsp:cNvPr id="0" name=""/>
        <dsp:cNvSpPr/>
      </dsp:nvSpPr>
      <dsp:spPr>
        <a:xfrm>
          <a:off x="0" y="1065718"/>
          <a:ext cx="7053264" cy="8512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82E80-6127-48C2-8126-099B0E8EBC35}">
      <dsp:nvSpPr>
        <dsp:cNvPr id="0" name=""/>
        <dsp:cNvSpPr/>
      </dsp:nvSpPr>
      <dsp:spPr>
        <a:xfrm>
          <a:off x="257497" y="1257245"/>
          <a:ext cx="468177" cy="468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E8999-29B7-4734-9C78-69C8E3AA0411}">
      <dsp:nvSpPr>
        <dsp:cNvPr id="0" name=""/>
        <dsp:cNvSpPr/>
      </dsp:nvSpPr>
      <dsp:spPr>
        <a:xfrm>
          <a:off x="983171" y="1065718"/>
          <a:ext cx="6070092" cy="8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9" tIns="90089" rIns="90089" bIns="900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Remote job seekers</a:t>
          </a:r>
          <a:r>
            <a:rPr lang="en-US" sz="1800" kern="1200"/>
            <a:t> should focus on Senior and niche roles for top earnings.</a:t>
          </a:r>
        </a:p>
      </dsp:txBody>
      <dsp:txXfrm>
        <a:off x="983171" y="1065718"/>
        <a:ext cx="6070092" cy="851230"/>
      </dsp:txXfrm>
    </dsp:sp>
    <dsp:sp modelId="{A18E0CA0-93B4-409E-9087-7139759B3FE3}">
      <dsp:nvSpPr>
        <dsp:cNvPr id="0" name=""/>
        <dsp:cNvSpPr/>
      </dsp:nvSpPr>
      <dsp:spPr>
        <a:xfrm>
          <a:off x="0" y="2129756"/>
          <a:ext cx="7053264" cy="851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8CE96-7A50-45F8-9497-62BF2D01AC93}">
      <dsp:nvSpPr>
        <dsp:cNvPr id="0" name=""/>
        <dsp:cNvSpPr/>
      </dsp:nvSpPr>
      <dsp:spPr>
        <a:xfrm>
          <a:off x="257497" y="2321283"/>
          <a:ext cx="468177" cy="468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DB16F-A41D-4B5A-8950-51ACCA4AF00E}">
      <dsp:nvSpPr>
        <dsp:cNvPr id="0" name=""/>
        <dsp:cNvSpPr/>
      </dsp:nvSpPr>
      <dsp:spPr>
        <a:xfrm>
          <a:off x="983171" y="2129756"/>
          <a:ext cx="6070092" cy="8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9" tIns="90089" rIns="90089" bIns="900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Contract work</a:t>
          </a:r>
          <a:r>
            <a:rPr lang="en-US" sz="1800" kern="1200"/>
            <a:t> may offer premium pay but comes with trade-offs (e.g., no benefits).</a:t>
          </a:r>
        </a:p>
      </dsp:txBody>
      <dsp:txXfrm>
        <a:off x="983171" y="2129756"/>
        <a:ext cx="6070092" cy="851230"/>
      </dsp:txXfrm>
    </dsp:sp>
    <dsp:sp modelId="{D4CE2091-C3F6-4CD6-81AC-4942B8D10F92}">
      <dsp:nvSpPr>
        <dsp:cNvPr id="0" name=""/>
        <dsp:cNvSpPr/>
      </dsp:nvSpPr>
      <dsp:spPr>
        <a:xfrm>
          <a:off x="0" y="3193795"/>
          <a:ext cx="7053264" cy="8512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70407-CC6B-4183-8B8A-6A5E8B50FC70}">
      <dsp:nvSpPr>
        <dsp:cNvPr id="0" name=""/>
        <dsp:cNvSpPr/>
      </dsp:nvSpPr>
      <dsp:spPr>
        <a:xfrm>
          <a:off x="257497" y="3385322"/>
          <a:ext cx="468177" cy="4681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27BDE-A74E-4C47-97E0-EE8B458836DB}">
      <dsp:nvSpPr>
        <dsp:cNvPr id="0" name=""/>
        <dsp:cNvSpPr/>
      </dsp:nvSpPr>
      <dsp:spPr>
        <a:xfrm>
          <a:off x="983171" y="3193795"/>
          <a:ext cx="6070092" cy="8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9" tIns="90089" rIns="90089" bIns="9008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Geographic pay differences</a:t>
          </a:r>
          <a:r>
            <a:rPr lang="en-US" sz="1800" kern="1200"/>
            <a:t> should inform global hiring strategies.</a:t>
          </a:r>
        </a:p>
      </dsp:txBody>
      <dsp:txXfrm>
        <a:off x="983171" y="3193795"/>
        <a:ext cx="6070092" cy="851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3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80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20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6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9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0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7B08958-B0F2-2D34-3ACB-37FDF9517F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017" r="1764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r>
              <a:t>Remote Work Salary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Project 1 </a:t>
            </a:r>
            <a:r>
              <a:rPr dirty="0"/>
              <a:t>Milestone 3 Presentation – Trevor Zeiger</a:t>
            </a:r>
          </a:p>
          <a:p>
            <a:r>
              <a:rPr dirty="0"/>
              <a:t>Bellevue University | DSC 680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Findings: Experience &amp;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52" y="1853248"/>
            <a:ext cx="67116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Executive average salary: $199,392 | 4% of roles.</a:t>
            </a:r>
          </a:p>
          <a:p>
            <a:pPr marL="0" indent="0">
              <a:buNone/>
            </a:pPr>
            <a:r>
              <a:rPr dirty="0"/>
              <a:t>• Senior: $138,617 | 46%, Mid-Level: $87,996 | 35%.</a:t>
            </a:r>
            <a:r>
              <a:rPr lang="en-US" dirty="0"/>
              <a:t> </a:t>
            </a:r>
            <a:endParaRPr dirty="0"/>
          </a:p>
          <a:p>
            <a:pPr marL="0" indent="0">
              <a:buNone/>
            </a:pPr>
            <a:r>
              <a:rPr dirty="0"/>
              <a:t>• Entry-Level: $61,643 | 14% – limited remote opportunities.</a:t>
            </a:r>
          </a:p>
          <a:p>
            <a:pPr marL="0" indent="0">
              <a:buNone/>
            </a:pPr>
            <a:r>
              <a:rPr dirty="0"/>
              <a:t>• High-paying roles include: Data Analytics Lead, Principal Data Engineer.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Suggests a desperate need for more experience analysts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Salary by Experience Level</a:t>
            </a:r>
          </a:p>
        </p:txBody>
      </p:sp>
      <p:pic>
        <p:nvPicPr>
          <p:cNvPr id="3" name="Picture 2" descr="salary_by_experi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1853248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Salary by Experience Level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C9530-C590-09A4-1ADD-66CA2DA0B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876527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Average Salary by Employment Type</a:t>
            </a:r>
          </a:p>
        </p:txBody>
      </p:sp>
      <p:pic>
        <p:nvPicPr>
          <p:cNvPr id="3" name="Picture 2" descr="salary_by_employ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164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 by Employment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Contract: $184,575 (1%)</a:t>
            </a:r>
          </a:p>
          <a:p>
            <a:pPr marL="0" indent="0">
              <a:buNone/>
            </a:pPr>
            <a:r>
              <a:rPr dirty="0"/>
              <a:t>• Full-time: $113,468 (97%)</a:t>
            </a:r>
          </a:p>
          <a:p>
            <a:pPr marL="0" indent="0">
              <a:buNone/>
            </a:pPr>
            <a:r>
              <a:rPr dirty="0"/>
              <a:t>• Freelance: $48,000 (1%)</a:t>
            </a:r>
          </a:p>
          <a:p>
            <a:pPr marL="0" indent="0">
              <a:buNone/>
            </a:pPr>
            <a:r>
              <a:rPr dirty="0"/>
              <a:t>• Part-time: $33,070 (2%)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8F0-F2F4-DF2D-F191-C78C4544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By Location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53BFB-B17A-FC81-5AF2-3524CEC92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148471"/>
            <a:ext cx="6711950" cy="400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Top 5 Locations: Salary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430134-E3D3-E220-530B-7A14FB5AB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289482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6241-DBB4-F2E7-8887-86DC295C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dirty="0"/>
              <a:t>Strategic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9A04A9-8DA4-8464-07E9-99D962D47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552809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460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4512A9CC-2521-595D-4AC5-21B10A55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dirty="0"/>
              <a:t>Audience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</a:pPr>
            <a:r>
              <a:rPr lang="en-US" sz="1300"/>
              <a:t>Q1: How current is the data, and what is the timeframe?</a:t>
            </a:r>
          </a:p>
          <a:p>
            <a:pPr>
              <a:lnSpc>
                <a:spcPct val="90000"/>
              </a:lnSpc>
            </a:pPr>
            <a:r>
              <a:rPr lang="en-US" sz="1300"/>
              <a:t>A1: The datasets primarily span 2020–2023, reflecting recent remote job trends.</a:t>
            </a:r>
          </a:p>
          <a:p>
            <a:pPr>
              <a:lnSpc>
                <a:spcPct val="90000"/>
              </a:lnSpc>
            </a:pPr>
            <a:r>
              <a:rPr lang="en-US" sz="1300"/>
              <a:t>Q2: Are salaries adjusted for cost of living by region?</a:t>
            </a:r>
          </a:p>
          <a:p>
            <a:pPr>
              <a:lnSpc>
                <a:spcPct val="90000"/>
              </a:lnSpc>
            </a:pPr>
            <a:r>
              <a:rPr lang="en-US" sz="1300"/>
              <a:t>A2: No, salaries are reported as-is. Cost of living varies and was not normalized.</a:t>
            </a:r>
          </a:p>
          <a:p>
            <a:pPr>
              <a:lnSpc>
                <a:spcPct val="90000"/>
              </a:lnSpc>
            </a:pPr>
            <a:r>
              <a:rPr lang="en-US" sz="1300"/>
              <a:t>Q3: How were salaries normalized across currencies?</a:t>
            </a:r>
          </a:p>
          <a:p>
            <a:pPr>
              <a:lnSpc>
                <a:spcPct val="90000"/>
              </a:lnSpc>
            </a:pPr>
            <a:r>
              <a:rPr lang="en-US" sz="1300"/>
              <a:t>A3: USD salaries were analyzed; INR salaries were kept separate for clarity.</a:t>
            </a:r>
          </a:p>
          <a:p>
            <a:pPr>
              <a:lnSpc>
                <a:spcPct val="90000"/>
              </a:lnSpc>
            </a:pPr>
            <a:r>
              <a:rPr lang="en-US" sz="1300"/>
              <a:t>Q4: What industries were most represented in the datasets?</a:t>
            </a:r>
          </a:p>
          <a:p>
            <a:pPr>
              <a:lnSpc>
                <a:spcPct val="90000"/>
              </a:lnSpc>
            </a:pPr>
            <a:r>
              <a:rPr lang="en-US" sz="1300"/>
              <a:t>A4: Tech and data roles were most common, including analysts, engineers, and scientists.</a:t>
            </a:r>
          </a:p>
          <a:p>
            <a:pPr>
              <a:lnSpc>
                <a:spcPct val="90000"/>
              </a:lnSpc>
            </a:pPr>
            <a:r>
              <a:rPr lang="en-US" sz="1300"/>
              <a:t>Q5: Are there any visible gender or diversity-related trends?</a:t>
            </a:r>
          </a:p>
          <a:p>
            <a:pPr>
              <a:lnSpc>
                <a:spcPct val="90000"/>
              </a:lnSpc>
            </a:pPr>
            <a:r>
              <a:rPr lang="en-US" sz="1300"/>
              <a:t>A5: The datasets lacked demographic identifiers, so this was not analyzed.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FD48D5B8-A3B6-3D0E-E3A3-664704B0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l="20143" r="4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/>
              <a:t>Audience Questions (Continued)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484" y="2052918"/>
            <a:ext cx="6709905" cy="419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Q6: How frequently is this kind of analysis recommended?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A6: Ideally, quarterly or semi-annually to track market shifts in remote work.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Q7: Can this approach be turned into a live dashboard?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A7: Yes, the pipeline supports extension into dashboards with tools like Tableau or Power BI.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Q8: How do contract vs. full-time roles affect company costs?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A8: Contracts often cost more short-term but avoid long-term benefits obligations.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Q9: Is salary the most effective measure of job quality?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A9: No, benefits, flexibility, and career growth also matter greatly.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Q10: How do outliers affect the interpretation of results?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latin typeface="+mj-lt"/>
                <a:ea typeface="+mj-ea"/>
                <a:cs typeface="+mj-cs"/>
              </a:rPr>
              <a:t>A10: Outliers skew the mean but were acknowledged and visualized for transparency.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EFC9CD-00FF-BC96-8872-75B507ACD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686060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37FA-5714-789E-487D-AF73C21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EE11-2C10-9721-7D89-99443965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Glassdoor. (n.d.). Glassdoor salary API. Glassdoor. https://www.glassdoor.com/developer/index.htm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Harvard Business Review. (n.d.). Remote work compensation trends. Harvard Business Review. https://hbr.org/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Indeed. (n.d.). Indeed job postings API. Indeed. https://www.indeed.com/hire/apis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Kaggle. (n.d.). Remote job salaries dataset. Kaggle. https://www.kaggle.com/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McKinsey &amp; Company. (n.d.). Remote job market trends. McKinsey &amp; Company. https://www.mckinsey.com/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U.S. Bureau of Labor Statistics. (n.d.). Employment and wage data. U.S. Department of Labor. https://www.bls.gov/data/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6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Data Sources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E78F70C-5ADC-3E22-4A40-2B44E75E1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275124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77C7C-5B1E-2E25-52B3-84B0E0CEB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562300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/>
              <a:t>Challenges &amp; Ethical Considerations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3544AD8-BE46-9F91-8497-B29433329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689332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23CD8A-C213-DFF3-F6B4-9DDD98D0FD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l="1521" r="2348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Key Findings: Employment Type &amp; Location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27484" y="2052918"/>
            <a:ext cx="6709905" cy="4195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t>• Contract: $184,575 | Highest pay but least common (1%).</a:t>
            </a:r>
          </a:p>
          <a:p>
            <a:pPr marL="0" indent="0">
              <a:buNone/>
            </a:pPr>
            <a:r>
              <a:t>• Full-Time: $113,468 | 97% of listings.</a:t>
            </a:r>
          </a:p>
          <a:p>
            <a:pPr marL="0" indent="0">
              <a:buNone/>
            </a:pPr>
            <a:r>
              <a:t>• Freelance: $48,000 | Part-Time: $33,070.</a:t>
            </a:r>
          </a:p>
          <a:p>
            <a:pPr marL="0" indent="0">
              <a:buNone/>
            </a:pPr>
            <a:r>
              <a:t>• U.S. jobs offer top salaries; India lags with ~$28,582 average.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Distribution of Remote Work Salaries (USD)</a:t>
            </a:r>
          </a:p>
        </p:txBody>
      </p:sp>
      <p:pic>
        <p:nvPicPr>
          <p:cNvPr id="3" name="Picture 2" descr="salary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709928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Key Findings: Salary Distributions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A3C47-B998-D174-66A4-59077539E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175268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D93A-DE34-3CBB-386D-FE79622F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CF6B15-914F-C396-702A-4B3812C8F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068965"/>
            <a:ext cx="6711950" cy="41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1064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Remote Work Salary Analysis</vt:lpstr>
      <vt:lpstr>Project Overview</vt:lpstr>
      <vt:lpstr>Data Sources</vt:lpstr>
      <vt:lpstr>Methodology</vt:lpstr>
      <vt:lpstr>Challenges &amp; Ethical Considerations</vt:lpstr>
      <vt:lpstr>Key Findings: Employment Type &amp; Location</vt:lpstr>
      <vt:lpstr>Distribution of Remote Work Salaries (USD)</vt:lpstr>
      <vt:lpstr>Key Findings: Salary Distributions</vt:lpstr>
      <vt:lpstr>Experience Level</vt:lpstr>
      <vt:lpstr>Key Findings: Experience &amp; Role</vt:lpstr>
      <vt:lpstr>Average Salary by Experience Level</vt:lpstr>
      <vt:lpstr>Salary by Experience Level</vt:lpstr>
      <vt:lpstr>Average Salary by Employment Type</vt:lpstr>
      <vt:lpstr>Salary by Employment Type</vt:lpstr>
      <vt:lpstr>Salary By Location</vt:lpstr>
      <vt:lpstr>Top 5 Locations: Salary Summary</vt:lpstr>
      <vt:lpstr>Strategic Implications</vt:lpstr>
      <vt:lpstr>Audience Questions </vt:lpstr>
      <vt:lpstr>Audience Questions (Continued)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Trevor Zeiger</cp:lastModifiedBy>
  <cp:revision>1</cp:revision>
  <dcterms:created xsi:type="dcterms:W3CDTF">2013-01-27T09:14:16Z</dcterms:created>
  <dcterms:modified xsi:type="dcterms:W3CDTF">2025-04-07T01:38:31Z</dcterms:modified>
  <cp:category/>
</cp:coreProperties>
</file>