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81" r:id="rId5"/>
    <p:sldId id="283" r:id="rId6"/>
    <p:sldId id="28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4" d="100"/>
          <a:sy n="54" d="100"/>
        </p:scale>
        <p:origin x="96"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22115F5-69B2-4F25-83B5-E49A4C26055C}" type="datetimeFigureOut">
              <a:rPr lang="en-US" smtClean="0"/>
              <a:t>3/29/2020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949BA4-CFAE-41CD-A089-ECB73A87D0FF}" type="slidenum">
              <a:rPr lang="en-US" smtClean="0"/>
              <a:t>‹#›</a:t>
            </a:fld>
            <a:endParaRPr lang="en-US"/>
          </a:p>
        </p:txBody>
      </p:sp>
    </p:spTree>
    <p:extLst>
      <p:ext uri="{BB962C8B-B14F-4D97-AF65-F5344CB8AC3E}">
        <p14:creationId xmlns:p14="http://schemas.microsoft.com/office/powerpoint/2010/main" val="4165683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2115F5-69B2-4F25-83B5-E49A4C26055C}" type="datetimeFigureOut">
              <a:rPr lang="en-US" smtClean="0"/>
              <a:t>3/29/2020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949BA4-CFAE-41CD-A089-ECB73A87D0FF}" type="slidenum">
              <a:rPr lang="en-US" smtClean="0"/>
              <a:t>‹#›</a:t>
            </a:fld>
            <a:endParaRPr lang="en-US"/>
          </a:p>
        </p:txBody>
      </p:sp>
    </p:spTree>
    <p:extLst>
      <p:ext uri="{BB962C8B-B14F-4D97-AF65-F5344CB8AC3E}">
        <p14:creationId xmlns:p14="http://schemas.microsoft.com/office/powerpoint/2010/main" val="3309762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322115F5-69B2-4F25-83B5-E49A4C26055C}" type="datetimeFigureOut">
              <a:rPr lang="en-US" smtClean="0"/>
              <a:t>3/29/2020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949BA4-CFAE-41CD-A089-ECB73A87D0FF}" type="slidenum">
              <a:rPr lang="en-US" smtClean="0"/>
              <a:t>‹#›</a:t>
            </a:fld>
            <a:endParaRPr lang="en-US"/>
          </a:p>
        </p:txBody>
      </p:sp>
    </p:spTree>
    <p:extLst>
      <p:ext uri="{BB962C8B-B14F-4D97-AF65-F5344CB8AC3E}">
        <p14:creationId xmlns:p14="http://schemas.microsoft.com/office/powerpoint/2010/main" val="21799191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322115F5-69B2-4F25-83B5-E49A4C26055C}" type="datetimeFigureOut">
              <a:rPr lang="en-US" smtClean="0"/>
              <a:t>3/29/2020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949BA4-CFAE-41CD-A089-ECB73A87D0FF}" type="slidenum">
              <a:rPr lang="en-US" smtClean="0"/>
              <a:t>‹#›</a:t>
            </a:fld>
            <a:endParaRPr lang="en-US"/>
          </a:p>
        </p:txBody>
      </p:sp>
    </p:spTree>
    <p:extLst>
      <p:ext uri="{BB962C8B-B14F-4D97-AF65-F5344CB8AC3E}">
        <p14:creationId xmlns:p14="http://schemas.microsoft.com/office/powerpoint/2010/main" val="6228881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2115F5-69B2-4F25-83B5-E49A4C26055C}" type="datetimeFigureOut">
              <a:rPr lang="en-US" smtClean="0"/>
              <a:t>3/29/2020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949BA4-CFAE-41CD-A089-ECB73A87D0FF}" type="slidenum">
              <a:rPr lang="en-US" smtClean="0"/>
              <a:t>‹#›</a:t>
            </a:fld>
            <a:endParaRPr lang="en-US"/>
          </a:p>
        </p:txBody>
      </p:sp>
    </p:spTree>
    <p:extLst>
      <p:ext uri="{BB962C8B-B14F-4D97-AF65-F5344CB8AC3E}">
        <p14:creationId xmlns:p14="http://schemas.microsoft.com/office/powerpoint/2010/main" val="11930685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2115F5-69B2-4F25-83B5-E49A4C26055C}" type="datetimeFigureOut">
              <a:rPr lang="en-US" smtClean="0"/>
              <a:t>3/29/2020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949BA4-CFAE-41CD-A089-ECB73A87D0FF}" type="slidenum">
              <a:rPr lang="en-US" smtClean="0"/>
              <a:t>‹#›</a:t>
            </a:fld>
            <a:endParaRPr lang="en-US"/>
          </a:p>
        </p:txBody>
      </p:sp>
    </p:spTree>
    <p:extLst>
      <p:ext uri="{BB962C8B-B14F-4D97-AF65-F5344CB8AC3E}">
        <p14:creationId xmlns:p14="http://schemas.microsoft.com/office/powerpoint/2010/main" val="214647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2115F5-69B2-4F25-83B5-E49A4C26055C}" type="datetimeFigureOut">
              <a:rPr lang="en-US" smtClean="0"/>
              <a:t>3/29/2020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949BA4-CFAE-41CD-A089-ECB73A87D0FF}" type="slidenum">
              <a:rPr lang="en-US" smtClean="0"/>
              <a:t>‹#›</a:t>
            </a:fld>
            <a:endParaRPr lang="en-US"/>
          </a:p>
        </p:txBody>
      </p:sp>
    </p:spTree>
    <p:extLst>
      <p:ext uri="{BB962C8B-B14F-4D97-AF65-F5344CB8AC3E}">
        <p14:creationId xmlns:p14="http://schemas.microsoft.com/office/powerpoint/2010/main" val="2087806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2115F5-69B2-4F25-83B5-E49A4C26055C}" type="datetimeFigureOut">
              <a:rPr lang="en-US" smtClean="0"/>
              <a:t>3/29/2020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949BA4-CFAE-41CD-A089-ECB73A87D0FF}" type="slidenum">
              <a:rPr lang="en-US" smtClean="0"/>
              <a:t>‹#›</a:t>
            </a:fld>
            <a:endParaRPr lang="en-US"/>
          </a:p>
        </p:txBody>
      </p:sp>
    </p:spTree>
    <p:extLst>
      <p:ext uri="{BB962C8B-B14F-4D97-AF65-F5344CB8AC3E}">
        <p14:creationId xmlns:p14="http://schemas.microsoft.com/office/powerpoint/2010/main" val="3436514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22115F5-69B2-4F25-83B5-E49A4C26055C}" type="datetimeFigureOut">
              <a:rPr lang="en-US" smtClean="0"/>
              <a:t>3/29/2020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949BA4-CFAE-41CD-A089-ECB73A87D0FF}" type="slidenum">
              <a:rPr lang="en-US" smtClean="0"/>
              <a:t>‹#›</a:t>
            </a:fld>
            <a:endParaRPr lang="en-US"/>
          </a:p>
        </p:txBody>
      </p:sp>
    </p:spTree>
    <p:extLst>
      <p:ext uri="{BB962C8B-B14F-4D97-AF65-F5344CB8AC3E}">
        <p14:creationId xmlns:p14="http://schemas.microsoft.com/office/powerpoint/2010/main" val="941014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22115F5-69B2-4F25-83B5-E49A4C26055C}" type="datetimeFigureOut">
              <a:rPr lang="en-US" smtClean="0"/>
              <a:t>3/29/2020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949BA4-CFAE-41CD-A089-ECB73A87D0FF}" type="slidenum">
              <a:rPr lang="en-US" smtClean="0"/>
              <a:t>‹#›</a:t>
            </a:fld>
            <a:endParaRPr lang="en-US"/>
          </a:p>
        </p:txBody>
      </p:sp>
    </p:spTree>
    <p:extLst>
      <p:ext uri="{BB962C8B-B14F-4D97-AF65-F5344CB8AC3E}">
        <p14:creationId xmlns:p14="http://schemas.microsoft.com/office/powerpoint/2010/main" val="463883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22115F5-69B2-4F25-83B5-E49A4C26055C}" type="datetimeFigureOut">
              <a:rPr lang="en-US" smtClean="0"/>
              <a:t>3/29/2020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949BA4-CFAE-41CD-A089-ECB73A87D0FF}" type="slidenum">
              <a:rPr lang="en-US" smtClean="0"/>
              <a:t>‹#›</a:t>
            </a:fld>
            <a:endParaRPr lang="en-US"/>
          </a:p>
        </p:txBody>
      </p:sp>
    </p:spTree>
    <p:extLst>
      <p:ext uri="{BB962C8B-B14F-4D97-AF65-F5344CB8AC3E}">
        <p14:creationId xmlns:p14="http://schemas.microsoft.com/office/powerpoint/2010/main" val="3127346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2115F5-69B2-4F25-83B5-E49A4C26055C}" type="datetimeFigureOut">
              <a:rPr lang="en-US" smtClean="0"/>
              <a:t>3/29/2020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949BA4-CFAE-41CD-A089-ECB73A87D0FF}" type="slidenum">
              <a:rPr lang="en-US" smtClean="0"/>
              <a:t>‹#›</a:t>
            </a:fld>
            <a:endParaRPr lang="en-US"/>
          </a:p>
        </p:txBody>
      </p:sp>
    </p:spTree>
    <p:extLst>
      <p:ext uri="{BB962C8B-B14F-4D97-AF65-F5344CB8AC3E}">
        <p14:creationId xmlns:p14="http://schemas.microsoft.com/office/powerpoint/2010/main" val="3450914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2115F5-69B2-4F25-83B5-E49A4C26055C}" type="datetimeFigureOut">
              <a:rPr lang="en-US" smtClean="0"/>
              <a:t>3/29/2020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949BA4-CFAE-41CD-A089-ECB73A87D0FF}" type="slidenum">
              <a:rPr lang="en-US" smtClean="0"/>
              <a:t>‹#›</a:t>
            </a:fld>
            <a:endParaRPr lang="en-US"/>
          </a:p>
        </p:txBody>
      </p:sp>
    </p:spTree>
    <p:extLst>
      <p:ext uri="{BB962C8B-B14F-4D97-AF65-F5344CB8AC3E}">
        <p14:creationId xmlns:p14="http://schemas.microsoft.com/office/powerpoint/2010/main" val="642825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322115F5-69B2-4F25-83B5-E49A4C26055C}" type="datetimeFigureOut">
              <a:rPr lang="en-US" smtClean="0"/>
              <a:t>3/29/2020</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34949BA4-CFAE-41CD-A089-ECB73A87D0FF}" type="slidenum">
              <a:rPr lang="en-US" smtClean="0"/>
              <a:t>‹#›</a:t>
            </a:fld>
            <a:endParaRPr lang="en-US"/>
          </a:p>
        </p:txBody>
      </p:sp>
    </p:spTree>
    <p:extLst>
      <p:ext uri="{BB962C8B-B14F-4D97-AF65-F5344CB8AC3E}">
        <p14:creationId xmlns:p14="http://schemas.microsoft.com/office/powerpoint/2010/main" val="2767761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322115F5-69B2-4F25-83B5-E49A4C26055C}" type="datetimeFigureOut">
              <a:rPr lang="en-US" smtClean="0"/>
              <a:t>3/29/2020</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34949BA4-CFAE-41CD-A089-ECB73A87D0FF}" type="slidenum">
              <a:rPr lang="en-US" smtClean="0"/>
              <a:t>‹#›</a:t>
            </a:fld>
            <a:endParaRPr lang="en-US"/>
          </a:p>
        </p:txBody>
      </p:sp>
    </p:spTree>
    <p:extLst>
      <p:ext uri="{BB962C8B-B14F-4D97-AF65-F5344CB8AC3E}">
        <p14:creationId xmlns:p14="http://schemas.microsoft.com/office/powerpoint/2010/main" val="17170453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12" Type="http://schemas.openxmlformats.org/officeDocument/2006/relationships/image" Target="../media/image12.jpe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jpeg"/><Relationship Id="rId11" Type="http://schemas.openxmlformats.org/officeDocument/2006/relationships/image" Target="../media/image11.jpeg"/><Relationship Id="rId5" Type="http://schemas.openxmlformats.org/officeDocument/2006/relationships/image" Target="../media/image5.jpeg"/><Relationship Id="rId10" Type="http://schemas.openxmlformats.org/officeDocument/2006/relationships/image" Target="../media/image10.jpeg"/><Relationship Id="rId4" Type="http://schemas.openxmlformats.org/officeDocument/2006/relationships/image" Target="../media/image4.jpeg"/><Relationship Id="rId9" Type="http://schemas.openxmlformats.org/officeDocument/2006/relationships/image" Target="../media/image9.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BC0B5-1B16-4592-A643-399E225DC6E2}"/>
              </a:ext>
            </a:extLst>
          </p:cNvPr>
          <p:cNvSpPr>
            <a:spLocks noGrp="1"/>
          </p:cNvSpPr>
          <p:nvPr>
            <p:ph type="ctrTitle"/>
          </p:nvPr>
        </p:nvSpPr>
        <p:spPr/>
        <p:txBody>
          <a:bodyPr/>
          <a:lstStyle/>
          <a:p>
            <a:r>
              <a:rPr lang="en-US" dirty="0"/>
              <a:t>Geography March 29</a:t>
            </a:r>
            <a:r>
              <a:rPr lang="en-US" baseline="30000" dirty="0"/>
              <a:t>th</a:t>
            </a:r>
            <a:r>
              <a:rPr lang="en-US" dirty="0"/>
              <a:t> </a:t>
            </a:r>
          </a:p>
        </p:txBody>
      </p:sp>
      <p:sp>
        <p:nvSpPr>
          <p:cNvPr id="3" name="Subtitle 2">
            <a:extLst>
              <a:ext uri="{FF2B5EF4-FFF2-40B4-BE49-F238E27FC236}">
                <a16:creationId xmlns:a16="http://schemas.microsoft.com/office/drawing/2014/main" id="{4E9E2229-FE9A-43B4-A0E8-980A988518F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807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6E3D3-1732-49BC-A5EC-269550A32782}"/>
              </a:ext>
            </a:extLst>
          </p:cNvPr>
          <p:cNvSpPr>
            <a:spLocks noGrp="1"/>
          </p:cNvSpPr>
          <p:nvPr>
            <p:ph type="title"/>
          </p:nvPr>
        </p:nvSpPr>
        <p:spPr/>
        <p:txBody>
          <a:bodyPr/>
          <a:lstStyle/>
          <a:p>
            <a:r>
              <a:rPr lang="en-US" dirty="0"/>
              <a:t>Starter</a:t>
            </a:r>
          </a:p>
        </p:txBody>
      </p:sp>
      <p:sp>
        <p:nvSpPr>
          <p:cNvPr id="3" name="Content Placeholder 2">
            <a:extLst>
              <a:ext uri="{FF2B5EF4-FFF2-40B4-BE49-F238E27FC236}">
                <a16:creationId xmlns:a16="http://schemas.microsoft.com/office/drawing/2014/main" id="{AACFC5CE-E511-4A30-A5A2-F063B1E69009}"/>
              </a:ext>
            </a:extLst>
          </p:cNvPr>
          <p:cNvSpPr>
            <a:spLocks noGrp="1"/>
          </p:cNvSpPr>
          <p:nvPr>
            <p:ph idx="1"/>
          </p:nvPr>
        </p:nvSpPr>
        <p:spPr/>
        <p:txBody>
          <a:bodyPr/>
          <a:lstStyle/>
          <a:p>
            <a:pPr lvl="0"/>
            <a:r>
              <a:rPr lang="en-US" dirty="0">
                <a:latin typeface="Constantia" panose="02030602050306030303" pitchFamily="18" charset="0"/>
              </a:rPr>
              <a:t>To spend time with their family</a:t>
            </a:r>
          </a:p>
          <a:p>
            <a:pPr lvl="0"/>
            <a:r>
              <a:rPr lang="en-US" dirty="0">
                <a:latin typeface="Constantia" panose="02030602050306030303" pitchFamily="18" charset="0"/>
              </a:rPr>
              <a:t>To explore new countries</a:t>
            </a:r>
          </a:p>
          <a:p>
            <a:pPr lvl="0"/>
            <a:r>
              <a:rPr lang="en-US" dirty="0">
                <a:latin typeface="Constantia" panose="02030602050306030303" pitchFamily="18" charset="0"/>
              </a:rPr>
              <a:t>To experience new climate</a:t>
            </a:r>
          </a:p>
          <a:p>
            <a:pPr lvl="0"/>
            <a:r>
              <a:rPr lang="en-US" dirty="0">
                <a:latin typeface="Constantia" panose="02030602050306030303" pitchFamily="18" charset="0"/>
              </a:rPr>
              <a:t>To get away for people that they hate</a:t>
            </a:r>
          </a:p>
          <a:p>
            <a:endParaRPr lang="en-US" dirty="0">
              <a:latin typeface="Constantia" panose="02030602050306030303" pitchFamily="18" charset="0"/>
            </a:endParaRPr>
          </a:p>
        </p:txBody>
      </p:sp>
    </p:spTree>
    <p:extLst>
      <p:ext uri="{BB962C8B-B14F-4D97-AF65-F5344CB8AC3E}">
        <p14:creationId xmlns:p14="http://schemas.microsoft.com/office/powerpoint/2010/main" val="178355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7091B-CC90-457F-A506-F14B4A85D6F3}"/>
              </a:ext>
            </a:extLst>
          </p:cNvPr>
          <p:cNvSpPr>
            <a:spLocks noGrp="1"/>
          </p:cNvSpPr>
          <p:nvPr>
            <p:ph type="title"/>
          </p:nvPr>
        </p:nvSpPr>
        <p:spPr/>
        <p:txBody>
          <a:bodyPr/>
          <a:lstStyle/>
          <a:p>
            <a:r>
              <a:rPr lang="en-US" dirty="0"/>
              <a:t>Pictures</a:t>
            </a:r>
          </a:p>
        </p:txBody>
      </p:sp>
      <p:sp>
        <p:nvSpPr>
          <p:cNvPr id="3" name="Content Placeholder 2">
            <a:extLst>
              <a:ext uri="{FF2B5EF4-FFF2-40B4-BE49-F238E27FC236}">
                <a16:creationId xmlns:a16="http://schemas.microsoft.com/office/drawing/2014/main" id="{7CA372BF-629C-4053-AE7D-03B60D3EA6B7}"/>
              </a:ext>
            </a:extLst>
          </p:cNvPr>
          <p:cNvSpPr>
            <a:spLocks noGrp="1"/>
          </p:cNvSpPr>
          <p:nvPr>
            <p:ph idx="1"/>
          </p:nvPr>
        </p:nvSpPr>
        <p:spPr>
          <a:xfrm>
            <a:off x="660647" y="2090414"/>
            <a:ext cx="10515600" cy="5209297"/>
          </a:xfrm>
        </p:spPr>
        <p:txBody>
          <a:bodyPr>
            <a:normAutofit/>
          </a:bodyPr>
          <a:lstStyle/>
          <a:p>
            <a:pPr marL="514350" lvl="0" indent="-514350">
              <a:buFont typeface="+mj-lt"/>
              <a:buAutoNum type="arabicPeriod"/>
            </a:pPr>
            <a:r>
              <a:rPr lang="en-US" dirty="0">
                <a:latin typeface="Constantia" panose="02030602050306030303" pitchFamily="18" charset="0"/>
              </a:rPr>
              <a:t>Pyramids of Giza, Egypt</a:t>
            </a:r>
          </a:p>
          <a:p>
            <a:pPr marL="514350" lvl="0" indent="-514350">
              <a:buFont typeface="+mj-lt"/>
              <a:buAutoNum type="arabicPeriod"/>
            </a:pPr>
            <a:r>
              <a:rPr lang="en-US" dirty="0">
                <a:latin typeface="Constantia" panose="02030602050306030303" pitchFamily="18" charset="0"/>
              </a:rPr>
              <a:t>Taj Mahal, India</a:t>
            </a:r>
          </a:p>
          <a:p>
            <a:pPr marL="514350" lvl="0" indent="-514350">
              <a:buFont typeface="+mj-lt"/>
              <a:buAutoNum type="arabicPeriod"/>
            </a:pPr>
            <a:r>
              <a:rPr lang="en-US" dirty="0">
                <a:latin typeface="Constantia" panose="02030602050306030303" pitchFamily="18" charset="0"/>
              </a:rPr>
              <a:t>Disney land, America</a:t>
            </a:r>
          </a:p>
          <a:p>
            <a:pPr marL="514350" lvl="0" indent="-514350">
              <a:buFont typeface="+mj-lt"/>
              <a:buAutoNum type="arabicPeriod"/>
            </a:pPr>
            <a:r>
              <a:rPr lang="en-US" dirty="0">
                <a:latin typeface="Constantia" panose="02030602050306030303" pitchFamily="18" charset="0"/>
              </a:rPr>
              <a:t>Tower of London, London</a:t>
            </a:r>
          </a:p>
          <a:p>
            <a:pPr marL="514350" lvl="0" indent="-514350">
              <a:buFont typeface="+mj-lt"/>
              <a:buAutoNum type="arabicPeriod"/>
            </a:pPr>
            <a:r>
              <a:rPr lang="en-US" dirty="0">
                <a:latin typeface="Constantia" panose="02030602050306030303" pitchFamily="18" charset="0"/>
              </a:rPr>
              <a:t>Eiffel tower, Nepal</a:t>
            </a:r>
          </a:p>
          <a:p>
            <a:pPr marL="514350" lvl="0" indent="-514350">
              <a:buFont typeface="+mj-lt"/>
              <a:buAutoNum type="arabicPeriod"/>
            </a:pPr>
            <a:r>
              <a:rPr lang="en-US" dirty="0">
                <a:latin typeface="Constantia" panose="02030602050306030303" pitchFamily="18" charset="0"/>
              </a:rPr>
              <a:t>Niagara falls, Canada</a:t>
            </a:r>
          </a:p>
          <a:p>
            <a:pPr marL="514350" lvl="0" indent="-514350">
              <a:buFont typeface="+mj-lt"/>
              <a:buAutoNum type="arabicPeriod"/>
            </a:pPr>
            <a:r>
              <a:rPr lang="en-US" dirty="0">
                <a:latin typeface="Constantia" panose="02030602050306030303" pitchFamily="18" charset="0"/>
              </a:rPr>
              <a:t>Grand canyon, America</a:t>
            </a:r>
          </a:p>
          <a:p>
            <a:pPr marL="514350" lvl="0" indent="-514350">
              <a:buFont typeface="+mj-lt"/>
              <a:buAutoNum type="arabicPeriod"/>
            </a:pPr>
            <a:r>
              <a:rPr lang="en-US" dirty="0">
                <a:latin typeface="Constantia" panose="02030602050306030303" pitchFamily="18" charset="0"/>
              </a:rPr>
              <a:t>Las Vegas, America</a:t>
            </a:r>
          </a:p>
          <a:p>
            <a:pPr marL="514350" lvl="0" indent="-514350">
              <a:buFont typeface="+mj-lt"/>
              <a:buAutoNum type="arabicPeriod"/>
            </a:pPr>
            <a:r>
              <a:rPr lang="en-US" dirty="0">
                <a:latin typeface="Constantia" panose="02030602050306030303" pitchFamily="18" charset="0"/>
              </a:rPr>
              <a:t>Great Barrier reef, Australia</a:t>
            </a:r>
          </a:p>
          <a:p>
            <a:pPr marL="514350" lvl="0" indent="-514350">
              <a:buFont typeface="+mj-lt"/>
              <a:buAutoNum type="arabicPeriod"/>
            </a:pPr>
            <a:r>
              <a:rPr lang="en-US" dirty="0">
                <a:latin typeface="Constantia" panose="02030602050306030303" pitchFamily="18" charset="0"/>
              </a:rPr>
              <a:t>Mount Everest, Nepal</a:t>
            </a:r>
          </a:p>
          <a:p>
            <a:pPr marL="0" indent="0">
              <a:buNone/>
            </a:pPr>
            <a:endParaRPr lang="en-US" dirty="0">
              <a:latin typeface="Constantia" panose="02030602050306030303" pitchFamily="18" charset="0"/>
            </a:endParaRPr>
          </a:p>
          <a:p>
            <a:pPr marL="514350" indent="-514350">
              <a:buFont typeface="+mj-lt"/>
              <a:buAutoNum type="arabicPeriod"/>
            </a:pPr>
            <a:endParaRPr lang="en-US" dirty="0">
              <a:latin typeface="Constantia" panose="02030602050306030303" pitchFamily="18" charset="0"/>
            </a:endParaRPr>
          </a:p>
        </p:txBody>
      </p:sp>
    </p:spTree>
    <p:extLst>
      <p:ext uri="{BB962C8B-B14F-4D97-AF65-F5344CB8AC3E}">
        <p14:creationId xmlns:p14="http://schemas.microsoft.com/office/powerpoint/2010/main" val="3053827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1" name="Picture 5" descr="world-map">
            <a:extLst>
              <a:ext uri="{FF2B5EF4-FFF2-40B4-BE49-F238E27FC236}">
                <a16:creationId xmlns:a16="http://schemas.microsoft.com/office/drawing/2014/main" id="{11103345-0920-40AD-A9A4-46927D28EB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238376"/>
            <a:ext cx="9144000" cy="461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59" name="Text Box 6">
            <a:extLst>
              <a:ext uri="{FF2B5EF4-FFF2-40B4-BE49-F238E27FC236}">
                <a16:creationId xmlns:a16="http://schemas.microsoft.com/office/drawing/2014/main" id="{A79515CA-7CF2-4351-8432-DECC23E7267E}"/>
              </a:ext>
            </a:extLst>
          </p:cNvPr>
          <p:cNvSpPr txBox="1">
            <a:spLocks noChangeArrowheads="1"/>
          </p:cNvSpPr>
          <p:nvPr/>
        </p:nvSpPr>
        <p:spPr bwMode="auto">
          <a:xfrm>
            <a:off x="523783" y="0"/>
            <a:ext cx="11132598" cy="22159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square">
            <a:spAutoFit/>
          </a:bodyPr>
          <a:lstStyle>
            <a:lvl1pPr eaLnBrk="0" hangingPunct="0">
              <a:defRPr u="sng">
                <a:solidFill>
                  <a:schemeClr val="tx1"/>
                </a:solidFill>
                <a:latin typeface="Arial" charset="0"/>
                <a:ea typeface="ＭＳ Ｐゴシック" charset="0"/>
              </a:defRPr>
            </a:lvl1pPr>
            <a:lvl2pPr marL="742950" indent="-285750" eaLnBrk="0" hangingPunct="0">
              <a:defRPr u="sng">
                <a:solidFill>
                  <a:schemeClr val="tx1"/>
                </a:solidFill>
                <a:latin typeface="Arial" charset="0"/>
                <a:ea typeface="ＭＳ Ｐゴシック" charset="0"/>
              </a:defRPr>
            </a:lvl2pPr>
            <a:lvl3pPr marL="1143000" indent="-228600" eaLnBrk="0" hangingPunct="0">
              <a:defRPr u="sng">
                <a:solidFill>
                  <a:schemeClr val="tx1"/>
                </a:solidFill>
                <a:latin typeface="Arial" charset="0"/>
                <a:ea typeface="ＭＳ Ｐゴシック" charset="0"/>
              </a:defRPr>
            </a:lvl3pPr>
            <a:lvl4pPr marL="1600200" indent="-228600" eaLnBrk="0" hangingPunct="0">
              <a:defRPr u="sng">
                <a:solidFill>
                  <a:schemeClr val="tx1"/>
                </a:solidFill>
                <a:latin typeface="Arial" charset="0"/>
                <a:ea typeface="ＭＳ Ｐゴシック" charset="0"/>
              </a:defRPr>
            </a:lvl4pPr>
            <a:lvl5pPr marL="2057400" indent="-228600" eaLnBrk="0" hangingPunct="0">
              <a:defRPr u="sng">
                <a:solidFill>
                  <a:schemeClr val="tx1"/>
                </a:solidFill>
                <a:latin typeface="Arial" charset="0"/>
                <a:ea typeface="ＭＳ Ｐゴシック" charset="0"/>
              </a:defRPr>
            </a:lvl5pPr>
            <a:lvl6pPr marL="2514600" indent="-228600" eaLnBrk="0" fontAlgn="base" hangingPunct="0">
              <a:spcBef>
                <a:spcPct val="0"/>
              </a:spcBef>
              <a:spcAft>
                <a:spcPct val="0"/>
              </a:spcAft>
              <a:defRPr u="sng">
                <a:solidFill>
                  <a:schemeClr val="tx1"/>
                </a:solidFill>
                <a:latin typeface="Arial" charset="0"/>
                <a:ea typeface="ＭＳ Ｐゴシック" charset="0"/>
              </a:defRPr>
            </a:lvl6pPr>
            <a:lvl7pPr marL="2971800" indent="-228600" eaLnBrk="0" fontAlgn="base" hangingPunct="0">
              <a:spcBef>
                <a:spcPct val="0"/>
              </a:spcBef>
              <a:spcAft>
                <a:spcPct val="0"/>
              </a:spcAft>
              <a:defRPr u="sng">
                <a:solidFill>
                  <a:schemeClr val="tx1"/>
                </a:solidFill>
                <a:latin typeface="Arial" charset="0"/>
                <a:ea typeface="ＭＳ Ｐゴシック" charset="0"/>
              </a:defRPr>
            </a:lvl7pPr>
            <a:lvl8pPr marL="3429000" indent="-228600" eaLnBrk="0" fontAlgn="base" hangingPunct="0">
              <a:spcBef>
                <a:spcPct val="0"/>
              </a:spcBef>
              <a:spcAft>
                <a:spcPct val="0"/>
              </a:spcAft>
              <a:defRPr u="sng">
                <a:solidFill>
                  <a:schemeClr val="tx1"/>
                </a:solidFill>
                <a:latin typeface="Arial" charset="0"/>
                <a:ea typeface="ＭＳ Ｐゴシック" charset="0"/>
              </a:defRPr>
            </a:lvl8pPr>
            <a:lvl9pPr marL="3886200" indent="-228600" eaLnBrk="0" fontAlgn="base" hangingPunct="0">
              <a:spcBef>
                <a:spcPct val="0"/>
              </a:spcBef>
              <a:spcAft>
                <a:spcPct val="0"/>
              </a:spcAft>
              <a:defRPr u="sng">
                <a:solidFill>
                  <a:schemeClr val="tx1"/>
                </a:solidFill>
                <a:latin typeface="Arial" charset="0"/>
                <a:ea typeface="ＭＳ Ｐゴシック" charset="0"/>
              </a:defRPr>
            </a:lvl9pPr>
          </a:lstStyle>
          <a:p>
            <a:pPr algn="ctr" eaLnBrk="1" fontAlgn="base" hangingPunct="1">
              <a:spcBef>
                <a:spcPct val="50000"/>
              </a:spcBef>
              <a:spcAft>
                <a:spcPct val="0"/>
              </a:spcAft>
              <a:defRPr/>
            </a:pPr>
            <a:r>
              <a:rPr lang="en-US" sz="1200" b="1" dirty="0">
                <a:latin typeface="Constantia" panose="02030602050306030303" pitchFamily="18" charset="0"/>
              </a:rPr>
              <a:t>Map to show locations of 10 important tourist destinations</a:t>
            </a:r>
          </a:p>
          <a:p>
            <a:pPr eaLnBrk="1" fontAlgn="base" hangingPunct="1">
              <a:spcBef>
                <a:spcPct val="50000"/>
              </a:spcBef>
              <a:spcAft>
                <a:spcPct val="0"/>
              </a:spcAft>
              <a:defRPr/>
            </a:pPr>
            <a:r>
              <a:rPr lang="en-US" sz="1200" b="1" dirty="0">
                <a:latin typeface="Constantia" panose="02030602050306030303" pitchFamily="18" charset="0"/>
              </a:rPr>
              <a:t>KEY</a:t>
            </a:r>
          </a:p>
          <a:p>
            <a:pPr eaLnBrk="1" fontAlgn="base" hangingPunct="1">
              <a:spcBef>
                <a:spcPct val="50000"/>
              </a:spcBef>
              <a:spcAft>
                <a:spcPct val="0"/>
              </a:spcAft>
              <a:defRPr/>
            </a:pPr>
            <a:r>
              <a:rPr lang="en-US" sz="1200" u="none" dirty="0">
                <a:latin typeface="Constantia" panose="02030602050306030303" pitchFamily="18" charset="0"/>
              </a:rPr>
              <a:t>1.  </a:t>
            </a:r>
            <a:r>
              <a:rPr lang="en-US" sz="1200" b="1" u="none" dirty="0">
                <a:latin typeface="Constantia" panose="02030602050306030303" pitchFamily="18" charset="0"/>
              </a:rPr>
              <a:t>Pyramids, Egypt</a:t>
            </a:r>
            <a:r>
              <a:rPr lang="en-US" sz="1200" u="none" dirty="0">
                <a:latin typeface="Constantia" panose="02030602050306030303" pitchFamily="18" charset="0"/>
              </a:rPr>
              <a:t>		4.  Tower of London, UK			7.  Grand Canyon, USA		10. Mount Everest, Nepal</a:t>
            </a:r>
          </a:p>
          <a:p>
            <a:pPr eaLnBrk="1" fontAlgn="base" hangingPunct="1">
              <a:spcBef>
                <a:spcPct val="50000"/>
              </a:spcBef>
              <a:spcAft>
                <a:spcPct val="0"/>
              </a:spcAft>
              <a:defRPr/>
            </a:pPr>
            <a:endParaRPr lang="en-US" sz="1200" u="none" dirty="0">
              <a:latin typeface="Constantia" panose="02030602050306030303" pitchFamily="18" charset="0"/>
            </a:endParaRPr>
          </a:p>
          <a:p>
            <a:pPr eaLnBrk="1" fontAlgn="base" hangingPunct="1">
              <a:spcBef>
                <a:spcPct val="50000"/>
              </a:spcBef>
              <a:spcAft>
                <a:spcPct val="0"/>
              </a:spcAft>
              <a:defRPr/>
            </a:pPr>
            <a:r>
              <a:rPr lang="en-US" sz="1200" u="none" dirty="0">
                <a:latin typeface="Constantia" panose="02030602050306030303" pitchFamily="18" charset="0"/>
              </a:rPr>
              <a:t>2. Taj Mahal, Egypt			5.  Eiffel Tower, France			8. </a:t>
            </a:r>
            <a:r>
              <a:rPr lang="en-US" sz="1200" b="1" u="none" dirty="0">
                <a:latin typeface="Constantia" panose="02030602050306030303" pitchFamily="18" charset="0"/>
              </a:rPr>
              <a:t>Las Vegas, USA</a:t>
            </a:r>
          </a:p>
          <a:p>
            <a:pPr eaLnBrk="1" fontAlgn="base" hangingPunct="1">
              <a:spcBef>
                <a:spcPct val="50000"/>
              </a:spcBef>
              <a:spcAft>
                <a:spcPct val="0"/>
              </a:spcAft>
              <a:defRPr/>
            </a:pPr>
            <a:endParaRPr lang="en-US" sz="1200" u="none" dirty="0">
              <a:latin typeface="Constantia" panose="02030602050306030303" pitchFamily="18" charset="0"/>
            </a:endParaRPr>
          </a:p>
          <a:p>
            <a:pPr eaLnBrk="1" fontAlgn="base" hangingPunct="1">
              <a:spcBef>
                <a:spcPct val="50000"/>
              </a:spcBef>
              <a:spcAft>
                <a:spcPct val="0"/>
              </a:spcAft>
              <a:defRPr/>
            </a:pPr>
            <a:r>
              <a:rPr lang="en-US" sz="1200" u="none" dirty="0">
                <a:latin typeface="Constantia" panose="02030602050306030303" pitchFamily="18" charset="0"/>
              </a:rPr>
              <a:t>3. Disney Land, America			6.  Niagara Falls, Canada			9.  Great Barrier Reef, Australia</a:t>
            </a:r>
          </a:p>
          <a:p>
            <a:pPr eaLnBrk="1" fontAlgn="base" hangingPunct="1">
              <a:spcBef>
                <a:spcPct val="50000"/>
              </a:spcBef>
              <a:spcAft>
                <a:spcPct val="0"/>
              </a:spcAft>
              <a:defRPr/>
            </a:pPr>
            <a:endParaRPr lang="en-US" sz="1200" dirty="0">
              <a:latin typeface="Constantia" panose="02030602050306030303" pitchFamily="18" charset="0"/>
            </a:endParaRPr>
          </a:p>
        </p:txBody>
      </p:sp>
      <p:sp>
        <p:nvSpPr>
          <p:cNvPr id="2" name="Oval 1">
            <a:extLst>
              <a:ext uri="{FF2B5EF4-FFF2-40B4-BE49-F238E27FC236}">
                <a16:creationId xmlns:a16="http://schemas.microsoft.com/office/drawing/2014/main" id="{736D034D-953A-4E60-BB74-E67AD0895B46}"/>
              </a:ext>
            </a:extLst>
          </p:cNvPr>
          <p:cNvSpPr/>
          <p:nvPr/>
        </p:nvSpPr>
        <p:spPr bwMode="auto">
          <a:xfrm>
            <a:off x="6527801" y="3716338"/>
            <a:ext cx="288925" cy="360362"/>
          </a:xfrm>
          <a:prstGeom prst="ellipse">
            <a:avLst/>
          </a:prstGeom>
          <a:ln w="6350">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fontAlgn="base">
              <a:spcBef>
                <a:spcPct val="0"/>
              </a:spcBef>
              <a:spcAft>
                <a:spcPct val="0"/>
              </a:spcAft>
              <a:defRPr/>
            </a:pPr>
            <a:r>
              <a:rPr lang="en-GB" sz="700" b="1" dirty="0">
                <a:solidFill>
                  <a:srgbClr val="000000"/>
                </a:solidFill>
                <a:latin typeface="Comic Sans MS"/>
              </a:rPr>
              <a:t>1</a:t>
            </a:r>
          </a:p>
        </p:txBody>
      </p:sp>
      <p:sp>
        <p:nvSpPr>
          <p:cNvPr id="6" name="Oval 5">
            <a:extLst>
              <a:ext uri="{FF2B5EF4-FFF2-40B4-BE49-F238E27FC236}">
                <a16:creationId xmlns:a16="http://schemas.microsoft.com/office/drawing/2014/main" id="{4FF2F09D-626C-4E84-84CD-08AA44E684BD}"/>
              </a:ext>
            </a:extLst>
          </p:cNvPr>
          <p:cNvSpPr/>
          <p:nvPr/>
        </p:nvSpPr>
        <p:spPr bwMode="auto">
          <a:xfrm>
            <a:off x="2927350" y="3346450"/>
            <a:ext cx="325438" cy="298450"/>
          </a:xfrm>
          <a:prstGeom prst="ellipse">
            <a:avLst/>
          </a:prstGeom>
          <a:ln w="6350">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fontAlgn="base">
              <a:spcBef>
                <a:spcPct val="0"/>
              </a:spcBef>
              <a:spcAft>
                <a:spcPct val="0"/>
              </a:spcAft>
              <a:defRPr/>
            </a:pPr>
            <a:r>
              <a:rPr lang="en-GB" sz="700" b="1" dirty="0">
                <a:solidFill>
                  <a:srgbClr val="000000"/>
                </a:solidFill>
                <a:latin typeface="Comic Sans MS"/>
              </a:rPr>
              <a:t>8</a:t>
            </a:r>
          </a:p>
        </p:txBody>
      </p:sp>
      <p:sp>
        <p:nvSpPr>
          <p:cNvPr id="7" name="Oval 6">
            <a:extLst>
              <a:ext uri="{FF2B5EF4-FFF2-40B4-BE49-F238E27FC236}">
                <a16:creationId xmlns:a16="http://schemas.microsoft.com/office/drawing/2014/main" id="{785DA30B-89D8-4751-AD94-E9E7AD7CE1A7}"/>
              </a:ext>
            </a:extLst>
          </p:cNvPr>
          <p:cNvSpPr/>
          <p:nvPr/>
        </p:nvSpPr>
        <p:spPr bwMode="auto">
          <a:xfrm>
            <a:off x="3287714" y="3403600"/>
            <a:ext cx="287337" cy="312738"/>
          </a:xfrm>
          <a:prstGeom prst="ellipse">
            <a:avLst/>
          </a:prstGeom>
          <a:ln w="6350">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fontAlgn="base">
              <a:spcBef>
                <a:spcPct val="0"/>
              </a:spcBef>
              <a:spcAft>
                <a:spcPct val="0"/>
              </a:spcAft>
              <a:defRPr/>
            </a:pPr>
            <a:r>
              <a:rPr lang="en-GB" sz="700" b="1" dirty="0">
                <a:solidFill>
                  <a:srgbClr val="000000"/>
                </a:solidFill>
                <a:latin typeface="Comic Sans MS"/>
              </a:rPr>
              <a:t>7</a:t>
            </a:r>
          </a:p>
        </p:txBody>
      </p:sp>
      <p:sp>
        <p:nvSpPr>
          <p:cNvPr id="8" name="Oval 7">
            <a:extLst>
              <a:ext uri="{FF2B5EF4-FFF2-40B4-BE49-F238E27FC236}">
                <a16:creationId xmlns:a16="http://schemas.microsoft.com/office/drawing/2014/main" id="{B04CE93A-F5C2-4698-B78B-FBD681DEF14B}"/>
              </a:ext>
            </a:extLst>
          </p:cNvPr>
          <p:cNvSpPr/>
          <p:nvPr/>
        </p:nvSpPr>
        <p:spPr bwMode="auto">
          <a:xfrm>
            <a:off x="4151314" y="3130550"/>
            <a:ext cx="288925" cy="298450"/>
          </a:xfrm>
          <a:prstGeom prst="ellipse">
            <a:avLst/>
          </a:prstGeom>
          <a:ln w="6350">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fontAlgn="base">
              <a:spcBef>
                <a:spcPct val="0"/>
              </a:spcBef>
              <a:spcAft>
                <a:spcPct val="0"/>
              </a:spcAft>
              <a:defRPr/>
            </a:pPr>
            <a:r>
              <a:rPr lang="en-GB" sz="700" b="1" dirty="0">
                <a:solidFill>
                  <a:srgbClr val="000000"/>
                </a:solidFill>
                <a:latin typeface="Comic Sans MS"/>
              </a:rPr>
              <a:t>6</a:t>
            </a:r>
          </a:p>
        </p:txBody>
      </p:sp>
      <p:sp>
        <p:nvSpPr>
          <p:cNvPr id="9" name="Oval 8">
            <a:extLst>
              <a:ext uri="{FF2B5EF4-FFF2-40B4-BE49-F238E27FC236}">
                <a16:creationId xmlns:a16="http://schemas.microsoft.com/office/drawing/2014/main" id="{AE571C52-62C4-4FD5-9558-C49F56B446F9}"/>
              </a:ext>
            </a:extLst>
          </p:cNvPr>
          <p:cNvSpPr/>
          <p:nvPr/>
        </p:nvSpPr>
        <p:spPr bwMode="auto">
          <a:xfrm>
            <a:off x="5895976" y="3141664"/>
            <a:ext cx="271463" cy="287337"/>
          </a:xfrm>
          <a:prstGeom prst="ellipse">
            <a:avLst/>
          </a:prstGeom>
          <a:ln w="6350">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fontAlgn="base">
              <a:spcBef>
                <a:spcPct val="0"/>
              </a:spcBef>
              <a:spcAft>
                <a:spcPct val="0"/>
              </a:spcAft>
              <a:defRPr/>
            </a:pPr>
            <a:r>
              <a:rPr lang="en-GB" sz="700" b="1" dirty="0">
                <a:solidFill>
                  <a:srgbClr val="000000"/>
                </a:solidFill>
                <a:latin typeface="Comic Sans MS"/>
              </a:rPr>
              <a:t>5</a:t>
            </a:r>
          </a:p>
        </p:txBody>
      </p:sp>
      <p:sp>
        <p:nvSpPr>
          <p:cNvPr id="10" name="Oval 9">
            <a:extLst>
              <a:ext uri="{FF2B5EF4-FFF2-40B4-BE49-F238E27FC236}">
                <a16:creationId xmlns:a16="http://schemas.microsoft.com/office/drawing/2014/main" id="{4976A5A9-6BF2-4367-A7F7-634798804445}"/>
              </a:ext>
            </a:extLst>
          </p:cNvPr>
          <p:cNvSpPr/>
          <p:nvPr/>
        </p:nvSpPr>
        <p:spPr bwMode="auto">
          <a:xfrm>
            <a:off x="5824538" y="2852739"/>
            <a:ext cx="271462" cy="288925"/>
          </a:xfrm>
          <a:prstGeom prst="ellipse">
            <a:avLst/>
          </a:prstGeom>
          <a:ln w="6350">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fontAlgn="base">
              <a:spcBef>
                <a:spcPct val="0"/>
              </a:spcBef>
              <a:spcAft>
                <a:spcPct val="0"/>
              </a:spcAft>
              <a:defRPr/>
            </a:pPr>
            <a:r>
              <a:rPr lang="en-GB" sz="700" b="1" dirty="0">
                <a:solidFill>
                  <a:srgbClr val="000000"/>
                </a:solidFill>
                <a:latin typeface="Comic Sans MS"/>
              </a:rPr>
              <a:t>4</a:t>
            </a:r>
          </a:p>
        </p:txBody>
      </p:sp>
      <p:sp>
        <p:nvSpPr>
          <p:cNvPr id="11" name="Oval 10">
            <a:extLst>
              <a:ext uri="{FF2B5EF4-FFF2-40B4-BE49-F238E27FC236}">
                <a16:creationId xmlns:a16="http://schemas.microsoft.com/office/drawing/2014/main" id="{30A77E04-C829-4331-90F5-1014BFE6B24A}"/>
              </a:ext>
            </a:extLst>
          </p:cNvPr>
          <p:cNvSpPr/>
          <p:nvPr/>
        </p:nvSpPr>
        <p:spPr bwMode="auto">
          <a:xfrm>
            <a:off x="3846513" y="3608389"/>
            <a:ext cx="304800" cy="325437"/>
          </a:xfrm>
          <a:prstGeom prst="ellipse">
            <a:avLst/>
          </a:prstGeom>
          <a:ln w="6350">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fontAlgn="base">
              <a:spcBef>
                <a:spcPct val="0"/>
              </a:spcBef>
              <a:spcAft>
                <a:spcPct val="0"/>
              </a:spcAft>
              <a:defRPr/>
            </a:pPr>
            <a:r>
              <a:rPr lang="en-GB" sz="700" b="1" dirty="0">
                <a:solidFill>
                  <a:srgbClr val="000000"/>
                </a:solidFill>
                <a:latin typeface="Comic Sans MS"/>
              </a:rPr>
              <a:t>3</a:t>
            </a:r>
          </a:p>
        </p:txBody>
      </p:sp>
      <p:sp>
        <p:nvSpPr>
          <p:cNvPr id="13" name="Oval 12">
            <a:extLst>
              <a:ext uri="{FF2B5EF4-FFF2-40B4-BE49-F238E27FC236}">
                <a16:creationId xmlns:a16="http://schemas.microsoft.com/office/drawing/2014/main" id="{7A507C4A-D174-400D-B363-F3E372288DD4}"/>
              </a:ext>
            </a:extLst>
          </p:cNvPr>
          <p:cNvSpPr/>
          <p:nvPr/>
        </p:nvSpPr>
        <p:spPr bwMode="auto">
          <a:xfrm>
            <a:off x="7608889" y="3824288"/>
            <a:ext cx="287337" cy="252412"/>
          </a:xfrm>
          <a:prstGeom prst="ellipse">
            <a:avLst/>
          </a:prstGeom>
          <a:ln w="6350">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fontAlgn="base">
              <a:spcBef>
                <a:spcPct val="0"/>
              </a:spcBef>
              <a:spcAft>
                <a:spcPct val="0"/>
              </a:spcAft>
              <a:defRPr/>
            </a:pPr>
            <a:r>
              <a:rPr lang="en-GB" sz="700" b="1" dirty="0">
                <a:solidFill>
                  <a:srgbClr val="000000"/>
                </a:solidFill>
                <a:latin typeface="Comic Sans MS"/>
              </a:rPr>
              <a:t>2</a:t>
            </a:r>
          </a:p>
        </p:txBody>
      </p:sp>
      <p:sp>
        <p:nvSpPr>
          <p:cNvPr id="14" name="Oval 13">
            <a:extLst>
              <a:ext uri="{FF2B5EF4-FFF2-40B4-BE49-F238E27FC236}">
                <a16:creationId xmlns:a16="http://schemas.microsoft.com/office/drawing/2014/main" id="{0FFD2A05-F756-4E28-8DC8-2FB43652BDE6}"/>
              </a:ext>
            </a:extLst>
          </p:cNvPr>
          <p:cNvSpPr/>
          <p:nvPr/>
        </p:nvSpPr>
        <p:spPr bwMode="auto">
          <a:xfrm>
            <a:off x="7753351" y="3619500"/>
            <a:ext cx="423863" cy="184150"/>
          </a:xfrm>
          <a:prstGeom prst="ellipse">
            <a:avLst/>
          </a:prstGeom>
          <a:ln w="6350">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fontAlgn="base">
              <a:spcBef>
                <a:spcPct val="0"/>
              </a:spcBef>
              <a:spcAft>
                <a:spcPct val="0"/>
              </a:spcAft>
              <a:defRPr/>
            </a:pPr>
            <a:r>
              <a:rPr lang="en-GB" sz="700" b="1" dirty="0">
                <a:solidFill>
                  <a:srgbClr val="000000"/>
                </a:solidFill>
                <a:latin typeface="Comic Sans MS"/>
              </a:rPr>
              <a:t>10</a:t>
            </a:r>
          </a:p>
        </p:txBody>
      </p:sp>
      <p:sp>
        <p:nvSpPr>
          <p:cNvPr id="15" name="Oval 14">
            <a:extLst>
              <a:ext uri="{FF2B5EF4-FFF2-40B4-BE49-F238E27FC236}">
                <a16:creationId xmlns:a16="http://schemas.microsoft.com/office/drawing/2014/main" id="{181D06CD-CC6B-4758-8F85-6396CA8F1F73}"/>
              </a:ext>
            </a:extLst>
          </p:cNvPr>
          <p:cNvSpPr/>
          <p:nvPr/>
        </p:nvSpPr>
        <p:spPr bwMode="auto">
          <a:xfrm>
            <a:off x="9625014" y="5013325"/>
            <a:ext cx="287337" cy="287338"/>
          </a:xfrm>
          <a:prstGeom prst="ellipse">
            <a:avLst/>
          </a:prstGeom>
          <a:ln w="6350">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fontAlgn="base">
              <a:spcBef>
                <a:spcPct val="0"/>
              </a:spcBef>
              <a:spcAft>
                <a:spcPct val="0"/>
              </a:spcAft>
              <a:defRPr/>
            </a:pPr>
            <a:r>
              <a:rPr lang="en-GB" sz="700" b="1" dirty="0">
                <a:solidFill>
                  <a:srgbClr val="000000"/>
                </a:solidFill>
                <a:latin typeface="Comic Sans MS"/>
              </a:rPr>
              <a:t>9</a:t>
            </a:r>
          </a:p>
        </p:txBody>
      </p:sp>
      <p:pic>
        <p:nvPicPr>
          <p:cNvPr id="30733" name="Picture 10" descr="http://2.bp.blogspot.com/_qU4p6Hg_DFA/TLxtJhz80aI/AAAAAAAABvc/oqg5X1Zmreo/s1600/Pyramids+of+Giza+in+Egypt.jpg">
            <a:extLst>
              <a:ext uri="{FF2B5EF4-FFF2-40B4-BE49-F238E27FC236}">
                <a16:creationId xmlns:a16="http://schemas.microsoft.com/office/drawing/2014/main" id="{D691F14E-34CC-4E09-B08F-70AC1A4D59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0110" r="9419"/>
          <a:stretch>
            <a:fillRect/>
          </a:stretch>
        </p:blipFill>
        <p:spPr bwMode="auto">
          <a:xfrm>
            <a:off x="5397501" y="3562350"/>
            <a:ext cx="72072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34" name="Picture 5" descr="las-vegas-strip">
            <a:extLst>
              <a:ext uri="{FF2B5EF4-FFF2-40B4-BE49-F238E27FC236}">
                <a16:creationId xmlns:a16="http://schemas.microsoft.com/office/drawing/2014/main" id="{34878B42-773C-4BA9-88E2-0E22025FC7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14143" b="21246"/>
          <a:stretch>
            <a:fillRect/>
          </a:stretch>
        </p:blipFill>
        <p:spPr bwMode="auto">
          <a:xfrm>
            <a:off x="2282825" y="2593975"/>
            <a:ext cx="81915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8448" name="Straight Arrow Connector 3">
            <a:extLst>
              <a:ext uri="{FF2B5EF4-FFF2-40B4-BE49-F238E27FC236}">
                <a16:creationId xmlns:a16="http://schemas.microsoft.com/office/drawing/2014/main" id="{445A8F64-6490-4B52-A14A-BF4B11EF730F}"/>
              </a:ext>
            </a:extLst>
          </p:cNvPr>
          <p:cNvCxnSpPr>
            <a:cxnSpLocks noChangeShapeType="1"/>
            <a:endCxn id="6" idx="1"/>
          </p:cNvCxnSpPr>
          <p:nvPr/>
        </p:nvCxnSpPr>
        <p:spPr bwMode="auto">
          <a:xfrm>
            <a:off x="2622551" y="3249614"/>
            <a:ext cx="352425" cy="1412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8449" name="Straight Arrow Connector 11">
            <a:extLst>
              <a:ext uri="{FF2B5EF4-FFF2-40B4-BE49-F238E27FC236}">
                <a16:creationId xmlns:a16="http://schemas.microsoft.com/office/drawing/2014/main" id="{792DAD08-8B67-4EAD-86BC-F2B957A77A64}"/>
              </a:ext>
            </a:extLst>
          </p:cNvPr>
          <p:cNvCxnSpPr>
            <a:cxnSpLocks noChangeShapeType="1"/>
            <a:stCxn id="30733" idx="3"/>
            <a:endCxn id="2" idx="2"/>
          </p:cNvCxnSpPr>
          <p:nvPr/>
        </p:nvCxnSpPr>
        <p:spPr bwMode="auto">
          <a:xfrm>
            <a:off x="6118226" y="3841751"/>
            <a:ext cx="409575" cy="5556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pic>
        <p:nvPicPr>
          <p:cNvPr id="18" name="Picture 10" descr="http://www.awesomeindianthings.com/wp-content/uploads/2010/02/taj_mahal.jpg">
            <a:extLst>
              <a:ext uri="{FF2B5EF4-FFF2-40B4-BE49-F238E27FC236}">
                <a16:creationId xmlns:a16="http://schemas.microsoft.com/office/drawing/2014/main" id="{FB9D8113-0335-4049-928A-D8F77ADB425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05679" y="4076700"/>
            <a:ext cx="862011" cy="646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5" descr="mickey_minnie_disneyland">
            <a:extLst>
              <a:ext uri="{FF2B5EF4-FFF2-40B4-BE49-F238E27FC236}">
                <a16:creationId xmlns:a16="http://schemas.microsoft.com/office/drawing/2014/main" id="{4EC8D71E-0E17-4A16-9F02-CA652B8888F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33776" y="3895728"/>
            <a:ext cx="862011" cy="646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5" descr="DigitalTowerOfLondon">
            <a:extLst>
              <a:ext uri="{FF2B5EF4-FFF2-40B4-BE49-F238E27FC236}">
                <a16:creationId xmlns:a16="http://schemas.microsoft.com/office/drawing/2014/main" id="{70EEED14-87DA-4F46-9289-A2243D6DD20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46714" y="2225672"/>
            <a:ext cx="926760" cy="666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5" descr="Eiffel_Tower">
            <a:extLst>
              <a:ext uri="{FF2B5EF4-FFF2-40B4-BE49-F238E27FC236}">
                <a16:creationId xmlns:a16="http://schemas.microsoft.com/office/drawing/2014/main" id="{3177F4F7-2D7F-4AD7-8FF1-9C315319861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84900" y="3047207"/>
            <a:ext cx="409575"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12" descr="http://upload.wikimedia.org/wikipedia/commons/0/05/Niagara-Falls-Horseshoe-Falls-view.jpg">
            <a:extLst>
              <a:ext uri="{FF2B5EF4-FFF2-40B4-BE49-F238E27FC236}">
                <a16:creationId xmlns:a16="http://schemas.microsoft.com/office/drawing/2014/main" id="{D447243B-FBFB-4811-A4FC-31320B68414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46513" y="2290764"/>
            <a:ext cx="115783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5" descr="GrandCanyonLookingWest-959x716">
            <a:extLst>
              <a:ext uri="{FF2B5EF4-FFF2-40B4-BE49-F238E27FC236}">
                <a16:creationId xmlns:a16="http://schemas.microsoft.com/office/drawing/2014/main" id="{24CF18ED-12E5-4E15-BACD-21354C63FC4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88225" y="3657604"/>
            <a:ext cx="878250"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10" descr="http://2.bp.blogspot.com/_uJD-dSdHhmo/TUm8ibhFKHI/AAAAAAAAE3I/CUdwX68PacM/s1600/Great%2BBarrierReef.jpg">
            <a:extLst>
              <a:ext uri="{FF2B5EF4-FFF2-40B4-BE49-F238E27FC236}">
                <a16:creationId xmlns:a16="http://schemas.microsoft.com/office/drawing/2014/main" id="{D62EC235-570F-4201-9A8A-0C963A9E080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125744" y="5156994"/>
            <a:ext cx="1285875" cy="964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5" descr="image005">
            <a:extLst>
              <a:ext uri="{FF2B5EF4-FFF2-40B4-BE49-F238E27FC236}">
                <a16:creationId xmlns:a16="http://schemas.microsoft.com/office/drawing/2014/main" id="{48E59B9C-D410-4A91-BA6B-22647E226B4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567614" y="2651126"/>
            <a:ext cx="1012825" cy="101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872D0-576C-4E43-8227-865B5F646C0A}"/>
              </a:ext>
            </a:extLst>
          </p:cNvPr>
          <p:cNvSpPr>
            <a:spLocks noGrp="1"/>
          </p:cNvSpPr>
          <p:nvPr>
            <p:ph type="title"/>
          </p:nvPr>
        </p:nvSpPr>
        <p:spPr/>
        <p:txBody>
          <a:bodyPr/>
          <a:lstStyle/>
          <a:p>
            <a:r>
              <a:rPr lang="en-GB" dirty="0">
                <a:latin typeface="Constantia" panose="02030602050306030303" pitchFamily="18" charset="0"/>
                <a:cs typeface="MV Boli" panose="02000500030200090000" pitchFamily="2" charset="0"/>
              </a:rPr>
              <a:t>Where would you like to go?</a:t>
            </a:r>
            <a:endParaRPr lang="en-US" dirty="0">
              <a:latin typeface="Constantia" panose="02030602050306030303" pitchFamily="18" charset="0"/>
            </a:endParaRPr>
          </a:p>
        </p:txBody>
      </p:sp>
      <p:sp>
        <p:nvSpPr>
          <p:cNvPr id="3" name="Content Placeholder 2">
            <a:extLst>
              <a:ext uri="{FF2B5EF4-FFF2-40B4-BE49-F238E27FC236}">
                <a16:creationId xmlns:a16="http://schemas.microsoft.com/office/drawing/2014/main" id="{D8F743A9-9FAF-49D0-837E-071567EF8C4D}"/>
              </a:ext>
            </a:extLst>
          </p:cNvPr>
          <p:cNvSpPr>
            <a:spLocks noGrp="1"/>
          </p:cNvSpPr>
          <p:nvPr>
            <p:ph idx="1"/>
          </p:nvPr>
        </p:nvSpPr>
        <p:spPr/>
        <p:txBody>
          <a:bodyPr/>
          <a:lstStyle/>
          <a:p>
            <a:pPr marL="0" indent="0">
              <a:buNone/>
            </a:pPr>
            <a:r>
              <a:rPr lang="en-US" dirty="0">
                <a:latin typeface="Constantia" panose="02030602050306030303" pitchFamily="18" charset="0"/>
              </a:rPr>
              <a:t>I would go to the great barrier reef due to the amount of marine I would see. It would be the best experience for anyone.</a:t>
            </a:r>
          </a:p>
        </p:txBody>
      </p:sp>
    </p:spTree>
    <p:extLst>
      <p:ext uri="{BB962C8B-B14F-4D97-AF65-F5344CB8AC3E}">
        <p14:creationId xmlns:p14="http://schemas.microsoft.com/office/powerpoint/2010/main" val="2540335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342F4-165F-4D66-8E22-F9764AE6DF27}"/>
              </a:ext>
            </a:extLst>
          </p:cNvPr>
          <p:cNvSpPr>
            <a:spLocks noGrp="1"/>
          </p:cNvSpPr>
          <p:nvPr>
            <p:ph type="title"/>
          </p:nvPr>
        </p:nvSpPr>
        <p:spPr/>
        <p:txBody>
          <a:bodyPr/>
          <a:lstStyle/>
          <a:p>
            <a:r>
              <a:rPr lang="en-US" dirty="0"/>
              <a:t>Describing the holiday</a:t>
            </a:r>
          </a:p>
        </p:txBody>
      </p:sp>
      <p:sp>
        <p:nvSpPr>
          <p:cNvPr id="3" name="Content Placeholder 2">
            <a:extLst>
              <a:ext uri="{FF2B5EF4-FFF2-40B4-BE49-F238E27FC236}">
                <a16:creationId xmlns:a16="http://schemas.microsoft.com/office/drawing/2014/main" id="{F4AA0394-E01F-4B5B-BAF4-7A3E14C59AF6}"/>
              </a:ext>
            </a:extLst>
          </p:cNvPr>
          <p:cNvSpPr>
            <a:spLocks noGrp="1"/>
          </p:cNvSpPr>
          <p:nvPr>
            <p:ph idx="1"/>
          </p:nvPr>
        </p:nvSpPr>
        <p:spPr/>
        <p:txBody>
          <a:bodyPr/>
          <a:lstStyle/>
          <a:p>
            <a:pPr marL="0" indent="0">
              <a:buNone/>
            </a:pPr>
            <a:r>
              <a:rPr lang="en-US" dirty="0">
                <a:latin typeface="Constantia" panose="02030602050306030303" pitchFamily="18" charset="0"/>
              </a:rPr>
              <a:t>The best holiday that I ever went on was in Spain. It was good because I played tennis with great people. I ate tasty Spanish food. The most memorable part was the clean air and the weather. It was so serene and the air was so clean. The thing that was not good was the drivers, they always caused problems and it was hard being on the highway. It would have been better if the roads were emptier.</a:t>
            </a:r>
          </a:p>
        </p:txBody>
      </p:sp>
    </p:spTree>
    <p:extLst>
      <p:ext uri="{BB962C8B-B14F-4D97-AF65-F5344CB8AC3E}">
        <p14:creationId xmlns:p14="http://schemas.microsoft.com/office/powerpoint/2010/main" val="25419116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19</TotalTime>
  <Words>293</Words>
  <Application>Microsoft Office PowerPoint</Application>
  <PresentationFormat>Widescreen</PresentationFormat>
  <Paragraphs>38</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Century Gothic</vt:lpstr>
      <vt:lpstr>Comic Sans MS</vt:lpstr>
      <vt:lpstr>Constantia</vt:lpstr>
      <vt:lpstr>Wingdings 2</vt:lpstr>
      <vt:lpstr>Quotable</vt:lpstr>
      <vt:lpstr>Geography March 29th </vt:lpstr>
      <vt:lpstr>Starter</vt:lpstr>
      <vt:lpstr>Pictures</vt:lpstr>
      <vt:lpstr>PowerPoint Presentation</vt:lpstr>
      <vt:lpstr>Where would you like to go?</vt:lpstr>
      <vt:lpstr>Describing the holiday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Geography March 29th </dc:title>
  <dc:creator>Zein Ionescu</dc:creator>
  <cp:lastModifiedBy>Zein Ionescu</cp:lastModifiedBy>
  <cp:revision>3</cp:revision>
  <dcterms:created xsi:type="dcterms:W3CDTF">2020-03-29T06:31:17Z</dcterms:created>
  <dcterms:modified xsi:type="dcterms:W3CDTF">2020-03-29T06:51:13Z</dcterms:modified>
</cp:coreProperties>
</file>