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3548-1D18-436D-A488-1C7BD134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88762-C57B-47DD-9862-14A69B954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7A36-A69E-434C-B474-35382DCB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065A-EB92-425A-94D1-391DF086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5C236-94E8-4EC3-A308-065EC9AD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7A7D-6289-4CA3-BE57-9A802185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5ED8A-DBF8-4D43-9966-B11CC3EEA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D0E7-B121-4E6B-9CA5-D50C00FE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128D-C741-48EA-BB30-A89D0B3D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604F-6868-4A2E-89A8-C871A83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AEB3F-F382-4F8F-8F0A-B54B31D8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FFEAB-F9E3-45BD-B3B2-635FAC8C9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60B4-2558-41C1-8063-F984529A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4880-8829-40D4-9F4F-62C942B3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69584-CA01-410E-B4AE-97275B6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E126-EFA5-44BC-BCE2-54E8FFF8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AD5B-D10D-48C9-9EC6-12EE67C7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3F8F-64FD-4A66-B5EB-B4D78445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E746-3CF4-414F-BE04-BFE76577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0FE1-9DD7-45F2-B084-FE2C5EE0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F37E-5CCB-4566-A951-DD4B28AC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D324-D1BD-435D-8509-297C4651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D00D0-08F9-4C30-A591-CA7ABECD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B453-C1BF-4464-B97A-07F2AA11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8766-7E2F-465F-AEF4-AD632A8A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CC6B-047A-4082-BCDF-C5D2FF60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6D45-FAF7-4FC8-88BD-CD01F83F1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D2622-B1FB-4967-864F-EC8C2A895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A39BF-78BB-4415-8BB7-9E058149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2F2B6-82C2-4EF1-8C13-E41084FC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91231-2EA9-4FB7-B9BF-A527E4C0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DB7E-B955-4D1F-907C-E307875A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8B1F-6690-4D53-8FFF-C1E11E7E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BE59A-F593-4387-832A-73E89B51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16672-9C1C-4F47-BAF9-FE53929AD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F63AB-40EC-4A6A-8C3C-BFA44B10E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00859-B28A-4AED-87AB-DC5FCCB6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3FB56-7818-4CEB-986E-551D9555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6AD17-8642-4A80-8978-DE6894DB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FD2B-D3F1-43C3-8D8C-3FA287BE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64F13-8A23-4DBE-A552-35374834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8FAC5-476D-4F15-9B1A-73735CC2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37960-11B6-492C-96B2-3586E901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F664A-09D3-4C37-8365-AAA44182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E7967-893A-4D6E-BDFF-F65F4E57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40FE1-7B78-4DA1-B561-32220768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0AEB-4F53-42FC-B43C-CF2FCC9F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15A2-2689-4052-A634-6BC3ACCA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6B675-6E2A-4F96-AF6D-FEF6B425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20A8-F995-4621-9DD7-88C89B81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95011-00D4-4A66-BE3E-290AC3DD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4D357-A5DC-42A4-AD10-A99607E8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297E-7676-4893-9622-A51477F2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2E3AD-93BC-4455-A2AB-63CE583BE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AA36-12FB-4674-823F-ACB2433CC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F433D-6144-4D51-BFE5-10508238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A05F0-3E9F-4A03-AC3B-BD54FBE6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3957C-9FDA-4018-B2CF-49DFF9F1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E0E5C-E65F-49BC-BA1B-2B19C249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EEEF-94F1-446C-90A0-64A5993B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6FC4-302E-4CFF-ABDB-630D1569B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16C7-A54E-4AA5-B7B8-A81EE1AA6A5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0BB6-CF26-442D-9BFF-B64C7C9E2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F1E2-6996-4F75-8421-16A79EE80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4124-C5DD-40DC-9865-65415E57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93F37C-1993-4425-936E-DEB34834B3E1}"/>
              </a:ext>
            </a:extLst>
          </p:cNvPr>
          <p:cNvSpPr txBox="1">
            <a:spLocks/>
          </p:cNvSpPr>
          <p:nvPr/>
        </p:nvSpPr>
        <p:spPr>
          <a:xfrm>
            <a:off x="164891" y="1878900"/>
            <a:ext cx="3008243" cy="41605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rgbClr val="FF0000"/>
                </a:solidFill>
              </a:rPr>
              <a:t>Activity 1</a:t>
            </a:r>
            <a:r>
              <a:rPr lang="en-GB" sz="2000" dirty="0"/>
              <a:t>- Three things I am grateful for today are: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1. Food in the house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2. Being safe from COVID-19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3. Having all the leisurely tools I have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873E8D-D492-4C3D-8373-B1FCB0FA8867}"/>
              </a:ext>
            </a:extLst>
          </p:cNvPr>
          <p:cNvSpPr txBox="1">
            <a:spLocks/>
          </p:cNvSpPr>
          <p:nvPr/>
        </p:nvSpPr>
        <p:spPr>
          <a:xfrm>
            <a:off x="3575125" y="1878900"/>
            <a:ext cx="3215854" cy="41605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rgbClr val="FF0000"/>
                </a:solidFill>
              </a:rPr>
              <a:t>Activity 2</a:t>
            </a:r>
            <a:r>
              <a:rPr lang="en-GB" sz="2000" dirty="0"/>
              <a:t>- FOUR things I can do  to show kindness to people at home: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1. Saying things like ‘good morning’, ‘thank you’, ‘goodbye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2. Showing gratitude for what people give you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3. Do what your told by your elders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4. Keep each other safe by washing hands…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D76FCE-C6A4-4CBC-BE46-EC14ED97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1" y="215459"/>
            <a:ext cx="10515600" cy="1325563"/>
          </a:xfrm>
        </p:spPr>
        <p:txBody>
          <a:bodyPr/>
          <a:lstStyle/>
          <a:p>
            <a:r>
              <a:rPr lang="en-GB" b="1" u="sng" dirty="0"/>
              <a:t>Week 1: Gratitude and Kindness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35AA4-85A9-4916-BE99-8E8580F7B5D7}"/>
              </a:ext>
            </a:extLst>
          </p:cNvPr>
          <p:cNvSpPr txBox="1"/>
          <p:nvPr/>
        </p:nvSpPr>
        <p:spPr>
          <a:xfrm>
            <a:off x="0" y="1171690"/>
            <a:ext cx="818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TIALT: reflect on the importance of being kind and showing gratitude</a:t>
            </a:r>
          </a:p>
        </p:txBody>
      </p:sp>
      <p:pic>
        <p:nvPicPr>
          <p:cNvPr id="8" name="Picture 2" descr="Moral Education – Moral Education">
            <a:extLst>
              <a:ext uri="{FF2B5EF4-FFF2-40B4-BE49-F238E27FC236}">
                <a16:creationId xmlns:a16="http://schemas.microsoft.com/office/drawing/2014/main" id="{95DC4810-109F-48D4-951E-8DB6B16F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940" y="254001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oral Education – Moral Education">
            <a:extLst>
              <a:ext uri="{FF2B5EF4-FFF2-40B4-BE49-F238E27FC236}">
                <a16:creationId xmlns:a16="http://schemas.microsoft.com/office/drawing/2014/main" id="{38C959A4-B46F-4095-9CE6-2DADB7070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90" y="219324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9F0FB6-5899-4AE2-8EFF-C9C8E0694C1B}"/>
              </a:ext>
            </a:extLst>
          </p:cNvPr>
          <p:cNvSpPr txBox="1">
            <a:spLocks/>
          </p:cNvSpPr>
          <p:nvPr/>
        </p:nvSpPr>
        <p:spPr>
          <a:xfrm>
            <a:off x="7159168" y="1902495"/>
            <a:ext cx="4077325" cy="41605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rgbClr val="FF0000"/>
                </a:solidFill>
              </a:rPr>
              <a:t>Activity 3 </a:t>
            </a:r>
            <a:r>
              <a:rPr lang="en-GB" sz="2000" dirty="0"/>
              <a:t>– My reflection: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/>
              <a:t>I made dessert more my parents, this was because the days were becoming monotone so I decided to break the rhythm. I made a simple iced chocolate (because I am not a good cook). This cheered up the family gave us a good treat after the lunch </a:t>
            </a:r>
            <a:endParaRPr lang="en-GB" sz="2000" b="1" dirty="0"/>
          </a:p>
        </p:txBody>
      </p:sp>
      <p:pic>
        <p:nvPicPr>
          <p:cNvPr id="3" name="Picture 2" descr="A person cooking food on a tray&#10;&#10;Description automatically generated">
            <a:extLst>
              <a:ext uri="{FF2B5EF4-FFF2-40B4-BE49-F238E27FC236}">
                <a16:creationId xmlns:a16="http://schemas.microsoft.com/office/drawing/2014/main" id="{0498485F-13DC-4D7B-A33A-13AD23D7E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87" y="26615"/>
            <a:ext cx="2820165" cy="18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7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7966-A4EA-4C9E-A253-E82614C0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28" y="0"/>
            <a:ext cx="10515600" cy="1325563"/>
          </a:xfrm>
        </p:spPr>
        <p:txBody>
          <a:bodyPr/>
          <a:lstStyle/>
          <a:p>
            <a:r>
              <a:rPr lang="en-GB" b="1" u="sng" dirty="0"/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F5E5-7501-4A49-ACD9-E63E4C69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28" y="1712621"/>
            <a:ext cx="10515601" cy="578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Activity 4- </a:t>
            </a:r>
            <a:r>
              <a:rPr lang="en-GB" sz="2400" dirty="0"/>
              <a:t>Complete these activities – type into the boxes below:</a:t>
            </a:r>
          </a:p>
        </p:txBody>
      </p:sp>
      <p:pic>
        <p:nvPicPr>
          <p:cNvPr id="2050" name="Picture 2" descr="Human head pattern. Use the printable outline for crafts, creating ...">
            <a:extLst>
              <a:ext uri="{FF2B5EF4-FFF2-40B4-BE49-F238E27FC236}">
                <a16:creationId xmlns:a16="http://schemas.microsoft.com/office/drawing/2014/main" id="{CD0B67EC-34B7-4749-B5B5-28636BC7D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29" y="2299971"/>
            <a:ext cx="3044921" cy="394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15C7E-1DF9-4A2D-8DC4-F530301012A2}"/>
              </a:ext>
            </a:extLst>
          </p:cNvPr>
          <p:cNvSpPr txBox="1"/>
          <p:nvPr/>
        </p:nvSpPr>
        <p:spPr>
          <a:xfrm>
            <a:off x="4940897" y="2788170"/>
            <a:ext cx="15589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u="sng" dirty="0"/>
              <a:t>Words to describe how I feel right now</a:t>
            </a:r>
            <a:r>
              <a:rPr lang="en-GB" sz="1400" b="1" dirty="0"/>
              <a:t>:</a:t>
            </a:r>
          </a:p>
          <a:p>
            <a:pPr algn="ctr"/>
            <a:endParaRPr lang="en-GB" sz="1400" b="1" dirty="0"/>
          </a:p>
          <a:p>
            <a:pPr algn="ctr"/>
            <a:r>
              <a:rPr lang="en-GB" sz="1400" b="1" dirty="0"/>
              <a:t>Bored, concerned, lust for activities outside, sleepy.</a:t>
            </a:r>
          </a:p>
          <a:p>
            <a:pPr algn="ctr"/>
            <a:endParaRPr lang="en-GB" sz="1400" b="1" dirty="0"/>
          </a:p>
          <a:p>
            <a:pPr algn="ctr"/>
            <a:endParaRPr lang="en-GB" sz="1400" b="1" dirty="0"/>
          </a:p>
          <a:p>
            <a:pPr algn="ctr"/>
            <a:endParaRPr lang="en-GB" sz="1400" b="1" dirty="0"/>
          </a:p>
          <a:p>
            <a:pPr algn="ctr"/>
            <a:endParaRPr lang="en-GB" sz="1400" b="1" dirty="0"/>
          </a:p>
          <a:p>
            <a:pPr algn="ctr"/>
            <a:endParaRPr lang="en-GB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70633-9872-42DA-8827-BDA7AC2F5B1A}"/>
              </a:ext>
            </a:extLst>
          </p:cNvPr>
          <p:cNvSpPr txBox="1"/>
          <p:nvPr/>
        </p:nvSpPr>
        <p:spPr>
          <a:xfrm>
            <a:off x="7585024" y="2354283"/>
            <a:ext cx="4017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u="sng" dirty="0"/>
              <a:t>I am most thankful for:</a:t>
            </a:r>
          </a:p>
          <a:p>
            <a:endParaRPr lang="en-GB" dirty="0"/>
          </a:p>
          <a:p>
            <a:r>
              <a:rPr lang="en-GB" dirty="0"/>
              <a:t>_____________Food, water, no virus, not being in a hotspot for the virus, leisurely tools._______________________________________________________________________________________________________________________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981F80-82F1-4D16-AFB2-323C6100F066}"/>
              </a:ext>
            </a:extLst>
          </p:cNvPr>
          <p:cNvSpPr/>
          <p:nvPr/>
        </p:nvSpPr>
        <p:spPr>
          <a:xfrm>
            <a:off x="7381250" y="2299971"/>
            <a:ext cx="4401019" cy="20022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78375-2844-416E-B51C-EA3C24D03197}"/>
              </a:ext>
            </a:extLst>
          </p:cNvPr>
          <p:cNvSpPr txBox="1"/>
          <p:nvPr/>
        </p:nvSpPr>
        <p:spPr>
          <a:xfrm>
            <a:off x="7573077" y="4527682"/>
            <a:ext cx="4017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u="sng" dirty="0"/>
              <a:t>What I have learnt most from this experience:</a:t>
            </a:r>
          </a:p>
          <a:p>
            <a:endParaRPr lang="en-GB" b="1" i="1" u="sng" dirty="0"/>
          </a:p>
          <a:p>
            <a:r>
              <a:rPr lang="en-GB" b="1" i="1" u="sng" dirty="0"/>
              <a:t>Hygiene is important, that all viruses are deadly, food and water are very important </a:t>
            </a:r>
          </a:p>
          <a:p>
            <a:endParaRPr lang="en-GB" dirty="0"/>
          </a:p>
          <a:p>
            <a:r>
              <a:rPr lang="en-GB" dirty="0"/>
              <a:t>____________________________________________________________________________________________________________________________________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1EF05C-A8BA-4B9E-9F3F-70953A9CCC05}"/>
              </a:ext>
            </a:extLst>
          </p:cNvPr>
          <p:cNvSpPr/>
          <p:nvPr/>
        </p:nvSpPr>
        <p:spPr>
          <a:xfrm>
            <a:off x="7381249" y="4480021"/>
            <a:ext cx="4401019" cy="21906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E85B1852-E2C8-4937-A277-39F9FF711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36167"/>
              </p:ext>
            </p:extLst>
          </p:nvPr>
        </p:nvGraphicFramePr>
        <p:xfrm>
          <a:off x="409731" y="3064656"/>
          <a:ext cx="349020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202">
                  <a:extLst>
                    <a:ext uri="{9D8B030D-6E8A-4147-A177-3AD203B41FA5}">
                      <a16:colId xmlns:a16="http://schemas.microsoft.com/office/drawing/2014/main" val="287297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</a:p>
                    <a:p>
                      <a:r>
                        <a:rPr lang="en-GB" dirty="0"/>
                        <a:t>Playing Tennis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2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2.</a:t>
                      </a:r>
                    </a:p>
                    <a:p>
                      <a:r>
                        <a:rPr lang="en-GB" dirty="0"/>
                        <a:t>Talking to people face to face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1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3.</a:t>
                      </a:r>
                    </a:p>
                    <a:p>
                      <a:r>
                        <a:rPr lang="en-GB" dirty="0"/>
                        <a:t>Getting out of the house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80608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A9CDC79-BF80-4B57-862F-A9DC7A96269C}"/>
              </a:ext>
            </a:extLst>
          </p:cNvPr>
          <p:cNvSpPr/>
          <p:nvPr/>
        </p:nvSpPr>
        <p:spPr>
          <a:xfrm>
            <a:off x="409731" y="2165374"/>
            <a:ext cx="3490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i="1" u="sng" dirty="0"/>
              <a:t>3 things that I will really appreciate doing when this is all over:</a:t>
            </a:r>
          </a:p>
        </p:txBody>
      </p:sp>
      <p:pic>
        <p:nvPicPr>
          <p:cNvPr id="16" name="Picture 8" descr="15 minute mark on clock - Free icons">
            <a:extLst>
              <a:ext uri="{FF2B5EF4-FFF2-40B4-BE49-F238E27FC236}">
                <a16:creationId xmlns:a16="http://schemas.microsoft.com/office/drawing/2014/main" id="{D20974AD-4615-4434-8223-4C0FBEDE2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0" r="23202"/>
          <a:stretch/>
        </p:blipFill>
        <p:spPr bwMode="auto">
          <a:xfrm>
            <a:off x="5067083" y="5575322"/>
            <a:ext cx="1147015" cy="112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My 2020 COVID-19 Time Capsule">
            <a:extLst>
              <a:ext uri="{FF2B5EF4-FFF2-40B4-BE49-F238E27FC236}">
                <a16:creationId xmlns:a16="http://schemas.microsoft.com/office/drawing/2014/main" id="{26E30BFB-9E2C-459A-A78E-0AE8F918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96" y="-30779"/>
            <a:ext cx="2938408" cy="181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81FF17-5E93-49AD-8058-24D4E0EC5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3202" y="176454"/>
            <a:ext cx="1699186" cy="13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7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284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1: Gratitude and Kindness </vt:lpstr>
      <vt:lpstr>Week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Zein Ionescu</dc:creator>
  <cp:lastModifiedBy>Zein Ionescu</cp:lastModifiedBy>
  <cp:revision>3</cp:revision>
  <dcterms:created xsi:type="dcterms:W3CDTF">2020-04-28T07:21:29Z</dcterms:created>
  <dcterms:modified xsi:type="dcterms:W3CDTF">2020-04-28T07:46:50Z</dcterms:modified>
</cp:coreProperties>
</file>