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5EF7-936B-494B-B1E5-739CDD0997B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E6FC-3E1C-49BC-9836-72EAC86AB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0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5EF7-936B-494B-B1E5-739CDD0997B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E6FC-3E1C-49BC-9836-72EAC86AB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5EF7-936B-494B-B1E5-739CDD0997B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E6FC-3E1C-49BC-9836-72EAC86AB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5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5EF7-936B-494B-B1E5-739CDD0997B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E6FC-3E1C-49BC-9836-72EAC86AB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6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5EF7-936B-494B-B1E5-739CDD0997B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E6FC-3E1C-49BC-9836-72EAC86AB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97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5EF7-936B-494B-B1E5-739CDD0997B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E6FC-3E1C-49BC-9836-72EAC86AB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5EF7-936B-494B-B1E5-739CDD0997B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E6FC-3E1C-49BC-9836-72EAC86AB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4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5EF7-936B-494B-B1E5-739CDD0997B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E6FC-3E1C-49BC-9836-72EAC86AB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4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5EF7-936B-494B-B1E5-739CDD0997B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E6FC-3E1C-49BC-9836-72EAC86AB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2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5EF7-936B-494B-B1E5-739CDD0997B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E6FC-3E1C-49BC-9836-72EAC86AB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5EF7-936B-494B-B1E5-739CDD0997B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E6FC-3E1C-49BC-9836-72EAC86AB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0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5EF7-936B-494B-B1E5-739CDD0997B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E6FC-3E1C-49BC-9836-72EAC86AB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0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5EF7-936B-494B-B1E5-739CDD0997B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E6FC-3E1C-49BC-9836-72EAC86AB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9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9535EF7-936B-494B-B1E5-739CDD0997B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90EE6FC-3E1C-49BC-9836-72EAC86AB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535EF7-936B-494B-B1E5-739CDD0997B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90EE6FC-3E1C-49BC-9836-72EAC86AB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52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B71B-58A0-464A-B771-89DFE879E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FEBB2-E9DB-4C8C-87FE-F90790764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0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6037-31AA-44E9-8592-4B3CE057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Invited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6615-4425-4E1F-84B4-9698673A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Eminem</a:t>
            </a:r>
          </a:p>
          <a:p>
            <a:r>
              <a:rPr lang="en-US" dirty="0"/>
              <a:t>KRS-One</a:t>
            </a:r>
          </a:p>
          <a:p>
            <a:r>
              <a:rPr lang="en-US" dirty="0"/>
              <a:t>Rakim</a:t>
            </a:r>
          </a:p>
          <a:p>
            <a:r>
              <a:rPr lang="en-US" dirty="0" err="1"/>
              <a:t>Nas</a:t>
            </a:r>
            <a:endParaRPr lang="en-US" dirty="0"/>
          </a:p>
          <a:p>
            <a:r>
              <a:rPr lang="en-US" dirty="0"/>
              <a:t>50 Cent</a:t>
            </a:r>
          </a:p>
        </p:txBody>
      </p:sp>
    </p:spTree>
    <p:extLst>
      <p:ext uri="{BB962C8B-B14F-4D97-AF65-F5344CB8AC3E}">
        <p14:creationId xmlns:p14="http://schemas.microsoft.com/office/powerpoint/2010/main" val="344734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7699-A8C0-4423-9CD5-BE348BFD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to the Musicians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075B-B472-48BD-AE8C-51A5B14A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Dear Musicians,</a:t>
            </a:r>
          </a:p>
          <a:p>
            <a:pPr marL="0" indent="0">
              <a:buNone/>
            </a:pPr>
            <a:r>
              <a:rPr lang="en-US" dirty="0"/>
              <a:t>I invite you to this concert to revive the world in this time of crisis. Obviously I would not like you to perform on a stage but rather virtually just like Lady Gaga. You all are great lyricists and I am sure you can get peoples spirits up with your ‘Heat Sinking lyricism’. </a:t>
            </a:r>
          </a:p>
        </p:txBody>
      </p:sp>
    </p:spTree>
    <p:extLst>
      <p:ext uri="{BB962C8B-B14F-4D97-AF65-F5344CB8AC3E}">
        <p14:creationId xmlns:p14="http://schemas.microsoft.com/office/powerpoint/2010/main" val="361051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FB0E-4209-408D-9621-8B9255D4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3451EA-6F36-49CA-ADDE-33B66A617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327611"/>
              </p:ext>
            </p:extLst>
          </p:nvPr>
        </p:nvGraphicFramePr>
        <p:xfrm>
          <a:off x="819150" y="2222500"/>
          <a:ext cx="105537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330342556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411389370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419929827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350573305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420423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KRS-One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Eminem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4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who’s 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Killshot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</a:t>
                      </a:r>
                      <a:r>
                        <a:rPr lang="en-US" dirty="0" err="1"/>
                        <a:t>ain’t</a:t>
                      </a:r>
                      <a:r>
                        <a:rPr lang="en-US" dirty="0"/>
                        <a:t> hard to tell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 not like 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MC’s act like the don’t know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I B on the 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Nas</a:t>
                      </a:r>
                      <a:r>
                        <a:rPr lang="en-US" dirty="0"/>
                        <a:t> is 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Hate It or love it (All by himself)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Sound of the Police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Juice (Know the ledge)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Lucky You (Eminem’s part)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We do</a:t>
                      </a:r>
                    </a:p>
                    <a:p>
                      <a:r>
                        <a:rPr lang="en-US" dirty="0"/>
                        <a:t>(All by himself)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9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into a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Uplift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Unaccommodating (Eminem’s part)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NY State of Mind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Gotta</a:t>
                      </a:r>
                      <a:r>
                        <a:rPr lang="en-US" dirty="0"/>
                        <a:t> Make it to Heaven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8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Mortal Thought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Sweat the Technique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Forgot about Dre (Eminem’s part)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NY State of Mind part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I can’t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438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88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5335-BA18-4B96-933A-4BF41F34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to connect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31A49-2C8F-4EE8-93A5-50E7C6E1A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Musicians will start live chats on Instagram after each Musician finishes their performance, there will be a 5 minute break between each musicians performance. Then the next artist will start their live stream. </a:t>
            </a:r>
          </a:p>
          <a:p>
            <a:pPr marL="0" indent="0">
              <a:buNone/>
            </a:pPr>
            <a:r>
              <a:rPr lang="en-US" dirty="0"/>
              <a:t>This will be the order of performance:</a:t>
            </a:r>
          </a:p>
          <a:p>
            <a:pPr>
              <a:buAutoNum type="arabicParenR"/>
            </a:pPr>
            <a:r>
              <a:rPr lang="en-US" dirty="0"/>
              <a:t>KRS-One</a:t>
            </a:r>
          </a:p>
          <a:p>
            <a:pPr>
              <a:buAutoNum type="arabicParenR"/>
            </a:pPr>
            <a:r>
              <a:rPr lang="en-US" dirty="0" err="1"/>
              <a:t>Nas</a:t>
            </a:r>
            <a:endParaRPr lang="en-US" dirty="0"/>
          </a:p>
          <a:p>
            <a:pPr>
              <a:buAutoNum type="arabicParenR"/>
            </a:pPr>
            <a:r>
              <a:rPr lang="en-US" dirty="0"/>
              <a:t>Rakim</a:t>
            </a:r>
          </a:p>
          <a:p>
            <a:pPr>
              <a:buAutoNum type="arabicParenR"/>
            </a:pPr>
            <a:r>
              <a:rPr lang="en-US" dirty="0"/>
              <a:t>50 Cent </a:t>
            </a:r>
          </a:p>
          <a:p>
            <a:pPr>
              <a:buAutoNum type="arabicParenR"/>
            </a:pPr>
            <a:r>
              <a:rPr lang="en-US" dirty="0"/>
              <a:t>Eminem</a:t>
            </a:r>
          </a:p>
        </p:txBody>
      </p:sp>
    </p:spTree>
    <p:extLst>
      <p:ext uri="{BB962C8B-B14F-4D97-AF65-F5344CB8AC3E}">
        <p14:creationId xmlns:p14="http://schemas.microsoft.com/office/powerpoint/2010/main" val="649669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46</TotalTime>
  <Words>242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Revival</vt:lpstr>
      <vt:lpstr>People Invited </vt:lpstr>
      <vt:lpstr>Letter to the Musicians</vt:lpstr>
      <vt:lpstr>Songs</vt:lpstr>
      <vt:lpstr>App to connect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Revival</dc:title>
  <dc:creator>Zein Ionescu</dc:creator>
  <cp:lastModifiedBy>Zein Ionescu</cp:lastModifiedBy>
  <cp:revision>5</cp:revision>
  <dcterms:created xsi:type="dcterms:W3CDTF">2020-06-03T09:12:57Z</dcterms:created>
  <dcterms:modified xsi:type="dcterms:W3CDTF">2020-06-03T09:59:27Z</dcterms:modified>
</cp:coreProperties>
</file>