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7" r:id="rId4"/>
    <p:sldId id="258" r:id="rId5"/>
    <p:sldId id="264" r:id="rId6"/>
    <p:sldId id="263" r:id="rId7"/>
    <p:sldId id="262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37F8B-4D91-407B-B398-D72127E4710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AA66C1-ED25-4872-A4BD-AF10E7D44697}">
      <dgm:prSet phldrT="[Texte]"/>
      <dgm:spPr/>
      <dgm:t>
        <a:bodyPr/>
        <a:lstStyle/>
        <a:p>
          <a:r>
            <a:rPr lang="fr-FR" dirty="0"/>
            <a:t>Sauvegarde de données sur la base</a:t>
          </a:r>
        </a:p>
      </dgm:t>
    </dgm:pt>
    <dgm:pt modelId="{D6A23CFB-EB43-4BB5-ACD8-C8E97A2D412D}" type="parTrans" cxnId="{87024230-2E29-4CD2-AD84-4C3D0AC4B5BC}">
      <dgm:prSet/>
      <dgm:spPr/>
      <dgm:t>
        <a:bodyPr/>
        <a:lstStyle/>
        <a:p>
          <a:endParaRPr lang="fr-FR"/>
        </a:p>
      </dgm:t>
    </dgm:pt>
    <dgm:pt modelId="{DEAA9811-02DB-498D-B89D-6B0AF26F2530}" type="sibTrans" cxnId="{87024230-2E29-4CD2-AD84-4C3D0AC4B5BC}">
      <dgm:prSet/>
      <dgm:spPr/>
      <dgm:t>
        <a:bodyPr/>
        <a:lstStyle/>
        <a:p>
          <a:endParaRPr lang="fr-FR"/>
        </a:p>
      </dgm:t>
    </dgm:pt>
    <dgm:pt modelId="{E969722A-8A96-4051-9E7B-3432CA64D461}">
      <dgm:prSet phldrT="[Texte]"/>
      <dgm:spPr/>
      <dgm:t>
        <a:bodyPr/>
        <a:lstStyle/>
        <a:p>
          <a:r>
            <a:rPr lang="fr-FR" dirty="0"/>
            <a:t>Base de jeux de société</a:t>
          </a:r>
        </a:p>
      </dgm:t>
    </dgm:pt>
    <dgm:pt modelId="{5339A161-CAAC-4261-8847-6E454365EF27}" type="parTrans" cxnId="{F9E2251A-7561-4BFF-98CF-29F576727D9D}">
      <dgm:prSet/>
      <dgm:spPr/>
      <dgm:t>
        <a:bodyPr/>
        <a:lstStyle/>
        <a:p>
          <a:endParaRPr lang="fr-FR"/>
        </a:p>
      </dgm:t>
    </dgm:pt>
    <dgm:pt modelId="{FD7C70F1-BBCC-4915-97AB-551F04F21F3C}" type="sibTrans" cxnId="{F9E2251A-7561-4BFF-98CF-29F576727D9D}">
      <dgm:prSet/>
      <dgm:spPr/>
      <dgm:t>
        <a:bodyPr/>
        <a:lstStyle/>
        <a:p>
          <a:endParaRPr lang="fr-FR"/>
        </a:p>
      </dgm:t>
    </dgm:pt>
    <dgm:pt modelId="{E8748086-F042-4181-92CB-14C9B1408213}">
      <dgm:prSet phldrT="[Texte]"/>
      <dgm:spPr/>
      <dgm:t>
        <a:bodyPr/>
        <a:lstStyle/>
        <a:p>
          <a:r>
            <a:rPr lang="fr-FR" dirty="0"/>
            <a:t>Gestion des avis</a:t>
          </a:r>
        </a:p>
      </dgm:t>
    </dgm:pt>
    <dgm:pt modelId="{FF6147B1-9670-411B-AA7F-FD5E900BF69F}" type="parTrans" cxnId="{4B131C2C-31E5-49D9-8F95-4A57F14903F5}">
      <dgm:prSet/>
      <dgm:spPr/>
      <dgm:t>
        <a:bodyPr/>
        <a:lstStyle/>
        <a:p>
          <a:endParaRPr lang="fr-FR"/>
        </a:p>
      </dgm:t>
    </dgm:pt>
    <dgm:pt modelId="{D600EBAD-230C-4FFD-8DE6-844BEBF54940}" type="sibTrans" cxnId="{4B131C2C-31E5-49D9-8F95-4A57F14903F5}">
      <dgm:prSet/>
      <dgm:spPr/>
      <dgm:t>
        <a:bodyPr/>
        <a:lstStyle/>
        <a:p>
          <a:endParaRPr lang="fr-FR"/>
        </a:p>
      </dgm:t>
    </dgm:pt>
    <dgm:pt modelId="{31058ECC-C347-4E37-BBF3-34DFEEA2975D}">
      <dgm:prSet/>
      <dgm:spPr/>
      <dgm:t>
        <a:bodyPr/>
        <a:lstStyle/>
        <a:p>
          <a:r>
            <a:rPr lang="fr-FR" dirty="0"/>
            <a:t>Création/sauvegarde des comptes utilisateurs</a:t>
          </a:r>
        </a:p>
      </dgm:t>
    </dgm:pt>
    <dgm:pt modelId="{0E05C938-D7E8-42D3-B5E9-2A9B8F321924}" type="parTrans" cxnId="{23C2B364-5AEE-4985-B960-68C995C52F73}">
      <dgm:prSet/>
      <dgm:spPr/>
      <dgm:t>
        <a:bodyPr/>
        <a:lstStyle/>
        <a:p>
          <a:endParaRPr lang="fr-FR"/>
        </a:p>
      </dgm:t>
    </dgm:pt>
    <dgm:pt modelId="{E6C620E9-A8E5-4CC6-8A5A-3D21B1BCCEFD}" type="sibTrans" cxnId="{23C2B364-5AEE-4985-B960-68C995C52F73}">
      <dgm:prSet/>
      <dgm:spPr/>
      <dgm:t>
        <a:bodyPr/>
        <a:lstStyle/>
        <a:p>
          <a:endParaRPr lang="fr-FR"/>
        </a:p>
      </dgm:t>
    </dgm:pt>
    <dgm:pt modelId="{36C37C76-1EC3-4E87-B1F5-28B241BDDFD9}">
      <dgm:prSet/>
      <dgm:spPr/>
      <dgm:t>
        <a:bodyPr/>
        <a:lstStyle/>
        <a:p>
          <a:r>
            <a:rPr lang="fr-FR" dirty="0"/>
            <a:t>Mot de passe haché</a:t>
          </a:r>
        </a:p>
      </dgm:t>
    </dgm:pt>
    <dgm:pt modelId="{703C3BC0-533D-4881-9BCD-DCCCB948A45C}" type="parTrans" cxnId="{881C39B6-9404-4C2F-9080-1C2928933911}">
      <dgm:prSet/>
      <dgm:spPr/>
      <dgm:t>
        <a:bodyPr/>
        <a:lstStyle/>
        <a:p>
          <a:endParaRPr lang="fr-FR"/>
        </a:p>
      </dgm:t>
    </dgm:pt>
    <dgm:pt modelId="{23FCAB96-67C5-4A12-B440-8A818CEABA19}" type="sibTrans" cxnId="{881C39B6-9404-4C2F-9080-1C2928933911}">
      <dgm:prSet/>
      <dgm:spPr/>
      <dgm:t>
        <a:bodyPr/>
        <a:lstStyle/>
        <a:p>
          <a:endParaRPr lang="fr-FR"/>
        </a:p>
      </dgm:t>
    </dgm:pt>
    <dgm:pt modelId="{E96E0965-86C8-4792-BFA3-6BCBB4C369A7}">
      <dgm:prSet/>
      <dgm:spPr/>
      <dgm:t>
        <a:bodyPr/>
        <a:lstStyle/>
        <a:p>
          <a:r>
            <a:rPr lang="fr-FR"/>
            <a:t>Images stockées sur le serveur, lien Image-Jeu via BDD </a:t>
          </a:r>
          <a:endParaRPr lang="fr-FR" dirty="0"/>
        </a:p>
      </dgm:t>
    </dgm:pt>
    <dgm:pt modelId="{F2FEF3F3-5A52-4327-BC1C-06558B9AAE8E}" type="parTrans" cxnId="{FEB070CD-DCED-4BE8-9486-7720CB67EB7D}">
      <dgm:prSet/>
      <dgm:spPr/>
      <dgm:t>
        <a:bodyPr/>
        <a:lstStyle/>
        <a:p>
          <a:endParaRPr lang="fr-FR"/>
        </a:p>
      </dgm:t>
    </dgm:pt>
    <dgm:pt modelId="{5BEB3E30-FED4-4BFF-8AD8-152B1A644E29}" type="sibTrans" cxnId="{FEB070CD-DCED-4BE8-9486-7720CB67EB7D}">
      <dgm:prSet/>
      <dgm:spPr/>
      <dgm:t>
        <a:bodyPr/>
        <a:lstStyle/>
        <a:p>
          <a:endParaRPr lang="fr-FR"/>
        </a:p>
      </dgm:t>
    </dgm:pt>
    <dgm:pt modelId="{468FBCB3-D1F4-4706-92E5-062AA18BF78E}">
      <dgm:prSet/>
      <dgm:spPr/>
      <dgm:t>
        <a:bodyPr/>
        <a:lstStyle/>
        <a:p>
          <a:r>
            <a:rPr lang="fr-FR"/>
            <a:t>Sauvegarde note et commentaire d’un utilisateur identifié</a:t>
          </a:r>
          <a:endParaRPr lang="fr-FR" dirty="0"/>
        </a:p>
      </dgm:t>
    </dgm:pt>
    <dgm:pt modelId="{220C8490-DB28-4C35-9ADF-974BBADDFD2E}" type="parTrans" cxnId="{9F302440-A7CA-4978-AE56-8AC93E485C2F}">
      <dgm:prSet/>
      <dgm:spPr/>
      <dgm:t>
        <a:bodyPr/>
        <a:lstStyle/>
        <a:p>
          <a:endParaRPr lang="fr-FR"/>
        </a:p>
      </dgm:t>
    </dgm:pt>
    <dgm:pt modelId="{402278C5-BDDB-4168-BC37-844EBD9BF6D3}" type="sibTrans" cxnId="{9F302440-A7CA-4978-AE56-8AC93E485C2F}">
      <dgm:prSet/>
      <dgm:spPr/>
      <dgm:t>
        <a:bodyPr/>
        <a:lstStyle/>
        <a:p>
          <a:endParaRPr lang="fr-FR"/>
        </a:p>
      </dgm:t>
    </dgm:pt>
    <dgm:pt modelId="{3011747D-4BEC-40FB-AA10-68D008BBCD26}" type="pres">
      <dgm:prSet presAssocID="{28D37F8B-4D91-407B-B398-D72127E47105}" presName="Name0" presStyleCnt="0">
        <dgm:presLayoutVars>
          <dgm:dir/>
          <dgm:resizeHandles val="exact"/>
        </dgm:presLayoutVars>
      </dgm:prSet>
      <dgm:spPr/>
    </dgm:pt>
    <dgm:pt modelId="{FD945E92-97BA-4695-9141-DE17EC6CA0CC}" type="pres">
      <dgm:prSet presAssocID="{28D37F8B-4D91-407B-B398-D72127E47105}" presName="fgShape" presStyleLbl="fgShp" presStyleIdx="0" presStyleCnt="1"/>
      <dgm:spPr/>
    </dgm:pt>
    <dgm:pt modelId="{B7771714-18F5-4E82-B444-0A661F1174BF}" type="pres">
      <dgm:prSet presAssocID="{28D37F8B-4D91-407B-B398-D72127E47105}" presName="linComp" presStyleCnt="0"/>
      <dgm:spPr/>
    </dgm:pt>
    <dgm:pt modelId="{F03649CB-624C-4E31-ADA0-AEBC8C0EABCB}" type="pres">
      <dgm:prSet presAssocID="{D9AA66C1-ED25-4872-A4BD-AF10E7D44697}" presName="compNode" presStyleCnt="0"/>
      <dgm:spPr/>
    </dgm:pt>
    <dgm:pt modelId="{C4458FDE-6F76-4B69-BCD0-EAC47C69D0FD}" type="pres">
      <dgm:prSet presAssocID="{D9AA66C1-ED25-4872-A4BD-AF10E7D44697}" presName="bkgdShape" presStyleLbl="node1" presStyleIdx="0" presStyleCnt="3"/>
      <dgm:spPr/>
    </dgm:pt>
    <dgm:pt modelId="{C43374B9-3D89-4B59-9856-490172A7E03C}" type="pres">
      <dgm:prSet presAssocID="{D9AA66C1-ED25-4872-A4BD-AF10E7D44697}" presName="nodeTx" presStyleLbl="node1" presStyleIdx="0" presStyleCnt="3">
        <dgm:presLayoutVars>
          <dgm:bulletEnabled val="1"/>
        </dgm:presLayoutVars>
      </dgm:prSet>
      <dgm:spPr/>
    </dgm:pt>
    <dgm:pt modelId="{3CC14D43-4D7A-47F3-9BD3-7B4D42597715}" type="pres">
      <dgm:prSet presAssocID="{D9AA66C1-ED25-4872-A4BD-AF10E7D44697}" presName="invisiNode" presStyleLbl="node1" presStyleIdx="0" presStyleCnt="3"/>
      <dgm:spPr/>
    </dgm:pt>
    <dgm:pt modelId="{193AFD61-3BC7-4E5D-9FED-500DFB65DFF8}" type="pres">
      <dgm:prSet presAssocID="{D9AA66C1-ED25-4872-A4BD-AF10E7D4469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AC43AA0-FBC5-4FDA-A2AD-66985688C378}" type="pres">
      <dgm:prSet presAssocID="{DEAA9811-02DB-498D-B89D-6B0AF26F2530}" presName="sibTrans" presStyleLbl="sibTrans2D1" presStyleIdx="0" presStyleCnt="0"/>
      <dgm:spPr/>
    </dgm:pt>
    <dgm:pt modelId="{3D895E2D-1113-45B4-AF66-AF54FEB3D0A6}" type="pres">
      <dgm:prSet presAssocID="{E969722A-8A96-4051-9E7B-3432CA64D461}" presName="compNode" presStyleCnt="0"/>
      <dgm:spPr/>
    </dgm:pt>
    <dgm:pt modelId="{302E941F-264A-4D8C-86BF-7D7FE758F23F}" type="pres">
      <dgm:prSet presAssocID="{E969722A-8A96-4051-9E7B-3432CA64D461}" presName="bkgdShape" presStyleLbl="node1" presStyleIdx="1" presStyleCnt="3"/>
      <dgm:spPr/>
    </dgm:pt>
    <dgm:pt modelId="{DABFC3A4-100E-4BE1-83F3-3FEF5B67CBB5}" type="pres">
      <dgm:prSet presAssocID="{E969722A-8A96-4051-9E7B-3432CA64D461}" presName="nodeTx" presStyleLbl="node1" presStyleIdx="1" presStyleCnt="3">
        <dgm:presLayoutVars>
          <dgm:bulletEnabled val="1"/>
        </dgm:presLayoutVars>
      </dgm:prSet>
      <dgm:spPr/>
    </dgm:pt>
    <dgm:pt modelId="{7CD28607-A5A8-42E3-B9E1-651C0D575946}" type="pres">
      <dgm:prSet presAssocID="{E969722A-8A96-4051-9E7B-3432CA64D461}" presName="invisiNode" presStyleLbl="node1" presStyleIdx="1" presStyleCnt="3"/>
      <dgm:spPr/>
    </dgm:pt>
    <dgm:pt modelId="{3FB8F5F1-C5B4-443A-908F-BC5479C34B5E}" type="pres">
      <dgm:prSet presAssocID="{E969722A-8A96-4051-9E7B-3432CA64D46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1D9926A-3F04-45CE-910D-3A77437533A6}" type="pres">
      <dgm:prSet presAssocID="{FD7C70F1-BBCC-4915-97AB-551F04F21F3C}" presName="sibTrans" presStyleLbl="sibTrans2D1" presStyleIdx="0" presStyleCnt="0"/>
      <dgm:spPr/>
    </dgm:pt>
    <dgm:pt modelId="{A2CF1E39-6380-4A0D-AC04-C1AC62048095}" type="pres">
      <dgm:prSet presAssocID="{E8748086-F042-4181-92CB-14C9B1408213}" presName="compNode" presStyleCnt="0"/>
      <dgm:spPr/>
    </dgm:pt>
    <dgm:pt modelId="{849A816D-E614-4248-90DA-89094863420C}" type="pres">
      <dgm:prSet presAssocID="{E8748086-F042-4181-92CB-14C9B1408213}" presName="bkgdShape" presStyleLbl="node1" presStyleIdx="2" presStyleCnt="3"/>
      <dgm:spPr/>
    </dgm:pt>
    <dgm:pt modelId="{1B279D93-C461-4399-99C5-4B9E4B1F8BF9}" type="pres">
      <dgm:prSet presAssocID="{E8748086-F042-4181-92CB-14C9B1408213}" presName="nodeTx" presStyleLbl="node1" presStyleIdx="2" presStyleCnt="3">
        <dgm:presLayoutVars>
          <dgm:bulletEnabled val="1"/>
        </dgm:presLayoutVars>
      </dgm:prSet>
      <dgm:spPr/>
    </dgm:pt>
    <dgm:pt modelId="{B4A972B0-4D43-4841-AF01-6E399A082C4A}" type="pres">
      <dgm:prSet presAssocID="{E8748086-F042-4181-92CB-14C9B1408213}" presName="invisiNode" presStyleLbl="node1" presStyleIdx="2" presStyleCnt="3"/>
      <dgm:spPr/>
    </dgm:pt>
    <dgm:pt modelId="{7C4010FB-2E05-40A0-A509-4C51B45BB7AD}" type="pres">
      <dgm:prSet presAssocID="{E8748086-F042-4181-92CB-14C9B140821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DEE81E01-5D9D-4F07-ABC8-C12E485B6576}" type="presOf" srcId="{D9AA66C1-ED25-4872-A4BD-AF10E7D44697}" destId="{C4458FDE-6F76-4B69-BCD0-EAC47C69D0FD}" srcOrd="0" destOrd="0" presId="urn:microsoft.com/office/officeart/2005/8/layout/hList7"/>
    <dgm:cxn modelId="{EEB93419-25BD-4313-9505-732AB38C6D7C}" type="presOf" srcId="{31058ECC-C347-4E37-BBF3-34DFEEA2975D}" destId="{C43374B9-3D89-4B59-9856-490172A7E03C}" srcOrd="1" destOrd="1" presId="urn:microsoft.com/office/officeart/2005/8/layout/hList7"/>
    <dgm:cxn modelId="{F9E2251A-7561-4BFF-98CF-29F576727D9D}" srcId="{28D37F8B-4D91-407B-B398-D72127E47105}" destId="{E969722A-8A96-4051-9E7B-3432CA64D461}" srcOrd="1" destOrd="0" parTransId="{5339A161-CAAC-4261-8847-6E454365EF27}" sibTransId="{FD7C70F1-BBCC-4915-97AB-551F04F21F3C}"/>
    <dgm:cxn modelId="{4B131C2C-31E5-49D9-8F95-4A57F14903F5}" srcId="{28D37F8B-4D91-407B-B398-D72127E47105}" destId="{E8748086-F042-4181-92CB-14C9B1408213}" srcOrd="2" destOrd="0" parTransId="{FF6147B1-9670-411B-AA7F-FD5E900BF69F}" sibTransId="{D600EBAD-230C-4FFD-8DE6-844BEBF54940}"/>
    <dgm:cxn modelId="{6954A82D-DDCA-4AE1-84A9-434B53C7B8A6}" type="presOf" srcId="{E96E0965-86C8-4792-BFA3-6BCBB4C369A7}" destId="{302E941F-264A-4D8C-86BF-7D7FE758F23F}" srcOrd="0" destOrd="1" presId="urn:microsoft.com/office/officeart/2005/8/layout/hList7"/>
    <dgm:cxn modelId="{87024230-2E29-4CD2-AD84-4C3D0AC4B5BC}" srcId="{28D37F8B-4D91-407B-B398-D72127E47105}" destId="{D9AA66C1-ED25-4872-A4BD-AF10E7D44697}" srcOrd="0" destOrd="0" parTransId="{D6A23CFB-EB43-4BB5-ACD8-C8E97A2D412D}" sibTransId="{DEAA9811-02DB-498D-B89D-6B0AF26F2530}"/>
    <dgm:cxn modelId="{9F302440-A7CA-4978-AE56-8AC93E485C2F}" srcId="{E8748086-F042-4181-92CB-14C9B1408213}" destId="{468FBCB3-D1F4-4706-92E5-062AA18BF78E}" srcOrd="0" destOrd="0" parTransId="{220C8490-DB28-4C35-9ADF-974BBADDFD2E}" sibTransId="{402278C5-BDDB-4168-BC37-844EBD9BF6D3}"/>
    <dgm:cxn modelId="{2742EF5E-CC4F-4DBA-9BF4-A9E5E851528B}" type="presOf" srcId="{D9AA66C1-ED25-4872-A4BD-AF10E7D44697}" destId="{C43374B9-3D89-4B59-9856-490172A7E03C}" srcOrd="1" destOrd="0" presId="urn:microsoft.com/office/officeart/2005/8/layout/hList7"/>
    <dgm:cxn modelId="{23C2B364-5AEE-4985-B960-68C995C52F73}" srcId="{D9AA66C1-ED25-4872-A4BD-AF10E7D44697}" destId="{31058ECC-C347-4E37-BBF3-34DFEEA2975D}" srcOrd="0" destOrd="0" parTransId="{0E05C938-D7E8-42D3-B5E9-2A9B8F321924}" sibTransId="{E6C620E9-A8E5-4CC6-8A5A-3D21B1BCCEFD}"/>
    <dgm:cxn modelId="{A8D54155-31BA-4BD6-8121-BBB89C7B9280}" type="presOf" srcId="{36C37C76-1EC3-4E87-B1F5-28B241BDDFD9}" destId="{C43374B9-3D89-4B59-9856-490172A7E03C}" srcOrd="1" destOrd="2" presId="urn:microsoft.com/office/officeart/2005/8/layout/hList7"/>
    <dgm:cxn modelId="{01BD4877-3352-49BD-99D5-92C14E8E9524}" type="presOf" srcId="{E8748086-F042-4181-92CB-14C9B1408213}" destId="{849A816D-E614-4248-90DA-89094863420C}" srcOrd="0" destOrd="0" presId="urn:microsoft.com/office/officeart/2005/8/layout/hList7"/>
    <dgm:cxn modelId="{2AA2D358-3C3D-4C26-BC79-B673486C310C}" type="presOf" srcId="{31058ECC-C347-4E37-BBF3-34DFEEA2975D}" destId="{C4458FDE-6F76-4B69-BCD0-EAC47C69D0FD}" srcOrd="0" destOrd="1" presId="urn:microsoft.com/office/officeart/2005/8/layout/hList7"/>
    <dgm:cxn modelId="{0F2F4A7B-1385-43A3-96F0-E76067582C5C}" type="presOf" srcId="{468FBCB3-D1F4-4706-92E5-062AA18BF78E}" destId="{849A816D-E614-4248-90DA-89094863420C}" srcOrd="0" destOrd="1" presId="urn:microsoft.com/office/officeart/2005/8/layout/hList7"/>
    <dgm:cxn modelId="{4F3BB390-2C7F-48AA-9300-0E6F42C1E25A}" type="presOf" srcId="{E969722A-8A96-4051-9E7B-3432CA64D461}" destId="{DABFC3A4-100E-4BE1-83F3-3FEF5B67CBB5}" srcOrd="1" destOrd="0" presId="urn:microsoft.com/office/officeart/2005/8/layout/hList7"/>
    <dgm:cxn modelId="{92FBE7A9-6E15-4579-8AF3-8477FF909967}" type="presOf" srcId="{468FBCB3-D1F4-4706-92E5-062AA18BF78E}" destId="{1B279D93-C461-4399-99C5-4B9E4B1F8BF9}" srcOrd="1" destOrd="1" presId="urn:microsoft.com/office/officeart/2005/8/layout/hList7"/>
    <dgm:cxn modelId="{6DC86EB3-36B0-4375-A8B6-895A2F891AB9}" type="presOf" srcId="{E969722A-8A96-4051-9E7B-3432CA64D461}" destId="{302E941F-264A-4D8C-86BF-7D7FE758F23F}" srcOrd="0" destOrd="0" presId="urn:microsoft.com/office/officeart/2005/8/layout/hList7"/>
    <dgm:cxn modelId="{881C39B6-9404-4C2F-9080-1C2928933911}" srcId="{31058ECC-C347-4E37-BBF3-34DFEEA2975D}" destId="{36C37C76-1EC3-4E87-B1F5-28B241BDDFD9}" srcOrd="0" destOrd="0" parTransId="{703C3BC0-533D-4881-9BCD-DCCCB948A45C}" sibTransId="{23FCAB96-67C5-4A12-B440-8A818CEABA19}"/>
    <dgm:cxn modelId="{766EAFBC-6868-4736-B5D4-C07BF51521A0}" type="presOf" srcId="{FD7C70F1-BBCC-4915-97AB-551F04F21F3C}" destId="{F1D9926A-3F04-45CE-910D-3A77437533A6}" srcOrd="0" destOrd="0" presId="urn:microsoft.com/office/officeart/2005/8/layout/hList7"/>
    <dgm:cxn modelId="{FEB070CD-DCED-4BE8-9486-7720CB67EB7D}" srcId="{E969722A-8A96-4051-9E7B-3432CA64D461}" destId="{E96E0965-86C8-4792-BFA3-6BCBB4C369A7}" srcOrd="0" destOrd="0" parTransId="{F2FEF3F3-5A52-4327-BC1C-06558B9AAE8E}" sibTransId="{5BEB3E30-FED4-4BFF-8AD8-152B1A644E29}"/>
    <dgm:cxn modelId="{77AB1AD2-EF70-42AC-840A-0D008F323194}" type="presOf" srcId="{28D37F8B-4D91-407B-B398-D72127E47105}" destId="{3011747D-4BEC-40FB-AA10-68D008BBCD26}" srcOrd="0" destOrd="0" presId="urn:microsoft.com/office/officeart/2005/8/layout/hList7"/>
    <dgm:cxn modelId="{B8390ED6-FCBE-4234-AA87-665124F72C7F}" type="presOf" srcId="{36C37C76-1EC3-4E87-B1F5-28B241BDDFD9}" destId="{C4458FDE-6F76-4B69-BCD0-EAC47C69D0FD}" srcOrd="0" destOrd="2" presId="urn:microsoft.com/office/officeart/2005/8/layout/hList7"/>
    <dgm:cxn modelId="{9D86FCDA-732D-4A94-87EE-48D12E48A44E}" type="presOf" srcId="{DEAA9811-02DB-498D-B89D-6B0AF26F2530}" destId="{5AC43AA0-FBC5-4FDA-A2AD-66985688C378}" srcOrd="0" destOrd="0" presId="urn:microsoft.com/office/officeart/2005/8/layout/hList7"/>
    <dgm:cxn modelId="{0E6506E1-FC92-4637-903D-850B09D6B5BE}" type="presOf" srcId="{E96E0965-86C8-4792-BFA3-6BCBB4C369A7}" destId="{DABFC3A4-100E-4BE1-83F3-3FEF5B67CBB5}" srcOrd="1" destOrd="1" presId="urn:microsoft.com/office/officeart/2005/8/layout/hList7"/>
    <dgm:cxn modelId="{1111A6F6-1533-4374-96C9-387148D4B03B}" type="presOf" srcId="{E8748086-F042-4181-92CB-14C9B1408213}" destId="{1B279D93-C461-4399-99C5-4B9E4B1F8BF9}" srcOrd="1" destOrd="0" presId="urn:microsoft.com/office/officeart/2005/8/layout/hList7"/>
    <dgm:cxn modelId="{9EB6AE4E-56E0-4A8C-AB20-948853CA2276}" type="presParOf" srcId="{3011747D-4BEC-40FB-AA10-68D008BBCD26}" destId="{FD945E92-97BA-4695-9141-DE17EC6CA0CC}" srcOrd="0" destOrd="0" presId="urn:microsoft.com/office/officeart/2005/8/layout/hList7"/>
    <dgm:cxn modelId="{E8AA40FF-3268-4E93-822E-3D7076DE0904}" type="presParOf" srcId="{3011747D-4BEC-40FB-AA10-68D008BBCD26}" destId="{B7771714-18F5-4E82-B444-0A661F1174BF}" srcOrd="1" destOrd="0" presId="urn:microsoft.com/office/officeart/2005/8/layout/hList7"/>
    <dgm:cxn modelId="{0AC5827E-48F6-4A7D-A570-E513CF064A16}" type="presParOf" srcId="{B7771714-18F5-4E82-B444-0A661F1174BF}" destId="{F03649CB-624C-4E31-ADA0-AEBC8C0EABCB}" srcOrd="0" destOrd="0" presId="urn:microsoft.com/office/officeart/2005/8/layout/hList7"/>
    <dgm:cxn modelId="{773945CB-C8E0-4562-AF99-D9DAA3A03C4B}" type="presParOf" srcId="{F03649CB-624C-4E31-ADA0-AEBC8C0EABCB}" destId="{C4458FDE-6F76-4B69-BCD0-EAC47C69D0FD}" srcOrd="0" destOrd="0" presId="urn:microsoft.com/office/officeart/2005/8/layout/hList7"/>
    <dgm:cxn modelId="{547A7CB1-9861-444A-8ACE-973CEEE64B18}" type="presParOf" srcId="{F03649CB-624C-4E31-ADA0-AEBC8C0EABCB}" destId="{C43374B9-3D89-4B59-9856-490172A7E03C}" srcOrd="1" destOrd="0" presId="urn:microsoft.com/office/officeart/2005/8/layout/hList7"/>
    <dgm:cxn modelId="{80068921-F783-42DE-905B-1BC5E88B414E}" type="presParOf" srcId="{F03649CB-624C-4E31-ADA0-AEBC8C0EABCB}" destId="{3CC14D43-4D7A-47F3-9BD3-7B4D42597715}" srcOrd="2" destOrd="0" presId="urn:microsoft.com/office/officeart/2005/8/layout/hList7"/>
    <dgm:cxn modelId="{DB5A9A53-1D10-4A8C-B4B5-83F536A87AF4}" type="presParOf" srcId="{F03649CB-624C-4E31-ADA0-AEBC8C0EABCB}" destId="{193AFD61-3BC7-4E5D-9FED-500DFB65DFF8}" srcOrd="3" destOrd="0" presId="urn:microsoft.com/office/officeart/2005/8/layout/hList7"/>
    <dgm:cxn modelId="{688F6AC6-E6E2-44EB-BD2B-A1E7B0673DC4}" type="presParOf" srcId="{B7771714-18F5-4E82-B444-0A661F1174BF}" destId="{5AC43AA0-FBC5-4FDA-A2AD-66985688C378}" srcOrd="1" destOrd="0" presId="urn:microsoft.com/office/officeart/2005/8/layout/hList7"/>
    <dgm:cxn modelId="{60DD9445-7C1A-4815-B2B3-405BB89ABCD1}" type="presParOf" srcId="{B7771714-18F5-4E82-B444-0A661F1174BF}" destId="{3D895E2D-1113-45B4-AF66-AF54FEB3D0A6}" srcOrd="2" destOrd="0" presId="urn:microsoft.com/office/officeart/2005/8/layout/hList7"/>
    <dgm:cxn modelId="{FAE3E3F7-4D0C-4D9F-81AD-21A4CB8D346C}" type="presParOf" srcId="{3D895E2D-1113-45B4-AF66-AF54FEB3D0A6}" destId="{302E941F-264A-4D8C-86BF-7D7FE758F23F}" srcOrd="0" destOrd="0" presId="urn:microsoft.com/office/officeart/2005/8/layout/hList7"/>
    <dgm:cxn modelId="{4C21F8FD-8E7A-4EC2-BF3B-416B7A471449}" type="presParOf" srcId="{3D895E2D-1113-45B4-AF66-AF54FEB3D0A6}" destId="{DABFC3A4-100E-4BE1-83F3-3FEF5B67CBB5}" srcOrd="1" destOrd="0" presId="urn:microsoft.com/office/officeart/2005/8/layout/hList7"/>
    <dgm:cxn modelId="{EB87B01F-2D67-4E62-8FC7-F5E05183008D}" type="presParOf" srcId="{3D895E2D-1113-45B4-AF66-AF54FEB3D0A6}" destId="{7CD28607-A5A8-42E3-B9E1-651C0D575946}" srcOrd="2" destOrd="0" presId="urn:microsoft.com/office/officeart/2005/8/layout/hList7"/>
    <dgm:cxn modelId="{6FAEC2E5-05C8-4BEF-B097-7DEC8C8987EF}" type="presParOf" srcId="{3D895E2D-1113-45B4-AF66-AF54FEB3D0A6}" destId="{3FB8F5F1-C5B4-443A-908F-BC5479C34B5E}" srcOrd="3" destOrd="0" presId="urn:microsoft.com/office/officeart/2005/8/layout/hList7"/>
    <dgm:cxn modelId="{8D277A48-AC48-4D2A-9F17-4A92FFA132A9}" type="presParOf" srcId="{B7771714-18F5-4E82-B444-0A661F1174BF}" destId="{F1D9926A-3F04-45CE-910D-3A77437533A6}" srcOrd="3" destOrd="0" presId="urn:microsoft.com/office/officeart/2005/8/layout/hList7"/>
    <dgm:cxn modelId="{BA901F5B-C9FD-4A6F-8F6A-0BD588E34301}" type="presParOf" srcId="{B7771714-18F5-4E82-B444-0A661F1174BF}" destId="{A2CF1E39-6380-4A0D-AC04-C1AC62048095}" srcOrd="4" destOrd="0" presId="urn:microsoft.com/office/officeart/2005/8/layout/hList7"/>
    <dgm:cxn modelId="{05B0E751-87FE-43FC-BA8D-7B089E2A404E}" type="presParOf" srcId="{A2CF1E39-6380-4A0D-AC04-C1AC62048095}" destId="{849A816D-E614-4248-90DA-89094863420C}" srcOrd="0" destOrd="0" presId="urn:microsoft.com/office/officeart/2005/8/layout/hList7"/>
    <dgm:cxn modelId="{8804C57D-A6A8-4423-B7EF-B999F8B1B46D}" type="presParOf" srcId="{A2CF1E39-6380-4A0D-AC04-C1AC62048095}" destId="{1B279D93-C461-4399-99C5-4B9E4B1F8BF9}" srcOrd="1" destOrd="0" presId="urn:microsoft.com/office/officeart/2005/8/layout/hList7"/>
    <dgm:cxn modelId="{18AFE243-EC99-4C46-80AF-D4679D0F3311}" type="presParOf" srcId="{A2CF1E39-6380-4A0D-AC04-C1AC62048095}" destId="{B4A972B0-4D43-4841-AF01-6E399A082C4A}" srcOrd="2" destOrd="0" presId="urn:microsoft.com/office/officeart/2005/8/layout/hList7"/>
    <dgm:cxn modelId="{B0342320-F1FA-4F64-9012-5212DD464B53}" type="presParOf" srcId="{A2CF1E39-6380-4A0D-AC04-C1AC62048095}" destId="{7C4010FB-2E05-40A0-A509-4C51B45BB7A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58FDE-6F76-4B69-BCD0-EAC47C69D0FD}">
      <dsp:nvSpPr>
        <dsp:cNvPr id="0" name=""/>
        <dsp:cNvSpPr/>
      </dsp:nvSpPr>
      <dsp:spPr>
        <a:xfrm>
          <a:off x="1725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Sauvegarde de données sur la 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Création/sauvegarde des comptes utilisateurs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Mot de passe haché</a:t>
          </a:r>
        </a:p>
      </dsp:txBody>
      <dsp:txXfrm>
        <a:off x="1725" y="2110566"/>
        <a:ext cx="2683934" cy="2110566"/>
      </dsp:txXfrm>
    </dsp:sp>
    <dsp:sp modelId="{193AFD61-3BC7-4E5D-9FED-500DFB65DFF8}">
      <dsp:nvSpPr>
        <dsp:cNvPr id="0" name=""/>
        <dsp:cNvSpPr/>
      </dsp:nvSpPr>
      <dsp:spPr>
        <a:xfrm>
          <a:off x="465169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E941F-264A-4D8C-86BF-7D7FE758F23F}">
      <dsp:nvSpPr>
        <dsp:cNvPr id="0" name=""/>
        <dsp:cNvSpPr/>
      </dsp:nvSpPr>
      <dsp:spPr>
        <a:xfrm>
          <a:off x="2766177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Base de jeux de société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Images stockées sur le serveur, lien Image-Jeu via BDD </a:t>
          </a:r>
          <a:endParaRPr lang="fr-FR" sz="1500" kern="1200" dirty="0"/>
        </a:p>
      </dsp:txBody>
      <dsp:txXfrm>
        <a:off x="2766177" y="2110566"/>
        <a:ext cx="2683934" cy="2110566"/>
      </dsp:txXfrm>
    </dsp:sp>
    <dsp:sp modelId="{3FB8F5F1-C5B4-443A-908F-BC5479C34B5E}">
      <dsp:nvSpPr>
        <dsp:cNvPr id="0" name=""/>
        <dsp:cNvSpPr/>
      </dsp:nvSpPr>
      <dsp:spPr>
        <a:xfrm>
          <a:off x="3229621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A816D-E614-4248-90DA-89094863420C}">
      <dsp:nvSpPr>
        <dsp:cNvPr id="0" name=""/>
        <dsp:cNvSpPr/>
      </dsp:nvSpPr>
      <dsp:spPr>
        <a:xfrm>
          <a:off x="5530630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Gestion des avis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Sauvegarde note et commentaire d’un utilisateur identifié</a:t>
          </a:r>
          <a:endParaRPr lang="fr-FR" sz="1500" kern="1200" dirty="0"/>
        </a:p>
      </dsp:txBody>
      <dsp:txXfrm>
        <a:off x="5530630" y="2110566"/>
        <a:ext cx="2683934" cy="2110566"/>
      </dsp:txXfrm>
    </dsp:sp>
    <dsp:sp modelId="{7C4010FB-2E05-40A0-A509-4C51B45BB7AD}">
      <dsp:nvSpPr>
        <dsp:cNvPr id="0" name=""/>
        <dsp:cNvSpPr/>
      </dsp:nvSpPr>
      <dsp:spPr>
        <a:xfrm>
          <a:off x="5994074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5E92-97BA-4695-9141-DE17EC6CA0CC}">
      <dsp:nvSpPr>
        <dsp:cNvPr id="0" name=""/>
        <dsp:cNvSpPr/>
      </dsp:nvSpPr>
      <dsp:spPr>
        <a:xfrm>
          <a:off x="328651" y="4221132"/>
          <a:ext cx="7558986" cy="79146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6A0EBC-DCB8-430F-AE17-04B74BB2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121" y="3362510"/>
            <a:ext cx="6036420" cy="1222470"/>
          </a:xfrm>
        </p:spPr>
        <p:txBody>
          <a:bodyPr/>
          <a:lstStyle/>
          <a:p>
            <a:r>
              <a:rPr lang="fr-F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Plateau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1093A34-2CFE-4F77-8024-D724841B3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54" y="4922340"/>
            <a:ext cx="11608546" cy="9661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Présenté par Lucas Jayet, </a:t>
            </a:r>
            <a:r>
              <a:rPr lang="fr-FR" dirty="0" err="1">
                <a:solidFill>
                  <a:schemeClr val="tx1"/>
                </a:solidFill>
              </a:rPr>
              <a:t>Clement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Delavaloire</a:t>
            </a:r>
            <a:r>
              <a:rPr lang="fr-FR" dirty="0">
                <a:solidFill>
                  <a:schemeClr val="tx1"/>
                </a:solidFill>
              </a:rPr>
              <a:t> &amp; </a:t>
            </a:r>
            <a:r>
              <a:rPr lang="fr-FR" dirty="0" err="1">
                <a:solidFill>
                  <a:schemeClr val="tx1"/>
                </a:solidFill>
              </a:rPr>
              <a:t>quentin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mazerin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AF13DB-C314-4D30-9876-92C3048B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55" y="910267"/>
            <a:ext cx="3843393" cy="3843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D64C-1513-44D1-AF3D-4C611642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2796503"/>
            <a:ext cx="9404723" cy="1400530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fr-F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d’avoir suivi !</a:t>
            </a:r>
          </a:p>
        </p:txBody>
      </p:sp>
    </p:spTree>
    <p:extLst>
      <p:ext uri="{BB962C8B-B14F-4D97-AF65-F5344CB8AC3E}">
        <p14:creationId xmlns:p14="http://schemas.microsoft.com/office/powerpoint/2010/main" val="379511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7A450-23EB-4DA8-9D70-8A94588E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7840"/>
            <a:ext cx="8503658" cy="1024573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Plateau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A222B4-E8B5-4163-AA64-6B22C134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5" y="2306320"/>
            <a:ext cx="8826531" cy="353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13FA2B-80A0-4884-986D-A4B55BA3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57" y="291058"/>
            <a:ext cx="1295577" cy="1295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6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A277C5-F778-459D-9C51-5A1C2A6A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275" y="1359093"/>
            <a:ext cx="420153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technique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C837E0-2707-4D70-96B5-AACC29D31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08886">
            <a:off x="1002650" y="1854820"/>
            <a:ext cx="5895975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15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3BE-4642-4B15-A919-CD1860F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96" y="545270"/>
            <a:ext cx="9404723" cy="140053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988EC-8E52-433A-BE5C-7760AA8C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6" y="2117249"/>
            <a:ext cx="8946541" cy="419548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L'architecture générale 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technologies utilisées  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La persistance de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6F2B9D-7726-4A1C-AC20-FFB44372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74" y="1600200"/>
            <a:ext cx="3586326" cy="4976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089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L’architecture générale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C27796-FB9A-42CF-B5F6-08C78BD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54" y="1675300"/>
            <a:ext cx="4561200" cy="2243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9308EA-7F0F-4751-B346-44041B9618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37" y="1637581"/>
            <a:ext cx="4561200" cy="224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DF06FE-920F-4F11-B6B0-D2CA44824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298" y="4312735"/>
            <a:ext cx="4559136" cy="224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19D52E1A-11C1-47C9-85F5-974648920379}"/>
              </a:ext>
            </a:extLst>
          </p:cNvPr>
          <p:cNvSpPr/>
          <p:nvPr/>
        </p:nvSpPr>
        <p:spPr>
          <a:xfrm rot="20562059">
            <a:off x="3797515" y="3691072"/>
            <a:ext cx="368927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C8BD4A8-8DB8-4E50-9157-BD1B672ED479}"/>
              </a:ext>
            </a:extLst>
          </p:cNvPr>
          <p:cNvSpPr/>
          <p:nvPr/>
        </p:nvSpPr>
        <p:spPr>
          <a:xfrm rot="1294966">
            <a:off x="7776048" y="3682815"/>
            <a:ext cx="338541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996396CD-B1A0-4A5D-A87B-89DBA56B6D3D}"/>
              </a:ext>
            </a:extLst>
          </p:cNvPr>
          <p:cNvSpPr/>
          <p:nvPr/>
        </p:nvSpPr>
        <p:spPr>
          <a:xfrm rot="16200000">
            <a:off x="5802972" y="2483869"/>
            <a:ext cx="240087" cy="86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L’architecture générale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5FE0D-EA73-4B02-B467-5769359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60" y="2559655"/>
            <a:ext cx="2511909" cy="1925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32A419-DE92-49E6-9A9B-D0EB4FAF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54" y="2278097"/>
            <a:ext cx="2473657" cy="3225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D2B838-48E3-473D-9A2A-F919405F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397" y="3208905"/>
            <a:ext cx="2703172" cy="1364337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7893B30-4538-4698-AB4A-497814C78FD6}"/>
              </a:ext>
            </a:extLst>
          </p:cNvPr>
          <p:cNvCxnSpPr>
            <a:endCxn id="8" idx="1"/>
          </p:cNvCxnSpPr>
          <p:nvPr/>
        </p:nvCxnSpPr>
        <p:spPr>
          <a:xfrm flipV="1">
            <a:off x="3784811" y="3891074"/>
            <a:ext cx="810586" cy="152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DABC73-DCCF-4712-ADDF-27ADAD1A9586}"/>
              </a:ext>
            </a:extLst>
          </p:cNvPr>
          <p:cNvCxnSpPr/>
          <p:nvPr/>
        </p:nvCxnSpPr>
        <p:spPr>
          <a:xfrm flipV="1">
            <a:off x="7298569" y="2965142"/>
            <a:ext cx="1740291" cy="5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195C2-F55A-40B8-B7ED-1E3730D1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4A10D-F062-4F72-96E7-C6F74D5F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5884"/>
            <a:ext cx="8946541" cy="4195481"/>
          </a:xfrm>
        </p:spPr>
        <p:txBody>
          <a:bodyPr/>
          <a:lstStyle/>
          <a:p>
            <a:pPr lvl="1"/>
            <a:r>
              <a:rPr lang="fr-FR" sz="2400" dirty="0"/>
              <a:t>Base HTML/CSS</a:t>
            </a:r>
          </a:p>
          <a:p>
            <a:pPr lvl="1"/>
            <a:r>
              <a:rPr lang="fr-FR" sz="2400" dirty="0"/>
              <a:t>MD Bootstrap / Bootstrap</a:t>
            </a:r>
          </a:p>
          <a:p>
            <a:pPr lvl="1"/>
            <a:r>
              <a:rPr lang="fr-FR" sz="2400" dirty="0"/>
              <a:t>PHP</a:t>
            </a:r>
          </a:p>
          <a:p>
            <a:pPr lvl="1"/>
            <a:r>
              <a:rPr lang="fr-FR" sz="2400" dirty="0"/>
              <a:t>SQL</a:t>
            </a:r>
          </a:p>
          <a:p>
            <a:pPr lvl="1"/>
            <a:r>
              <a:rPr lang="fr-FR" sz="2400" dirty="0"/>
              <a:t>Javascript / JQuery</a:t>
            </a:r>
          </a:p>
          <a:p>
            <a:pPr lvl="1"/>
            <a:r>
              <a:rPr lang="fr-FR" sz="2400" dirty="0"/>
              <a:t>Base de donnée MySQL</a:t>
            </a:r>
          </a:p>
          <a:p>
            <a:pPr marL="0" indent="0">
              <a:buNone/>
            </a:pPr>
            <a:endParaRPr lang="fr-FR" u="sng" dirty="0"/>
          </a:p>
          <a:p>
            <a:pPr lvl="1"/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6A8BF4-A9FD-46B4-A4E8-432430DC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06" y="1572154"/>
            <a:ext cx="1814232" cy="12094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559742-667A-4020-9438-D61966DD0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28" y="1215150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FE71C7-7034-4CC4-89EB-12F09625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01" y="3317246"/>
            <a:ext cx="1428750" cy="1428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D85A1C-452D-498D-B2AD-1E1C1E6D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358" y="3747352"/>
            <a:ext cx="3225053" cy="7877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FC4348-DFD7-474F-A838-7AF116819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480" y="4928474"/>
            <a:ext cx="2292698" cy="14287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36359B3-5BDF-4629-92BB-2A950B57B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487" y="5069646"/>
            <a:ext cx="2034871" cy="1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1B112-2F84-4AB6-8D0C-BACCE90A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16" y="238559"/>
            <a:ext cx="9404723" cy="914443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persistance de données 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6012B07-DB2E-41CC-ADB1-296FA150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10370"/>
              </p:ext>
            </p:extLst>
          </p:nvPr>
        </p:nvGraphicFramePr>
        <p:xfrm>
          <a:off x="1895475" y="1343025"/>
          <a:ext cx="8216290" cy="52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55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D06-AC7A-46C8-9A53-C0705F1A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E7775-3E08-4205-9538-10DFB503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  <a:scene3d>
            <a:camera prst="orthographicFront">
              <a:rot lat="0" lon="21599983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fr-FR"/>
              <a:t>Répartition des tâches : </a:t>
            </a:r>
          </a:p>
          <a:p>
            <a:pPr lvl="1"/>
            <a:r>
              <a:rPr lang="fr-FR"/>
              <a:t> Création de la base de données</a:t>
            </a:r>
          </a:p>
          <a:p>
            <a:pPr lvl="1"/>
            <a:r>
              <a:rPr lang="fr-FR"/>
              <a:t> Création de l’architecture des pages</a:t>
            </a:r>
          </a:p>
          <a:p>
            <a:pPr lvl="1"/>
            <a:r>
              <a:rPr lang="fr-FR"/>
              <a:t> Fonctionnalités (Connexion, Avis, …)</a:t>
            </a:r>
          </a:p>
          <a:p>
            <a:pPr lvl="1"/>
            <a:r>
              <a:rPr lang="fr-FR"/>
              <a:t> Responsive design</a:t>
            </a:r>
          </a:p>
          <a:p>
            <a:pPr lvl="1"/>
            <a:endParaRPr lang="fr-FR"/>
          </a:p>
          <a:p>
            <a:r>
              <a:rPr lang="fr-FR"/>
              <a:t>Méthode/outil mis en œuvre : </a:t>
            </a:r>
          </a:p>
          <a:p>
            <a:pPr lvl="1"/>
            <a:r>
              <a:rPr lang="fr-FR"/>
              <a:t> MCD (Base de données)</a:t>
            </a:r>
          </a:p>
          <a:p>
            <a:pPr lvl="1"/>
            <a:r>
              <a:rPr lang="fr-FR"/>
              <a:t>Schéma relationnel entre les pages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54B7E553-07F3-49F9-B5DB-1529A30B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87762-C46F-4C8A-A3A0-400271E3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28360D-B5E4-4F7E-995D-D2816C494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FFF298-35B3-44C5-B9C7-019DCC9E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2100627"/>
            <a:ext cx="3980139" cy="265674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051D22-B149-4432-90AA-B7BA85FB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92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Le Plateau</vt:lpstr>
      <vt:lpstr>Le Plateau</vt:lpstr>
      <vt:lpstr>Demonstration technique</vt:lpstr>
      <vt:lpstr>Explication du code</vt:lpstr>
      <vt:lpstr>L’architecture générale</vt:lpstr>
      <vt:lpstr>L’architecture générale</vt:lpstr>
      <vt:lpstr>Les technologies utilisées</vt:lpstr>
      <vt:lpstr>La persistance de données  </vt:lpstr>
      <vt:lpstr>Gestion du projet</vt:lpstr>
      <vt:lpstr>Merci d’avoir suivi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Plateau</dc:title>
  <dc:creator>DELAVALOIRE Clément</dc:creator>
  <cp:lastModifiedBy>DELAVALOIRE Clément</cp:lastModifiedBy>
  <cp:revision>1</cp:revision>
  <dcterms:created xsi:type="dcterms:W3CDTF">2018-11-30T11:20:25Z</dcterms:created>
  <dcterms:modified xsi:type="dcterms:W3CDTF">2018-11-30T11:23:07Z</dcterms:modified>
</cp:coreProperties>
</file>