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64" r:id="rId5"/>
    <p:sldId id="263" r:id="rId6"/>
    <p:sldId id="262" r:id="rId7"/>
    <p:sldId id="261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7A450-23EB-4DA8-9D70-8A94588E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52718"/>
            <a:ext cx="9404723" cy="140053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Algerian" panose="020B0604020202020204" pitchFamily="82" charset="0"/>
              </a:rPr>
              <a:t>Le Plateau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A222B4-E8B5-4163-AA64-6B22C134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05" y="2306320"/>
            <a:ext cx="8826531" cy="3531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13FA2B-80A0-4884-986D-A4B55BA3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57" y="291058"/>
            <a:ext cx="1295577" cy="1295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65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277C5-F778-459D-9C51-5A1C2A6A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8710"/>
            <a:ext cx="12192000" cy="807869"/>
          </a:xfrm>
        </p:spPr>
        <p:txBody>
          <a:bodyPr/>
          <a:lstStyle/>
          <a:p>
            <a:pPr algn="ctr"/>
            <a:r>
              <a:rPr lang="fr-FR" dirty="0"/>
              <a:t>Démonstration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6715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3BE-4642-4B15-A919-CD1860F6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988EC-8E52-433A-BE5C-7760AA8C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L'architecture générale </a:t>
            </a:r>
          </a:p>
          <a:p>
            <a:endParaRPr lang="fr-FR" sz="2800" dirty="0"/>
          </a:p>
          <a:p>
            <a:r>
              <a:rPr lang="fr-FR" sz="2800" dirty="0"/>
              <a:t>Les technologies utilisées  </a:t>
            </a:r>
          </a:p>
          <a:p>
            <a:endParaRPr lang="fr-FR" sz="2800" dirty="0"/>
          </a:p>
          <a:p>
            <a:r>
              <a:rPr lang="fr-FR" sz="2800" dirty="0"/>
              <a:t>La persistance de données </a:t>
            </a:r>
          </a:p>
        </p:txBody>
      </p:sp>
    </p:spTree>
    <p:extLst>
      <p:ext uri="{BB962C8B-B14F-4D97-AF65-F5344CB8AC3E}">
        <p14:creationId xmlns:p14="http://schemas.microsoft.com/office/powerpoint/2010/main" val="29208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D8ACA-2144-49B3-9FED-477463E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générale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C27796-FB9A-42CF-B5F6-08C78BD9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81" y="1853248"/>
            <a:ext cx="4325794" cy="21280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9308EA-7F0F-4751-B346-44041B96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1" y="1853249"/>
            <a:ext cx="4561674" cy="21280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DF06FE-920F-4F11-B6B0-D2CA44824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03" y="4552111"/>
            <a:ext cx="3849457" cy="1893684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19D52E1A-11C1-47C9-85F5-974648920379}"/>
              </a:ext>
            </a:extLst>
          </p:cNvPr>
          <p:cNvSpPr/>
          <p:nvPr/>
        </p:nvSpPr>
        <p:spPr>
          <a:xfrm rot="20562059">
            <a:off x="3797515" y="3691072"/>
            <a:ext cx="368927" cy="125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FC8BD4A8-8DB8-4E50-9157-BD1B672ED479}"/>
              </a:ext>
            </a:extLst>
          </p:cNvPr>
          <p:cNvSpPr/>
          <p:nvPr/>
        </p:nvSpPr>
        <p:spPr>
          <a:xfrm rot="1294966">
            <a:off x="7776048" y="3682815"/>
            <a:ext cx="338541" cy="125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996396CD-B1A0-4A5D-A87B-89DBA56B6D3D}"/>
              </a:ext>
            </a:extLst>
          </p:cNvPr>
          <p:cNvSpPr/>
          <p:nvPr/>
        </p:nvSpPr>
        <p:spPr>
          <a:xfrm rot="16200000">
            <a:off x="5661811" y="2483871"/>
            <a:ext cx="240087" cy="86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55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D8ACA-2144-49B3-9FED-477463E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générale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5FE0D-EA73-4B02-B467-57693595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60" y="2559655"/>
            <a:ext cx="2511909" cy="1925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32A419-DE92-49E6-9A9B-D0EB4FAF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54" y="2278097"/>
            <a:ext cx="2473657" cy="32259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D2B838-48E3-473D-9A2A-F919405F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397" y="3208905"/>
            <a:ext cx="2703172" cy="1364337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7893B30-4538-4698-AB4A-497814C78FD6}"/>
              </a:ext>
            </a:extLst>
          </p:cNvPr>
          <p:cNvCxnSpPr>
            <a:endCxn id="8" idx="1"/>
          </p:cNvCxnSpPr>
          <p:nvPr/>
        </p:nvCxnSpPr>
        <p:spPr>
          <a:xfrm flipV="1">
            <a:off x="3784811" y="3891074"/>
            <a:ext cx="810586" cy="152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DABC73-DCCF-4712-ADDF-27ADAD1A9586}"/>
              </a:ext>
            </a:extLst>
          </p:cNvPr>
          <p:cNvCxnSpPr/>
          <p:nvPr/>
        </p:nvCxnSpPr>
        <p:spPr>
          <a:xfrm flipV="1">
            <a:off x="7298569" y="2965142"/>
            <a:ext cx="1740291" cy="5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0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195C2-F55A-40B8-B7ED-1E3730D1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4A10D-F062-4F72-96E7-C6F74D5F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45884"/>
            <a:ext cx="8946541" cy="4195481"/>
          </a:xfrm>
        </p:spPr>
        <p:txBody>
          <a:bodyPr/>
          <a:lstStyle/>
          <a:p>
            <a:pPr lvl="1"/>
            <a:r>
              <a:rPr lang="fr-FR" sz="2400" dirty="0"/>
              <a:t>Base HTML/CSS</a:t>
            </a:r>
          </a:p>
          <a:p>
            <a:pPr lvl="1"/>
            <a:r>
              <a:rPr lang="fr-FR" sz="2400" dirty="0"/>
              <a:t>MD Bootstrap / Bootstrap</a:t>
            </a:r>
          </a:p>
          <a:p>
            <a:pPr lvl="1"/>
            <a:r>
              <a:rPr lang="fr-FR" sz="2400" dirty="0"/>
              <a:t>PHP</a:t>
            </a:r>
          </a:p>
          <a:p>
            <a:pPr lvl="1"/>
            <a:r>
              <a:rPr lang="fr-FR" sz="2400" dirty="0"/>
              <a:t>SQL</a:t>
            </a:r>
          </a:p>
          <a:p>
            <a:pPr lvl="1"/>
            <a:r>
              <a:rPr lang="fr-FR" sz="2400" dirty="0"/>
              <a:t>Javascript / JQuery</a:t>
            </a:r>
          </a:p>
          <a:p>
            <a:pPr lvl="1"/>
            <a:r>
              <a:rPr lang="fr-FR" sz="2400" dirty="0"/>
              <a:t>Base de donnée MySQL</a:t>
            </a:r>
          </a:p>
          <a:p>
            <a:pPr marL="0" indent="0">
              <a:buNone/>
            </a:pPr>
            <a:endParaRPr lang="fr-FR" u="sng" dirty="0"/>
          </a:p>
          <a:p>
            <a:pPr lvl="1"/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6A8BF4-A9FD-46B4-A4E8-432430DC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06" y="1572154"/>
            <a:ext cx="1814232" cy="12094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559742-667A-4020-9438-D61966DD0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28" y="1215150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FE71C7-7034-4CC4-89EB-12F09625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01" y="3317246"/>
            <a:ext cx="1428750" cy="1428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D85A1C-452D-498D-B2AD-1E1C1E6DC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358" y="3747352"/>
            <a:ext cx="3225053" cy="7877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FC4348-DFD7-474F-A838-7AF116819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480" y="4928474"/>
            <a:ext cx="2292698" cy="14287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36359B3-5BDF-4629-92BB-2A950B57B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487" y="5069646"/>
            <a:ext cx="2034871" cy="10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1B112-2F84-4AB6-8D0C-BACCE90A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443"/>
          </a:xfrm>
        </p:spPr>
        <p:txBody>
          <a:bodyPr/>
          <a:lstStyle/>
          <a:p>
            <a:r>
              <a:rPr lang="fr-FR" sz="4000" dirty="0"/>
              <a:t>La persistance de données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559D5-8BF5-4B78-A3DF-711AA1D4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10373"/>
            <a:ext cx="8946541" cy="3806344"/>
          </a:xfrm>
        </p:spPr>
        <p:txBody>
          <a:bodyPr/>
          <a:lstStyle/>
          <a:p>
            <a:r>
              <a:rPr lang="fr-FR" dirty="0"/>
              <a:t>Sauvegarde de données sur la base</a:t>
            </a:r>
          </a:p>
          <a:p>
            <a:pPr lvl="1"/>
            <a:r>
              <a:rPr lang="fr-FR" dirty="0"/>
              <a:t>Création/sauvegarde des comptes utilisateurs</a:t>
            </a:r>
          </a:p>
          <a:p>
            <a:pPr lvl="2"/>
            <a:r>
              <a:rPr lang="fr-FR" dirty="0"/>
              <a:t>Mot de passe haché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Base de jeux de société</a:t>
            </a:r>
          </a:p>
          <a:p>
            <a:pPr lvl="2"/>
            <a:r>
              <a:rPr lang="fr-FR" dirty="0"/>
              <a:t>Images stockées sur le serveur, lien Image-Jeu via BDD 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Gestion des avis</a:t>
            </a:r>
          </a:p>
          <a:p>
            <a:pPr lvl="2"/>
            <a:r>
              <a:rPr lang="fr-FR" dirty="0"/>
              <a:t>Sauvegarde note et commentaire d’un utilisateur identifié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55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3D06-AC7A-46C8-9A53-C0705F1A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E7775-3E08-4205-9538-10DFB503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tâches : </a:t>
            </a:r>
          </a:p>
          <a:p>
            <a:pPr lvl="1"/>
            <a:r>
              <a:rPr lang="fr-FR" dirty="0"/>
              <a:t> Création de la base de données</a:t>
            </a:r>
          </a:p>
          <a:p>
            <a:pPr lvl="1"/>
            <a:r>
              <a:rPr lang="fr-FR" dirty="0"/>
              <a:t> Création de l’architecture des pages</a:t>
            </a:r>
          </a:p>
          <a:p>
            <a:pPr lvl="1"/>
            <a:r>
              <a:rPr lang="fr-FR" dirty="0"/>
              <a:t> Fonctionnalités (Connexion, Avis, …)</a:t>
            </a:r>
          </a:p>
          <a:p>
            <a:pPr lvl="1"/>
            <a:r>
              <a:rPr lang="fr-FR" dirty="0"/>
              <a:t> Responsive design</a:t>
            </a:r>
          </a:p>
          <a:p>
            <a:pPr lvl="1"/>
            <a:endParaRPr lang="fr-FR" dirty="0"/>
          </a:p>
          <a:p>
            <a:r>
              <a:rPr lang="fr-FR" dirty="0"/>
              <a:t>Méthode/outil mis en œuvre : </a:t>
            </a:r>
          </a:p>
          <a:p>
            <a:pPr lvl="1"/>
            <a:r>
              <a:rPr lang="fr-FR" dirty="0"/>
              <a:t> MCD (Base de données</a:t>
            </a:r>
          </a:p>
          <a:p>
            <a:pPr lvl="1"/>
            <a:r>
              <a:rPr lang="fr-FR" dirty="0"/>
              <a:t>Schéma relationnel entre les pages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92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3D64C-1513-44D1-AF3D-4C611642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53678"/>
            <a:ext cx="9404723" cy="1400530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Merci d’avoir suivi !</a:t>
            </a:r>
          </a:p>
        </p:txBody>
      </p:sp>
    </p:spTree>
    <p:extLst>
      <p:ext uri="{BB962C8B-B14F-4D97-AF65-F5344CB8AC3E}">
        <p14:creationId xmlns:p14="http://schemas.microsoft.com/office/powerpoint/2010/main" val="379511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138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Wingdings 3</vt:lpstr>
      <vt:lpstr>Ion</vt:lpstr>
      <vt:lpstr>Le Plateau</vt:lpstr>
      <vt:lpstr>Démonstration technique</vt:lpstr>
      <vt:lpstr>Explication de code</vt:lpstr>
      <vt:lpstr>L’architecture générale</vt:lpstr>
      <vt:lpstr>L’architecture générale</vt:lpstr>
      <vt:lpstr>Les technologies utilisées</vt:lpstr>
      <vt:lpstr>La persistance de données  </vt:lpstr>
      <vt:lpstr>Gestion du projet</vt:lpstr>
      <vt:lpstr>Merci d’avoir suivi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DELAVALOIRE Clément</dc:creator>
  <cp:lastModifiedBy>DELAVALOIRE Clément</cp:lastModifiedBy>
  <cp:revision>16</cp:revision>
  <dcterms:created xsi:type="dcterms:W3CDTF">2018-11-29T13:31:30Z</dcterms:created>
  <dcterms:modified xsi:type="dcterms:W3CDTF">2018-11-30T08:42:32Z</dcterms:modified>
</cp:coreProperties>
</file>