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36"/>
  </p:notesMasterIdLst>
  <p:sldIdLst>
    <p:sldId id="256" r:id="rId2"/>
    <p:sldId id="258" r:id="rId3"/>
    <p:sldId id="259" r:id="rId4"/>
    <p:sldId id="260" r:id="rId5"/>
    <p:sldId id="261" r:id="rId6"/>
    <p:sldId id="307" r:id="rId7"/>
    <p:sldId id="308" r:id="rId8"/>
    <p:sldId id="310" r:id="rId9"/>
    <p:sldId id="311" r:id="rId10"/>
    <p:sldId id="312" r:id="rId11"/>
    <p:sldId id="313" r:id="rId12"/>
    <p:sldId id="314" r:id="rId13"/>
    <p:sldId id="315" r:id="rId14"/>
    <p:sldId id="262" r:id="rId15"/>
    <p:sldId id="316" r:id="rId16"/>
    <p:sldId id="264" r:id="rId17"/>
    <p:sldId id="317" r:id="rId18"/>
    <p:sldId id="272" r:id="rId19"/>
    <p:sldId id="318" r:id="rId20"/>
    <p:sldId id="332"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 id="279" r:id="rId34"/>
    <p:sldId id="331" r:id="rId35"/>
  </p:sldIdLst>
  <p:sldSz cx="9144000" cy="5143500" type="screen16x9"/>
  <p:notesSz cx="6858000" cy="9144000"/>
  <p:embeddedFontLst>
    <p:embeddedFont>
      <p:font typeface="IBM Plex Mono" panose="020B0509050203000203" pitchFamily="49" charset="0"/>
      <p:regular r:id="rId37"/>
      <p:bold r:id="rId38"/>
      <p:italic r:id="rId39"/>
      <p:boldItalic r:id="rId40"/>
    </p:embeddedFont>
    <p:embeddedFont>
      <p:font typeface="Open Sans" panose="020B0606030504020204" pitchFamily="34" charset="0"/>
      <p:regular r:id="rId41"/>
      <p:bold r:id="rId42"/>
      <p:italic r:id="rId43"/>
      <p:boldItalic r:id="rId44"/>
    </p:embeddedFont>
    <p:embeddedFont>
      <p:font typeface="Poppins" panose="00000500000000000000" pitchFamily="2" charset="0"/>
      <p:regular r:id="rId45"/>
      <p:bold r:id="rId46"/>
      <p:italic r:id="rId47"/>
      <p:boldItalic r:id="rId48"/>
    </p:embeddedFont>
    <p:embeddedFont>
      <p:font typeface="Source Code Pro" panose="020B0509030403020204" pitchFamily="49"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203801-2E65-4048-BC5D-E58D9847C479}">
  <a:tblStyle styleId="{7A203801-2E65-4048-BC5D-E58D9847C47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1042" y="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a:extLst>
            <a:ext uri="{FF2B5EF4-FFF2-40B4-BE49-F238E27FC236}">
              <a16:creationId xmlns:a16="http://schemas.microsoft.com/office/drawing/2014/main" id="{9B695734-2252-A46D-4EB3-D309C9111F39}"/>
            </a:ext>
          </a:extLst>
        </p:cNvPr>
        <p:cNvGrpSpPr/>
        <p:nvPr/>
      </p:nvGrpSpPr>
      <p:grpSpPr>
        <a:xfrm>
          <a:off x="0" y="0"/>
          <a:ext cx="0" cy="0"/>
          <a:chOff x="0" y="0"/>
          <a:chExt cx="0" cy="0"/>
        </a:xfrm>
      </p:grpSpPr>
      <p:sp>
        <p:nvSpPr>
          <p:cNvPr id="1543" name="Google Shape;1543;g24ed99bf1a4_0_169:notes">
            <a:extLst>
              <a:ext uri="{FF2B5EF4-FFF2-40B4-BE49-F238E27FC236}">
                <a16:creationId xmlns:a16="http://schemas.microsoft.com/office/drawing/2014/main" id="{33DD8274-B977-B6E6-33A6-3230E2965CD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24ed99bf1a4_0_169:notes">
            <a:extLst>
              <a:ext uri="{FF2B5EF4-FFF2-40B4-BE49-F238E27FC236}">
                <a16:creationId xmlns:a16="http://schemas.microsoft.com/office/drawing/2014/main" id="{590B4F70-55A7-1FF1-04D1-C2D18DF0D69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8603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a:extLst>
            <a:ext uri="{FF2B5EF4-FFF2-40B4-BE49-F238E27FC236}">
              <a16:creationId xmlns:a16="http://schemas.microsoft.com/office/drawing/2014/main" id="{583FCA48-FA06-2707-7103-1C9D1A9D881B}"/>
            </a:ext>
          </a:extLst>
        </p:cNvPr>
        <p:cNvGrpSpPr/>
        <p:nvPr/>
      </p:nvGrpSpPr>
      <p:grpSpPr>
        <a:xfrm>
          <a:off x="0" y="0"/>
          <a:ext cx="0" cy="0"/>
          <a:chOff x="0" y="0"/>
          <a:chExt cx="0" cy="0"/>
        </a:xfrm>
      </p:grpSpPr>
      <p:sp>
        <p:nvSpPr>
          <p:cNvPr id="1543" name="Google Shape;1543;g24ed99bf1a4_0_169:notes">
            <a:extLst>
              <a:ext uri="{FF2B5EF4-FFF2-40B4-BE49-F238E27FC236}">
                <a16:creationId xmlns:a16="http://schemas.microsoft.com/office/drawing/2014/main" id="{482DDD46-A0F2-3401-FDD4-FE7611780D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24ed99bf1a4_0_169:notes">
            <a:extLst>
              <a:ext uri="{FF2B5EF4-FFF2-40B4-BE49-F238E27FC236}">
                <a16:creationId xmlns:a16="http://schemas.microsoft.com/office/drawing/2014/main" id="{8812E5B4-176B-6173-F500-4D5E41E227A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5676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a:extLst>
            <a:ext uri="{FF2B5EF4-FFF2-40B4-BE49-F238E27FC236}">
              <a16:creationId xmlns:a16="http://schemas.microsoft.com/office/drawing/2014/main" id="{7B35FC0C-A891-8050-FC05-C747CC27D373}"/>
            </a:ext>
          </a:extLst>
        </p:cNvPr>
        <p:cNvGrpSpPr/>
        <p:nvPr/>
      </p:nvGrpSpPr>
      <p:grpSpPr>
        <a:xfrm>
          <a:off x="0" y="0"/>
          <a:ext cx="0" cy="0"/>
          <a:chOff x="0" y="0"/>
          <a:chExt cx="0" cy="0"/>
        </a:xfrm>
      </p:grpSpPr>
      <p:sp>
        <p:nvSpPr>
          <p:cNvPr id="1543" name="Google Shape;1543;g24ed99bf1a4_0_169:notes">
            <a:extLst>
              <a:ext uri="{FF2B5EF4-FFF2-40B4-BE49-F238E27FC236}">
                <a16:creationId xmlns:a16="http://schemas.microsoft.com/office/drawing/2014/main" id="{3E2FE525-862F-CD40-B521-1D49CC7902E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24ed99bf1a4_0_169:notes">
            <a:extLst>
              <a:ext uri="{FF2B5EF4-FFF2-40B4-BE49-F238E27FC236}">
                <a16:creationId xmlns:a16="http://schemas.microsoft.com/office/drawing/2014/main" id="{406D8447-DD71-5E47-B9E2-6A264FF8DC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89025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a:extLst>
            <a:ext uri="{FF2B5EF4-FFF2-40B4-BE49-F238E27FC236}">
              <a16:creationId xmlns:a16="http://schemas.microsoft.com/office/drawing/2014/main" id="{B58E71C4-DE66-3A43-BB30-5A67A3B629E1}"/>
            </a:ext>
          </a:extLst>
        </p:cNvPr>
        <p:cNvGrpSpPr/>
        <p:nvPr/>
      </p:nvGrpSpPr>
      <p:grpSpPr>
        <a:xfrm>
          <a:off x="0" y="0"/>
          <a:ext cx="0" cy="0"/>
          <a:chOff x="0" y="0"/>
          <a:chExt cx="0" cy="0"/>
        </a:xfrm>
      </p:grpSpPr>
      <p:sp>
        <p:nvSpPr>
          <p:cNvPr id="1543" name="Google Shape;1543;g24ed99bf1a4_0_169:notes">
            <a:extLst>
              <a:ext uri="{FF2B5EF4-FFF2-40B4-BE49-F238E27FC236}">
                <a16:creationId xmlns:a16="http://schemas.microsoft.com/office/drawing/2014/main" id="{5BD05C16-E53A-36BD-1C65-52A4732A59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24ed99bf1a4_0_169:notes">
            <a:extLst>
              <a:ext uri="{FF2B5EF4-FFF2-40B4-BE49-F238E27FC236}">
                <a16:creationId xmlns:a16="http://schemas.microsoft.com/office/drawing/2014/main" id="{EC16D97F-40E4-6849-0585-434C54426B7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21706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24ed99bf1a4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24ed99bf1a4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a:extLst>
            <a:ext uri="{FF2B5EF4-FFF2-40B4-BE49-F238E27FC236}">
              <a16:creationId xmlns:a16="http://schemas.microsoft.com/office/drawing/2014/main" id="{1BC4661A-0AFE-E954-434C-8146B7E4C06D}"/>
            </a:ext>
          </a:extLst>
        </p:cNvPr>
        <p:cNvGrpSpPr/>
        <p:nvPr/>
      </p:nvGrpSpPr>
      <p:grpSpPr>
        <a:xfrm>
          <a:off x="0" y="0"/>
          <a:ext cx="0" cy="0"/>
          <a:chOff x="0" y="0"/>
          <a:chExt cx="0" cy="0"/>
        </a:xfrm>
      </p:grpSpPr>
      <p:sp>
        <p:nvSpPr>
          <p:cNvPr id="1632" name="Google Shape;1632;g24ed99bf1a4_0_309:notes">
            <a:extLst>
              <a:ext uri="{FF2B5EF4-FFF2-40B4-BE49-F238E27FC236}">
                <a16:creationId xmlns:a16="http://schemas.microsoft.com/office/drawing/2014/main" id="{B5ECDCC3-B4DC-CFAD-D59E-B078568A939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24ed99bf1a4_0_309:notes">
            <a:extLst>
              <a:ext uri="{FF2B5EF4-FFF2-40B4-BE49-F238E27FC236}">
                <a16:creationId xmlns:a16="http://schemas.microsoft.com/office/drawing/2014/main" id="{9B030887-E3D7-A46C-AA4C-9FEE26E8902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1547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a:extLst>
            <a:ext uri="{FF2B5EF4-FFF2-40B4-BE49-F238E27FC236}">
              <a16:creationId xmlns:a16="http://schemas.microsoft.com/office/drawing/2014/main" id="{53C0D1B6-6375-7210-FDA5-C98581271776}"/>
            </a:ext>
          </a:extLst>
        </p:cNvPr>
        <p:cNvGrpSpPr/>
        <p:nvPr/>
      </p:nvGrpSpPr>
      <p:grpSpPr>
        <a:xfrm>
          <a:off x="0" y="0"/>
          <a:ext cx="0" cy="0"/>
          <a:chOff x="0" y="0"/>
          <a:chExt cx="0" cy="0"/>
        </a:xfrm>
      </p:grpSpPr>
      <p:sp>
        <p:nvSpPr>
          <p:cNvPr id="1730" name="Google Shape;1730;g24ed99bf1a4_0_481:notes">
            <a:extLst>
              <a:ext uri="{FF2B5EF4-FFF2-40B4-BE49-F238E27FC236}">
                <a16:creationId xmlns:a16="http://schemas.microsoft.com/office/drawing/2014/main" id="{4C533BC8-E41C-072C-2EC3-72ABC3DCAD1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a:extLst>
              <a:ext uri="{FF2B5EF4-FFF2-40B4-BE49-F238E27FC236}">
                <a16:creationId xmlns:a16="http://schemas.microsoft.com/office/drawing/2014/main" id="{1E01C4BD-E626-088D-7D48-184D8DC80D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46880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a:extLst>
            <a:ext uri="{FF2B5EF4-FFF2-40B4-BE49-F238E27FC236}">
              <a16:creationId xmlns:a16="http://schemas.microsoft.com/office/drawing/2014/main" id="{64CA49F1-2B5E-FC60-B360-2C71DA8F820B}"/>
            </a:ext>
          </a:extLst>
        </p:cNvPr>
        <p:cNvGrpSpPr/>
        <p:nvPr/>
      </p:nvGrpSpPr>
      <p:grpSpPr>
        <a:xfrm>
          <a:off x="0" y="0"/>
          <a:ext cx="0" cy="0"/>
          <a:chOff x="0" y="0"/>
          <a:chExt cx="0" cy="0"/>
        </a:xfrm>
      </p:grpSpPr>
      <p:sp>
        <p:nvSpPr>
          <p:cNvPr id="2071" name="Google Shape;2071;g24f622bbca3_0_1:notes">
            <a:extLst>
              <a:ext uri="{FF2B5EF4-FFF2-40B4-BE49-F238E27FC236}">
                <a16:creationId xmlns:a16="http://schemas.microsoft.com/office/drawing/2014/main" id="{2AB054D3-671E-1DB4-141F-96F950200B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a:extLst>
              <a:ext uri="{FF2B5EF4-FFF2-40B4-BE49-F238E27FC236}">
                <a16:creationId xmlns:a16="http://schemas.microsoft.com/office/drawing/2014/main" id="{9293661F-A13F-49DA-BC0A-33DF2AA7F3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8020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24e5c2c9e4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a:extLst>
            <a:ext uri="{FF2B5EF4-FFF2-40B4-BE49-F238E27FC236}">
              <a16:creationId xmlns:a16="http://schemas.microsoft.com/office/drawing/2014/main" id="{290113F9-14A8-6154-B802-22CA5F122422}"/>
            </a:ext>
          </a:extLst>
        </p:cNvPr>
        <p:cNvGrpSpPr/>
        <p:nvPr/>
      </p:nvGrpSpPr>
      <p:grpSpPr>
        <a:xfrm>
          <a:off x="0" y="0"/>
          <a:ext cx="0" cy="0"/>
          <a:chOff x="0" y="0"/>
          <a:chExt cx="0" cy="0"/>
        </a:xfrm>
      </p:grpSpPr>
      <p:sp>
        <p:nvSpPr>
          <p:cNvPr id="1730" name="Google Shape;1730;g24ed99bf1a4_0_481:notes">
            <a:extLst>
              <a:ext uri="{FF2B5EF4-FFF2-40B4-BE49-F238E27FC236}">
                <a16:creationId xmlns:a16="http://schemas.microsoft.com/office/drawing/2014/main" id="{8C41B132-12CF-16A5-FA09-2A3254558D4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a:extLst>
              <a:ext uri="{FF2B5EF4-FFF2-40B4-BE49-F238E27FC236}">
                <a16:creationId xmlns:a16="http://schemas.microsoft.com/office/drawing/2014/main" id="{9EFDA3FE-8122-C830-E387-25BE66DA9D1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5306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a:extLst>
            <a:ext uri="{FF2B5EF4-FFF2-40B4-BE49-F238E27FC236}">
              <a16:creationId xmlns:a16="http://schemas.microsoft.com/office/drawing/2014/main" id="{BAB6E400-C6AD-5764-C62F-C0E4B93E6329}"/>
            </a:ext>
          </a:extLst>
        </p:cNvPr>
        <p:cNvGrpSpPr/>
        <p:nvPr/>
      </p:nvGrpSpPr>
      <p:grpSpPr>
        <a:xfrm>
          <a:off x="0" y="0"/>
          <a:ext cx="0" cy="0"/>
          <a:chOff x="0" y="0"/>
          <a:chExt cx="0" cy="0"/>
        </a:xfrm>
      </p:grpSpPr>
      <p:sp>
        <p:nvSpPr>
          <p:cNvPr id="2071" name="Google Shape;2071;g24f622bbca3_0_1:notes">
            <a:extLst>
              <a:ext uri="{FF2B5EF4-FFF2-40B4-BE49-F238E27FC236}">
                <a16:creationId xmlns:a16="http://schemas.microsoft.com/office/drawing/2014/main" id="{93E7D98C-B018-7FEF-6B85-8CB97284C31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a:extLst>
              <a:ext uri="{FF2B5EF4-FFF2-40B4-BE49-F238E27FC236}">
                <a16:creationId xmlns:a16="http://schemas.microsoft.com/office/drawing/2014/main" id="{6E3E1852-2052-427F-925C-944929B0008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4485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a:extLst>
            <a:ext uri="{FF2B5EF4-FFF2-40B4-BE49-F238E27FC236}">
              <a16:creationId xmlns:a16="http://schemas.microsoft.com/office/drawing/2014/main" id="{9311D8F2-5BC7-09D4-65E1-1CB0F77E397C}"/>
            </a:ext>
          </a:extLst>
        </p:cNvPr>
        <p:cNvGrpSpPr/>
        <p:nvPr/>
      </p:nvGrpSpPr>
      <p:grpSpPr>
        <a:xfrm>
          <a:off x="0" y="0"/>
          <a:ext cx="0" cy="0"/>
          <a:chOff x="0" y="0"/>
          <a:chExt cx="0" cy="0"/>
        </a:xfrm>
      </p:grpSpPr>
      <p:sp>
        <p:nvSpPr>
          <p:cNvPr id="2071" name="Google Shape;2071;g24f622bbca3_0_1:notes">
            <a:extLst>
              <a:ext uri="{FF2B5EF4-FFF2-40B4-BE49-F238E27FC236}">
                <a16:creationId xmlns:a16="http://schemas.microsoft.com/office/drawing/2014/main" id="{171DF598-BC8C-DFD2-5277-68671D11379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a:extLst>
              <a:ext uri="{FF2B5EF4-FFF2-40B4-BE49-F238E27FC236}">
                <a16:creationId xmlns:a16="http://schemas.microsoft.com/office/drawing/2014/main" id="{C4A24D91-A873-6E95-43E7-4EEEC6C64B2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19151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a:extLst>
            <a:ext uri="{FF2B5EF4-FFF2-40B4-BE49-F238E27FC236}">
              <a16:creationId xmlns:a16="http://schemas.microsoft.com/office/drawing/2014/main" id="{657A64BF-4DF9-72F4-A97C-9DCDF9DAA32D}"/>
            </a:ext>
          </a:extLst>
        </p:cNvPr>
        <p:cNvGrpSpPr/>
        <p:nvPr/>
      </p:nvGrpSpPr>
      <p:grpSpPr>
        <a:xfrm>
          <a:off x="0" y="0"/>
          <a:ext cx="0" cy="0"/>
          <a:chOff x="0" y="0"/>
          <a:chExt cx="0" cy="0"/>
        </a:xfrm>
      </p:grpSpPr>
      <p:sp>
        <p:nvSpPr>
          <p:cNvPr id="2071" name="Google Shape;2071;g24f622bbca3_0_1:notes">
            <a:extLst>
              <a:ext uri="{FF2B5EF4-FFF2-40B4-BE49-F238E27FC236}">
                <a16:creationId xmlns:a16="http://schemas.microsoft.com/office/drawing/2014/main" id="{096362E1-4CEC-EC04-125E-D35CD91A656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a:extLst>
              <a:ext uri="{FF2B5EF4-FFF2-40B4-BE49-F238E27FC236}">
                <a16:creationId xmlns:a16="http://schemas.microsoft.com/office/drawing/2014/main" id="{D61E5F7C-F2D1-FF66-05A9-A799DDCC22C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9535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a:extLst>
            <a:ext uri="{FF2B5EF4-FFF2-40B4-BE49-F238E27FC236}">
              <a16:creationId xmlns:a16="http://schemas.microsoft.com/office/drawing/2014/main" id="{1ED5A7C6-7F64-19AD-0EC2-1FB00F49A052}"/>
            </a:ext>
          </a:extLst>
        </p:cNvPr>
        <p:cNvGrpSpPr/>
        <p:nvPr/>
      </p:nvGrpSpPr>
      <p:grpSpPr>
        <a:xfrm>
          <a:off x="0" y="0"/>
          <a:ext cx="0" cy="0"/>
          <a:chOff x="0" y="0"/>
          <a:chExt cx="0" cy="0"/>
        </a:xfrm>
      </p:grpSpPr>
      <p:sp>
        <p:nvSpPr>
          <p:cNvPr id="2071" name="Google Shape;2071;g24f622bbca3_0_1:notes">
            <a:extLst>
              <a:ext uri="{FF2B5EF4-FFF2-40B4-BE49-F238E27FC236}">
                <a16:creationId xmlns:a16="http://schemas.microsoft.com/office/drawing/2014/main" id="{EC7DFE65-55DD-F695-0CAE-6E3CCB25D8C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a:extLst>
              <a:ext uri="{FF2B5EF4-FFF2-40B4-BE49-F238E27FC236}">
                <a16:creationId xmlns:a16="http://schemas.microsoft.com/office/drawing/2014/main" id="{8BFCC97F-04AE-01B1-4E87-14DF24994CC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96385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a:extLst>
            <a:ext uri="{FF2B5EF4-FFF2-40B4-BE49-F238E27FC236}">
              <a16:creationId xmlns:a16="http://schemas.microsoft.com/office/drawing/2014/main" id="{63D2E5A4-0A2A-4EF7-EE05-38CB5FDA0FF6}"/>
            </a:ext>
          </a:extLst>
        </p:cNvPr>
        <p:cNvGrpSpPr/>
        <p:nvPr/>
      </p:nvGrpSpPr>
      <p:grpSpPr>
        <a:xfrm>
          <a:off x="0" y="0"/>
          <a:ext cx="0" cy="0"/>
          <a:chOff x="0" y="0"/>
          <a:chExt cx="0" cy="0"/>
        </a:xfrm>
      </p:grpSpPr>
      <p:sp>
        <p:nvSpPr>
          <p:cNvPr id="2071" name="Google Shape;2071;g24f622bbca3_0_1:notes">
            <a:extLst>
              <a:ext uri="{FF2B5EF4-FFF2-40B4-BE49-F238E27FC236}">
                <a16:creationId xmlns:a16="http://schemas.microsoft.com/office/drawing/2014/main" id="{9F3788CC-CD4F-CD11-EBAF-4800A966B68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a:extLst>
              <a:ext uri="{FF2B5EF4-FFF2-40B4-BE49-F238E27FC236}">
                <a16:creationId xmlns:a16="http://schemas.microsoft.com/office/drawing/2014/main" id="{4CC20F12-261A-A325-1D15-1A213F07CD5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2384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a:extLst>
            <a:ext uri="{FF2B5EF4-FFF2-40B4-BE49-F238E27FC236}">
              <a16:creationId xmlns:a16="http://schemas.microsoft.com/office/drawing/2014/main" id="{4EF03D5B-1238-67B2-6BB6-63A941EF813E}"/>
            </a:ext>
          </a:extLst>
        </p:cNvPr>
        <p:cNvGrpSpPr/>
        <p:nvPr/>
      </p:nvGrpSpPr>
      <p:grpSpPr>
        <a:xfrm>
          <a:off x="0" y="0"/>
          <a:ext cx="0" cy="0"/>
          <a:chOff x="0" y="0"/>
          <a:chExt cx="0" cy="0"/>
        </a:xfrm>
      </p:grpSpPr>
      <p:sp>
        <p:nvSpPr>
          <p:cNvPr id="2071" name="Google Shape;2071;g24f622bbca3_0_1:notes">
            <a:extLst>
              <a:ext uri="{FF2B5EF4-FFF2-40B4-BE49-F238E27FC236}">
                <a16:creationId xmlns:a16="http://schemas.microsoft.com/office/drawing/2014/main" id="{7B685686-FFB5-07D1-CC0B-0F3659257F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a:extLst>
              <a:ext uri="{FF2B5EF4-FFF2-40B4-BE49-F238E27FC236}">
                <a16:creationId xmlns:a16="http://schemas.microsoft.com/office/drawing/2014/main" id="{DF948FAE-1FE5-7C0C-8C7B-4517EB4BF9C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9012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a:extLst>
            <a:ext uri="{FF2B5EF4-FFF2-40B4-BE49-F238E27FC236}">
              <a16:creationId xmlns:a16="http://schemas.microsoft.com/office/drawing/2014/main" id="{088C3D5E-D8C9-871B-D31B-706CEB6EA3EC}"/>
            </a:ext>
          </a:extLst>
        </p:cNvPr>
        <p:cNvGrpSpPr/>
        <p:nvPr/>
      </p:nvGrpSpPr>
      <p:grpSpPr>
        <a:xfrm>
          <a:off x="0" y="0"/>
          <a:ext cx="0" cy="0"/>
          <a:chOff x="0" y="0"/>
          <a:chExt cx="0" cy="0"/>
        </a:xfrm>
      </p:grpSpPr>
      <p:sp>
        <p:nvSpPr>
          <p:cNvPr id="2071" name="Google Shape;2071;g24f622bbca3_0_1:notes">
            <a:extLst>
              <a:ext uri="{FF2B5EF4-FFF2-40B4-BE49-F238E27FC236}">
                <a16:creationId xmlns:a16="http://schemas.microsoft.com/office/drawing/2014/main" id="{6733BDE0-F8DE-2E8E-AF91-556001E175D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a:extLst>
              <a:ext uri="{FF2B5EF4-FFF2-40B4-BE49-F238E27FC236}">
                <a16:creationId xmlns:a16="http://schemas.microsoft.com/office/drawing/2014/main" id="{D218DBE7-78BC-5438-DFBF-4A0F2B5286F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05863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a:extLst>
            <a:ext uri="{FF2B5EF4-FFF2-40B4-BE49-F238E27FC236}">
              <a16:creationId xmlns:a16="http://schemas.microsoft.com/office/drawing/2014/main" id="{52E35D44-B49E-BA55-2615-ACA564B98B9D}"/>
            </a:ext>
          </a:extLst>
        </p:cNvPr>
        <p:cNvGrpSpPr/>
        <p:nvPr/>
      </p:nvGrpSpPr>
      <p:grpSpPr>
        <a:xfrm>
          <a:off x="0" y="0"/>
          <a:ext cx="0" cy="0"/>
          <a:chOff x="0" y="0"/>
          <a:chExt cx="0" cy="0"/>
        </a:xfrm>
      </p:grpSpPr>
      <p:sp>
        <p:nvSpPr>
          <p:cNvPr id="2071" name="Google Shape;2071;g24f622bbca3_0_1:notes">
            <a:extLst>
              <a:ext uri="{FF2B5EF4-FFF2-40B4-BE49-F238E27FC236}">
                <a16:creationId xmlns:a16="http://schemas.microsoft.com/office/drawing/2014/main" id="{53030FF9-58E6-AB0E-AE1C-59143DE37BB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a:extLst>
              <a:ext uri="{FF2B5EF4-FFF2-40B4-BE49-F238E27FC236}">
                <a16:creationId xmlns:a16="http://schemas.microsoft.com/office/drawing/2014/main" id="{2D4615AB-CFEE-AB13-40B8-309C1D78B76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53310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a:extLst>
            <a:ext uri="{FF2B5EF4-FFF2-40B4-BE49-F238E27FC236}">
              <a16:creationId xmlns:a16="http://schemas.microsoft.com/office/drawing/2014/main" id="{1ACAE01E-0FE1-6E99-F5D6-14F85E0AD6ED}"/>
            </a:ext>
          </a:extLst>
        </p:cNvPr>
        <p:cNvGrpSpPr/>
        <p:nvPr/>
      </p:nvGrpSpPr>
      <p:grpSpPr>
        <a:xfrm>
          <a:off x="0" y="0"/>
          <a:ext cx="0" cy="0"/>
          <a:chOff x="0" y="0"/>
          <a:chExt cx="0" cy="0"/>
        </a:xfrm>
      </p:grpSpPr>
      <p:sp>
        <p:nvSpPr>
          <p:cNvPr id="2071" name="Google Shape;2071;g24f622bbca3_0_1:notes">
            <a:extLst>
              <a:ext uri="{FF2B5EF4-FFF2-40B4-BE49-F238E27FC236}">
                <a16:creationId xmlns:a16="http://schemas.microsoft.com/office/drawing/2014/main" id="{9759EB1E-A0CF-10CE-248C-E8C45145BBF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a:extLst>
              <a:ext uri="{FF2B5EF4-FFF2-40B4-BE49-F238E27FC236}">
                <a16:creationId xmlns:a16="http://schemas.microsoft.com/office/drawing/2014/main" id="{8D26448D-1C7D-CACB-C8DF-C84B387436E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5276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a:extLst>
            <a:ext uri="{FF2B5EF4-FFF2-40B4-BE49-F238E27FC236}">
              <a16:creationId xmlns:a16="http://schemas.microsoft.com/office/drawing/2014/main" id="{04049DA1-9598-DB12-2403-592F9152CE37}"/>
            </a:ext>
          </a:extLst>
        </p:cNvPr>
        <p:cNvGrpSpPr/>
        <p:nvPr/>
      </p:nvGrpSpPr>
      <p:grpSpPr>
        <a:xfrm>
          <a:off x="0" y="0"/>
          <a:ext cx="0" cy="0"/>
          <a:chOff x="0" y="0"/>
          <a:chExt cx="0" cy="0"/>
        </a:xfrm>
      </p:grpSpPr>
      <p:sp>
        <p:nvSpPr>
          <p:cNvPr id="2071" name="Google Shape;2071;g24f622bbca3_0_1:notes">
            <a:extLst>
              <a:ext uri="{FF2B5EF4-FFF2-40B4-BE49-F238E27FC236}">
                <a16:creationId xmlns:a16="http://schemas.microsoft.com/office/drawing/2014/main" id="{FCB35A5A-32A1-2592-9A1C-F29444DCA4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a:extLst>
              <a:ext uri="{FF2B5EF4-FFF2-40B4-BE49-F238E27FC236}">
                <a16:creationId xmlns:a16="http://schemas.microsoft.com/office/drawing/2014/main" id="{1700E515-09DC-C745-6E25-66BF074EE7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29405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a:extLst>
            <a:ext uri="{FF2B5EF4-FFF2-40B4-BE49-F238E27FC236}">
              <a16:creationId xmlns:a16="http://schemas.microsoft.com/office/drawing/2014/main" id="{E6DE1CB7-D80E-9B2E-6747-3807E14080B0}"/>
            </a:ext>
          </a:extLst>
        </p:cNvPr>
        <p:cNvGrpSpPr/>
        <p:nvPr/>
      </p:nvGrpSpPr>
      <p:grpSpPr>
        <a:xfrm>
          <a:off x="0" y="0"/>
          <a:ext cx="0" cy="0"/>
          <a:chOff x="0" y="0"/>
          <a:chExt cx="0" cy="0"/>
        </a:xfrm>
      </p:grpSpPr>
      <p:sp>
        <p:nvSpPr>
          <p:cNvPr id="2071" name="Google Shape;2071;g24f622bbca3_0_1:notes">
            <a:extLst>
              <a:ext uri="{FF2B5EF4-FFF2-40B4-BE49-F238E27FC236}">
                <a16:creationId xmlns:a16="http://schemas.microsoft.com/office/drawing/2014/main" id="{0891E993-62F8-26F6-0E54-710C7013351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a:extLst>
              <a:ext uri="{FF2B5EF4-FFF2-40B4-BE49-F238E27FC236}">
                <a16:creationId xmlns:a16="http://schemas.microsoft.com/office/drawing/2014/main" id="{606E469A-F800-E018-736B-7979121AB5B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44151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a:extLst>
            <a:ext uri="{FF2B5EF4-FFF2-40B4-BE49-F238E27FC236}">
              <a16:creationId xmlns:a16="http://schemas.microsoft.com/office/drawing/2014/main" id="{48F3E517-B01B-FBD7-7914-B7E177DBBFF4}"/>
            </a:ext>
          </a:extLst>
        </p:cNvPr>
        <p:cNvGrpSpPr/>
        <p:nvPr/>
      </p:nvGrpSpPr>
      <p:grpSpPr>
        <a:xfrm>
          <a:off x="0" y="0"/>
          <a:ext cx="0" cy="0"/>
          <a:chOff x="0" y="0"/>
          <a:chExt cx="0" cy="0"/>
        </a:xfrm>
      </p:grpSpPr>
      <p:sp>
        <p:nvSpPr>
          <p:cNvPr id="2071" name="Google Shape;2071;g24f622bbca3_0_1:notes">
            <a:extLst>
              <a:ext uri="{FF2B5EF4-FFF2-40B4-BE49-F238E27FC236}">
                <a16:creationId xmlns:a16="http://schemas.microsoft.com/office/drawing/2014/main" id="{8C102F22-36DB-D6AF-F1A1-5AE69E867A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a:extLst>
              <a:ext uri="{FF2B5EF4-FFF2-40B4-BE49-F238E27FC236}">
                <a16:creationId xmlns:a16="http://schemas.microsoft.com/office/drawing/2014/main" id="{8EB97329-C60D-D696-BC83-0FBA77B6465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91020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4"/>
        <p:cNvGrpSpPr/>
        <p:nvPr/>
      </p:nvGrpSpPr>
      <p:grpSpPr>
        <a:xfrm>
          <a:off x="0" y="0"/>
          <a:ext cx="0" cy="0"/>
          <a:chOff x="0" y="0"/>
          <a:chExt cx="0" cy="0"/>
        </a:xfrm>
      </p:grpSpPr>
      <p:sp>
        <p:nvSpPr>
          <p:cNvPr id="2215" name="Google Shape;2215;g24ef22aa1ac_0_1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6" name="Google Shape;2216;g24ef22aa1ac_0_1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4">
          <a:extLst>
            <a:ext uri="{FF2B5EF4-FFF2-40B4-BE49-F238E27FC236}">
              <a16:creationId xmlns:a16="http://schemas.microsoft.com/office/drawing/2014/main" id="{0D4526CC-E3F7-C74C-45D6-E33D66FDE623}"/>
            </a:ext>
          </a:extLst>
        </p:cNvPr>
        <p:cNvGrpSpPr/>
        <p:nvPr/>
      </p:nvGrpSpPr>
      <p:grpSpPr>
        <a:xfrm>
          <a:off x="0" y="0"/>
          <a:ext cx="0" cy="0"/>
          <a:chOff x="0" y="0"/>
          <a:chExt cx="0" cy="0"/>
        </a:xfrm>
      </p:grpSpPr>
      <p:sp>
        <p:nvSpPr>
          <p:cNvPr id="2215" name="Google Shape;2215;g24ef22aa1ac_0_1122:notes">
            <a:extLst>
              <a:ext uri="{FF2B5EF4-FFF2-40B4-BE49-F238E27FC236}">
                <a16:creationId xmlns:a16="http://schemas.microsoft.com/office/drawing/2014/main" id="{C74C9EE4-08F2-241F-5CF7-CE77C826B2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6" name="Google Shape;2216;g24ef22aa1ac_0_1122:notes">
            <a:extLst>
              <a:ext uri="{FF2B5EF4-FFF2-40B4-BE49-F238E27FC236}">
                <a16:creationId xmlns:a16="http://schemas.microsoft.com/office/drawing/2014/main" id="{BAD332FA-BF2B-E80D-CED2-169A1E01821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3694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24ed99bf1a4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24ed99bf1a4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a:extLst>
            <a:ext uri="{FF2B5EF4-FFF2-40B4-BE49-F238E27FC236}">
              <a16:creationId xmlns:a16="http://schemas.microsoft.com/office/drawing/2014/main" id="{28444EE5-21D6-EF7B-6389-E0D54527F7DD}"/>
            </a:ext>
          </a:extLst>
        </p:cNvPr>
        <p:cNvGrpSpPr/>
        <p:nvPr/>
      </p:nvGrpSpPr>
      <p:grpSpPr>
        <a:xfrm>
          <a:off x="0" y="0"/>
          <a:ext cx="0" cy="0"/>
          <a:chOff x="0" y="0"/>
          <a:chExt cx="0" cy="0"/>
        </a:xfrm>
      </p:grpSpPr>
      <p:sp>
        <p:nvSpPr>
          <p:cNvPr id="1543" name="Google Shape;1543;g24ed99bf1a4_0_169:notes">
            <a:extLst>
              <a:ext uri="{FF2B5EF4-FFF2-40B4-BE49-F238E27FC236}">
                <a16:creationId xmlns:a16="http://schemas.microsoft.com/office/drawing/2014/main" id="{2F0AEF4E-CF33-3F5B-E50D-0EC4D46D081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24ed99bf1a4_0_169:notes">
            <a:extLst>
              <a:ext uri="{FF2B5EF4-FFF2-40B4-BE49-F238E27FC236}">
                <a16:creationId xmlns:a16="http://schemas.microsoft.com/office/drawing/2014/main" id="{9019B6EA-80F0-8ED9-DC37-FE889862DEE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3461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a:extLst>
            <a:ext uri="{FF2B5EF4-FFF2-40B4-BE49-F238E27FC236}">
              <a16:creationId xmlns:a16="http://schemas.microsoft.com/office/drawing/2014/main" id="{68434F73-C26D-C621-EF13-BBD73271CDD3}"/>
            </a:ext>
          </a:extLst>
        </p:cNvPr>
        <p:cNvGrpSpPr/>
        <p:nvPr/>
      </p:nvGrpSpPr>
      <p:grpSpPr>
        <a:xfrm>
          <a:off x="0" y="0"/>
          <a:ext cx="0" cy="0"/>
          <a:chOff x="0" y="0"/>
          <a:chExt cx="0" cy="0"/>
        </a:xfrm>
      </p:grpSpPr>
      <p:sp>
        <p:nvSpPr>
          <p:cNvPr id="1543" name="Google Shape;1543;g24ed99bf1a4_0_169:notes">
            <a:extLst>
              <a:ext uri="{FF2B5EF4-FFF2-40B4-BE49-F238E27FC236}">
                <a16:creationId xmlns:a16="http://schemas.microsoft.com/office/drawing/2014/main" id="{03DF48AE-9FDD-FA9B-C1B8-77D27E52A5A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24ed99bf1a4_0_169:notes">
            <a:extLst>
              <a:ext uri="{FF2B5EF4-FFF2-40B4-BE49-F238E27FC236}">
                <a16:creationId xmlns:a16="http://schemas.microsoft.com/office/drawing/2014/main" id="{5E23150D-CA28-F2F8-6AE8-23302E040BA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5100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a:extLst>
            <a:ext uri="{FF2B5EF4-FFF2-40B4-BE49-F238E27FC236}">
              <a16:creationId xmlns:a16="http://schemas.microsoft.com/office/drawing/2014/main" id="{CAFA56F5-70B0-07E3-B33E-7AF59769ABA0}"/>
            </a:ext>
          </a:extLst>
        </p:cNvPr>
        <p:cNvGrpSpPr/>
        <p:nvPr/>
      </p:nvGrpSpPr>
      <p:grpSpPr>
        <a:xfrm>
          <a:off x="0" y="0"/>
          <a:ext cx="0" cy="0"/>
          <a:chOff x="0" y="0"/>
          <a:chExt cx="0" cy="0"/>
        </a:xfrm>
      </p:grpSpPr>
      <p:sp>
        <p:nvSpPr>
          <p:cNvPr id="1543" name="Google Shape;1543;g24ed99bf1a4_0_169:notes">
            <a:extLst>
              <a:ext uri="{FF2B5EF4-FFF2-40B4-BE49-F238E27FC236}">
                <a16:creationId xmlns:a16="http://schemas.microsoft.com/office/drawing/2014/main" id="{6B594110-34D2-EEC1-5D28-9A57AFC79A1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24ed99bf1a4_0_169:notes">
            <a:extLst>
              <a:ext uri="{FF2B5EF4-FFF2-40B4-BE49-F238E27FC236}">
                <a16:creationId xmlns:a16="http://schemas.microsoft.com/office/drawing/2014/main" id="{5262B406-4B6F-023B-C263-6E90C06EC93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8406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a:extLst>
            <a:ext uri="{FF2B5EF4-FFF2-40B4-BE49-F238E27FC236}">
              <a16:creationId xmlns:a16="http://schemas.microsoft.com/office/drawing/2014/main" id="{09E383E6-2114-8ADD-0953-7526CC664553}"/>
            </a:ext>
          </a:extLst>
        </p:cNvPr>
        <p:cNvGrpSpPr/>
        <p:nvPr/>
      </p:nvGrpSpPr>
      <p:grpSpPr>
        <a:xfrm>
          <a:off x="0" y="0"/>
          <a:ext cx="0" cy="0"/>
          <a:chOff x="0" y="0"/>
          <a:chExt cx="0" cy="0"/>
        </a:xfrm>
      </p:grpSpPr>
      <p:sp>
        <p:nvSpPr>
          <p:cNvPr id="1543" name="Google Shape;1543;g24ed99bf1a4_0_169:notes">
            <a:extLst>
              <a:ext uri="{FF2B5EF4-FFF2-40B4-BE49-F238E27FC236}">
                <a16:creationId xmlns:a16="http://schemas.microsoft.com/office/drawing/2014/main" id="{FE344212-2C9A-5415-D0D0-2F6228EDF3F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24ed99bf1a4_0_169:notes">
            <a:extLst>
              <a:ext uri="{FF2B5EF4-FFF2-40B4-BE49-F238E27FC236}">
                <a16:creationId xmlns:a16="http://schemas.microsoft.com/office/drawing/2014/main" id="{97E1D0ED-542D-2FC9-C203-3CAA9E1BB5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22015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chemeClr val="dk1"/>
              </a:buClr>
              <a:buSzPts val="5200"/>
              <a:buNone/>
              <a:defRPr sz="5200">
                <a:solidFill>
                  <a:schemeClr val="dk1"/>
                </a:solidFill>
              </a:defRPr>
            </a:lvl2pPr>
            <a:lvl3pPr lvl="2" algn="ctr">
              <a:spcBef>
                <a:spcPts val="0"/>
              </a:spcBef>
              <a:spcAft>
                <a:spcPts val="0"/>
              </a:spcAft>
              <a:buClr>
                <a:schemeClr val="dk1"/>
              </a:buClr>
              <a:buSzPts val="5200"/>
              <a:buNone/>
              <a:defRPr sz="5200">
                <a:solidFill>
                  <a:schemeClr val="dk1"/>
                </a:solidFill>
              </a:defRPr>
            </a:lvl3pPr>
            <a:lvl4pPr lvl="3" algn="ctr">
              <a:spcBef>
                <a:spcPts val="0"/>
              </a:spcBef>
              <a:spcAft>
                <a:spcPts val="0"/>
              </a:spcAft>
              <a:buClr>
                <a:schemeClr val="dk1"/>
              </a:buClr>
              <a:buSzPts val="5200"/>
              <a:buNone/>
              <a:defRPr sz="5200">
                <a:solidFill>
                  <a:schemeClr val="dk1"/>
                </a:solidFill>
              </a:defRPr>
            </a:lvl4pPr>
            <a:lvl5pPr lvl="4" algn="ctr">
              <a:spcBef>
                <a:spcPts val="0"/>
              </a:spcBef>
              <a:spcAft>
                <a:spcPts val="0"/>
              </a:spcAft>
              <a:buClr>
                <a:schemeClr val="dk1"/>
              </a:buClr>
              <a:buSzPts val="5200"/>
              <a:buNone/>
              <a:defRPr sz="5200">
                <a:solidFill>
                  <a:schemeClr val="dk1"/>
                </a:solidFill>
              </a:defRPr>
            </a:lvl5pPr>
            <a:lvl6pPr lvl="5" algn="ctr">
              <a:spcBef>
                <a:spcPts val="0"/>
              </a:spcBef>
              <a:spcAft>
                <a:spcPts val="0"/>
              </a:spcAft>
              <a:buClr>
                <a:schemeClr val="dk1"/>
              </a:buClr>
              <a:buSzPts val="5200"/>
              <a:buNone/>
              <a:defRPr sz="5200">
                <a:solidFill>
                  <a:schemeClr val="dk1"/>
                </a:solidFill>
              </a:defRPr>
            </a:lvl6pPr>
            <a:lvl7pPr lvl="6" algn="ctr">
              <a:spcBef>
                <a:spcPts val="0"/>
              </a:spcBef>
              <a:spcAft>
                <a:spcPts val="0"/>
              </a:spcAft>
              <a:buClr>
                <a:schemeClr val="dk1"/>
              </a:buClr>
              <a:buSzPts val="5200"/>
              <a:buNone/>
              <a:defRPr sz="5200">
                <a:solidFill>
                  <a:schemeClr val="dk1"/>
                </a:solidFill>
              </a:defRPr>
            </a:lvl7pPr>
            <a:lvl8pPr lvl="7" algn="ctr">
              <a:spcBef>
                <a:spcPts val="0"/>
              </a:spcBef>
              <a:spcAft>
                <a:spcPts val="0"/>
              </a:spcAft>
              <a:buClr>
                <a:schemeClr val="dk1"/>
              </a:buClr>
              <a:buSzPts val="5200"/>
              <a:buNone/>
              <a:defRPr sz="5200">
                <a:solidFill>
                  <a:schemeClr val="dk1"/>
                </a:solidFill>
              </a:defRPr>
            </a:lvl8pPr>
            <a:lvl9pPr lvl="8" algn="ctr">
              <a:spcBef>
                <a:spcPts val="0"/>
              </a:spcBef>
              <a:spcAft>
                <a:spcPts val="0"/>
              </a:spcAft>
              <a:buClr>
                <a:schemeClr val="dk1"/>
              </a:buClr>
              <a:buSzPts val="5200"/>
              <a:buNone/>
              <a:defRPr sz="5200">
                <a:solidFill>
                  <a:schemeClr val="dk1"/>
                </a:solidFill>
              </a:defRPr>
            </a:lvl9pPr>
          </a:lstStyle>
          <a:p>
            <a:endParaRPr/>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164"/>
        <p:cNvGrpSpPr/>
        <p:nvPr/>
      </p:nvGrpSpPr>
      <p:grpSpPr>
        <a:xfrm>
          <a:off x="0" y="0"/>
          <a:ext cx="0" cy="0"/>
          <a:chOff x="0" y="0"/>
          <a:chExt cx="0" cy="0"/>
        </a:xfrm>
      </p:grpSpPr>
      <p:sp>
        <p:nvSpPr>
          <p:cNvPr id="1165" name="Google Shape;1165;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66" name="Google Shape;1166;p26"/>
          <p:cNvSpPr txBox="1">
            <a:spLocks noGrp="1"/>
          </p:cNvSpPr>
          <p:nvPr>
            <p:ph type="subTitle" idx="1"/>
          </p:nvPr>
        </p:nvSpPr>
        <p:spPr>
          <a:xfrm>
            <a:off x="1804750" y="1935218"/>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7" name="Google Shape;1167;p26"/>
          <p:cNvSpPr txBox="1">
            <a:spLocks noGrp="1"/>
          </p:cNvSpPr>
          <p:nvPr>
            <p:ph type="subTitle" idx="2"/>
          </p:nvPr>
        </p:nvSpPr>
        <p:spPr>
          <a:xfrm>
            <a:off x="5237152" y="1935218"/>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8" name="Google Shape;1168;p26"/>
          <p:cNvSpPr txBox="1">
            <a:spLocks noGrp="1"/>
          </p:cNvSpPr>
          <p:nvPr>
            <p:ph type="subTitle" idx="3"/>
          </p:nvPr>
        </p:nvSpPr>
        <p:spPr>
          <a:xfrm>
            <a:off x="1804750" y="3561374"/>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9" name="Google Shape;1169;p26"/>
          <p:cNvSpPr txBox="1">
            <a:spLocks noGrp="1"/>
          </p:cNvSpPr>
          <p:nvPr>
            <p:ph type="subTitle" idx="4"/>
          </p:nvPr>
        </p:nvSpPr>
        <p:spPr>
          <a:xfrm>
            <a:off x="5237152" y="3561374"/>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0" name="Google Shape;1170;p26"/>
          <p:cNvSpPr txBox="1">
            <a:spLocks noGrp="1"/>
          </p:cNvSpPr>
          <p:nvPr>
            <p:ph type="subTitle" idx="5"/>
          </p:nvPr>
        </p:nvSpPr>
        <p:spPr>
          <a:xfrm>
            <a:off x="1804750" y="1605775"/>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1" name="Google Shape;1171;p26"/>
          <p:cNvSpPr txBox="1">
            <a:spLocks noGrp="1"/>
          </p:cNvSpPr>
          <p:nvPr>
            <p:ph type="subTitle" idx="6"/>
          </p:nvPr>
        </p:nvSpPr>
        <p:spPr>
          <a:xfrm>
            <a:off x="5237150" y="1605775"/>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2" name="Google Shape;1172;p26"/>
          <p:cNvSpPr txBox="1">
            <a:spLocks noGrp="1"/>
          </p:cNvSpPr>
          <p:nvPr>
            <p:ph type="subTitle" idx="7"/>
          </p:nvPr>
        </p:nvSpPr>
        <p:spPr>
          <a:xfrm>
            <a:off x="1804750" y="3231981"/>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3" name="Google Shape;1173;p26"/>
          <p:cNvSpPr txBox="1">
            <a:spLocks noGrp="1"/>
          </p:cNvSpPr>
          <p:nvPr>
            <p:ph type="subTitle" idx="8"/>
          </p:nvPr>
        </p:nvSpPr>
        <p:spPr>
          <a:xfrm>
            <a:off x="5237150" y="3231981"/>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174" name="Google Shape;1174;p26"/>
          <p:cNvGrpSpPr/>
          <p:nvPr/>
        </p:nvGrpSpPr>
        <p:grpSpPr>
          <a:xfrm>
            <a:off x="-2902027" y="1271890"/>
            <a:ext cx="6191222" cy="6191222"/>
            <a:chOff x="-2825827" y="1271890"/>
            <a:chExt cx="6191222" cy="6191222"/>
          </a:xfrm>
        </p:grpSpPr>
        <p:pic>
          <p:nvPicPr>
            <p:cNvPr id="1175" name="Google Shape;1175;p26"/>
            <p:cNvPicPr preferRelativeResize="0"/>
            <p:nvPr/>
          </p:nvPicPr>
          <p:blipFill rotWithShape="1">
            <a:blip r:embed="rId2">
              <a:alphaModFix/>
            </a:blip>
            <a:srcRect l="16960" t="24718" r="7121" b="26177"/>
            <a:stretch/>
          </p:blipFill>
          <p:spPr>
            <a:xfrm>
              <a:off x="-680950" y="3866725"/>
              <a:ext cx="2441950" cy="1863749"/>
            </a:xfrm>
            <a:prstGeom prst="rect">
              <a:avLst/>
            </a:prstGeom>
            <a:noFill/>
            <a:ln>
              <a:noFill/>
            </a:ln>
          </p:spPr>
        </p:pic>
        <p:grpSp>
          <p:nvGrpSpPr>
            <p:cNvPr id="1176" name="Google Shape;1176;p26"/>
            <p:cNvGrpSpPr/>
            <p:nvPr/>
          </p:nvGrpSpPr>
          <p:grpSpPr>
            <a:xfrm>
              <a:off x="-2825827" y="1271890"/>
              <a:ext cx="6191222" cy="6191222"/>
              <a:chOff x="-2825827" y="1271890"/>
              <a:chExt cx="6191222" cy="6191222"/>
            </a:xfrm>
          </p:grpSpPr>
          <p:sp>
            <p:nvSpPr>
              <p:cNvPr id="1177" name="Google Shape;1177;p26"/>
              <p:cNvSpPr/>
              <p:nvPr/>
            </p:nvSpPr>
            <p:spPr>
              <a:xfrm rot="2700000" flipH="1">
                <a:off x="-1733384" y="199281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6"/>
              <p:cNvSpPr/>
              <p:nvPr/>
            </p:nvSpPr>
            <p:spPr>
              <a:xfrm rot="2700000" flipH="1">
                <a:off x="-1192832" y="2500186"/>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9" name="Google Shape;1179;p26"/>
              <p:cNvGrpSpPr/>
              <p:nvPr/>
            </p:nvGrpSpPr>
            <p:grpSpPr>
              <a:xfrm rot="10800000">
                <a:off x="384881" y="3042905"/>
                <a:ext cx="134100" cy="134100"/>
                <a:chOff x="-1999139" y="3143772"/>
                <a:chExt cx="134100" cy="134100"/>
              </a:xfrm>
            </p:grpSpPr>
            <p:sp>
              <p:nvSpPr>
                <p:cNvPr id="1180" name="Google Shape;1180;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2" name="Google Shape;1182;p26"/>
              <p:cNvGrpSpPr/>
              <p:nvPr/>
            </p:nvGrpSpPr>
            <p:grpSpPr>
              <a:xfrm rot="10800000">
                <a:off x="146106" y="3710980"/>
                <a:ext cx="134100" cy="134100"/>
                <a:chOff x="-1999139" y="3143772"/>
                <a:chExt cx="134100" cy="134100"/>
              </a:xfrm>
            </p:grpSpPr>
            <p:sp>
              <p:nvSpPr>
                <p:cNvPr id="1183" name="Google Shape;1183;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5" name="Google Shape;1185;p26"/>
              <p:cNvGrpSpPr/>
              <p:nvPr/>
            </p:nvGrpSpPr>
            <p:grpSpPr>
              <a:xfrm>
                <a:off x="-102297" y="3780153"/>
                <a:ext cx="939901" cy="2449421"/>
                <a:chOff x="-102297" y="3780153"/>
                <a:chExt cx="939901" cy="2449421"/>
              </a:xfrm>
            </p:grpSpPr>
            <p:sp>
              <p:nvSpPr>
                <p:cNvPr id="1186" name="Google Shape;1186;p26"/>
                <p:cNvSpPr/>
                <p:nvPr/>
              </p:nvSpPr>
              <p:spPr>
                <a:xfrm rot="10800000">
                  <a:off x="260154" y="4254866"/>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6"/>
                <p:cNvSpPr/>
                <p:nvPr/>
              </p:nvSpPr>
              <p:spPr>
                <a:xfrm rot="10800000">
                  <a:off x="-102297" y="3780153"/>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8" name="Google Shape;1188;p26"/>
                <p:cNvGrpSpPr/>
                <p:nvPr/>
              </p:nvGrpSpPr>
              <p:grpSpPr>
                <a:xfrm rot="10800000">
                  <a:off x="532825" y="5492502"/>
                  <a:ext cx="134004" cy="134004"/>
                  <a:chOff x="8356813" y="1074288"/>
                  <a:chExt cx="351900" cy="351900"/>
                </a:xfrm>
              </p:grpSpPr>
              <p:sp>
                <p:nvSpPr>
                  <p:cNvPr id="1189" name="Google Shape;1189;p2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1191" name="Google Shape;1191;p26"/>
          <p:cNvGrpSpPr/>
          <p:nvPr/>
        </p:nvGrpSpPr>
        <p:grpSpPr>
          <a:xfrm>
            <a:off x="5650173" y="-1036475"/>
            <a:ext cx="6191222" cy="6865137"/>
            <a:chOff x="5497773" y="-1036475"/>
            <a:chExt cx="6191222" cy="6865137"/>
          </a:xfrm>
        </p:grpSpPr>
        <p:grpSp>
          <p:nvGrpSpPr>
            <p:cNvPr id="1192" name="Google Shape;1192;p26"/>
            <p:cNvGrpSpPr/>
            <p:nvPr/>
          </p:nvGrpSpPr>
          <p:grpSpPr>
            <a:xfrm>
              <a:off x="5497773" y="-362560"/>
              <a:ext cx="6191222" cy="6191222"/>
              <a:chOff x="5584373" y="-362560"/>
              <a:chExt cx="6191222" cy="6191222"/>
            </a:xfrm>
          </p:grpSpPr>
          <p:grpSp>
            <p:nvGrpSpPr>
              <p:cNvPr id="1193" name="Google Shape;1193;p26"/>
              <p:cNvGrpSpPr/>
              <p:nvPr/>
            </p:nvGrpSpPr>
            <p:grpSpPr>
              <a:xfrm>
                <a:off x="5584373" y="-362560"/>
                <a:ext cx="6191222" cy="6191222"/>
                <a:chOff x="5443673" y="-405860"/>
                <a:chExt cx="6191222" cy="6191222"/>
              </a:xfrm>
            </p:grpSpPr>
            <p:sp>
              <p:nvSpPr>
                <p:cNvPr id="1194" name="Google Shape;1194;p26"/>
                <p:cNvSpPr/>
                <p:nvPr/>
              </p:nvSpPr>
              <p:spPr>
                <a:xfrm rot="-8100000" flipH="1">
                  <a:off x="6536116" y="31506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6"/>
                <p:cNvSpPr/>
                <p:nvPr/>
              </p:nvSpPr>
              <p:spPr>
                <a:xfrm rot="-8100000" flipH="1">
                  <a:off x="7076657" y="1499343"/>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6"/>
                <p:cNvSpPr/>
                <p:nvPr/>
              </p:nvSpPr>
              <p:spPr>
                <a:xfrm>
                  <a:off x="8301511" y="-335348"/>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6"/>
                <p:cNvSpPr/>
                <p:nvPr/>
              </p:nvSpPr>
              <p:spPr>
                <a:xfrm>
                  <a:off x="8554000" y="27076"/>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8" name="Google Shape;1198;p26"/>
              <p:cNvGrpSpPr/>
              <p:nvPr/>
            </p:nvGrpSpPr>
            <p:grpSpPr>
              <a:xfrm>
                <a:off x="8430786" y="3923547"/>
                <a:ext cx="134100" cy="134100"/>
                <a:chOff x="-1999139" y="3143772"/>
                <a:chExt cx="134100" cy="134100"/>
              </a:xfrm>
            </p:grpSpPr>
            <p:sp>
              <p:nvSpPr>
                <p:cNvPr id="1199" name="Google Shape;1199;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1" name="Google Shape;1201;p26"/>
              <p:cNvGrpSpPr/>
              <p:nvPr/>
            </p:nvGrpSpPr>
            <p:grpSpPr>
              <a:xfrm>
                <a:off x="8669561" y="3255472"/>
                <a:ext cx="134100" cy="134100"/>
                <a:chOff x="-1999139" y="3143772"/>
                <a:chExt cx="134100" cy="134100"/>
              </a:xfrm>
            </p:grpSpPr>
            <p:sp>
              <p:nvSpPr>
                <p:cNvPr id="1202" name="Google Shape;1202;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4" name="Google Shape;1204;p26"/>
              <p:cNvGrpSpPr/>
              <p:nvPr/>
            </p:nvGrpSpPr>
            <p:grpSpPr>
              <a:xfrm>
                <a:off x="8612986" y="311022"/>
                <a:ext cx="134004" cy="134004"/>
                <a:chOff x="8356813" y="1074288"/>
                <a:chExt cx="351900" cy="351900"/>
              </a:xfrm>
            </p:grpSpPr>
            <p:sp>
              <p:nvSpPr>
                <p:cNvPr id="1205" name="Google Shape;1205;p2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207" name="Google Shape;1207;p26"/>
            <p:cNvPicPr preferRelativeResize="0"/>
            <p:nvPr/>
          </p:nvPicPr>
          <p:blipFill rotWithShape="1">
            <a:blip r:embed="rId2">
              <a:alphaModFix/>
            </a:blip>
            <a:srcRect l="16960" t="24718" r="7121" b="26177"/>
            <a:stretch/>
          </p:blipFill>
          <p:spPr>
            <a:xfrm>
              <a:off x="6929350" y="-1036475"/>
              <a:ext cx="2441950" cy="1863749"/>
            </a:xfrm>
            <a:prstGeom prst="rect">
              <a:avLst/>
            </a:prstGeom>
            <a:noFill/>
            <a:ln>
              <a:noFill/>
            </a:ln>
          </p:spPr>
        </p:pic>
      </p:grpSp>
      <p:grpSp>
        <p:nvGrpSpPr>
          <p:cNvPr id="1208" name="Google Shape;1208;p26"/>
          <p:cNvGrpSpPr/>
          <p:nvPr/>
        </p:nvGrpSpPr>
        <p:grpSpPr>
          <a:xfrm>
            <a:off x="3983988" y="4933175"/>
            <a:ext cx="667916" cy="439200"/>
            <a:chOff x="3983988" y="4933175"/>
            <a:chExt cx="667916" cy="439200"/>
          </a:xfrm>
        </p:grpSpPr>
        <p:grpSp>
          <p:nvGrpSpPr>
            <p:cNvPr id="1209" name="Google Shape;1209;p26"/>
            <p:cNvGrpSpPr/>
            <p:nvPr/>
          </p:nvGrpSpPr>
          <p:grpSpPr>
            <a:xfrm rot="5400000">
              <a:off x="3983938" y="4933225"/>
              <a:ext cx="439200" cy="439100"/>
              <a:chOff x="1101075" y="2142375"/>
              <a:chExt cx="439200" cy="439100"/>
            </a:xfrm>
          </p:grpSpPr>
          <p:sp>
            <p:nvSpPr>
              <p:cNvPr id="1210" name="Google Shape;1210;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2" name="Google Shape;1212;p26"/>
            <p:cNvGrpSpPr/>
            <p:nvPr/>
          </p:nvGrpSpPr>
          <p:grpSpPr>
            <a:xfrm rot="5400000">
              <a:off x="4423062" y="5038369"/>
              <a:ext cx="228867" cy="228815"/>
              <a:chOff x="1101075" y="2142375"/>
              <a:chExt cx="439200" cy="439100"/>
            </a:xfrm>
          </p:grpSpPr>
          <p:sp>
            <p:nvSpPr>
              <p:cNvPr id="1213" name="Google Shape;1213;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4" name="Google Shape;1354;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7" name="Google Shape;1357;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9" name="Google Shape;1419;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20" name="Google Shape;1420;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7" name="Google Shape;97;p3"/>
          <p:cNvSpPr txBox="1">
            <a:spLocks noGrp="1"/>
          </p:cNvSpPr>
          <p:nvPr>
            <p:ph type="title" idx="2" hasCustomPrompt="1"/>
          </p:nvPr>
        </p:nvSpPr>
        <p:spPr>
          <a:xfrm>
            <a:off x="720000" y="1025725"/>
            <a:ext cx="1702500" cy="9936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200">
                <a:latin typeface="Poppins"/>
                <a:ea typeface="Poppins"/>
                <a:cs typeface="Poppins"/>
                <a:sym typeface="Poppins"/>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8" name="Google Shape;98;p3"/>
          <p:cNvSpPr txBox="1">
            <a:spLocks noGrp="1"/>
          </p:cNvSpPr>
          <p:nvPr>
            <p:ph type="subTitle" idx="1"/>
          </p:nvPr>
        </p:nvSpPr>
        <p:spPr>
          <a:xfrm>
            <a:off x="720000" y="3252375"/>
            <a:ext cx="5598000" cy="4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9" name="Google Shape;99;p3"/>
          <p:cNvGrpSpPr/>
          <p:nvPr/>
        </p:nvGrpSpPr>
        <p:grpSpPr>
          <a:xfrm>
            <a:off x="-539206" y="-1717975"/>
            <a:ext cx="4397193" cy="4171657"/>
            <a:chOff x="-494406" y="-1584825"/>
            <a:chExt cx="4397193" cy="4171657"/>
          </a:xfrm>
        </p:grpSpPr>
        <p:grpSp>
          <p:nvGrpSpPr>
            <p:cNvPr id="100" name="Google Shape;100;p3"/>
            <p:cNvGrpSpPr/>
            <p:nvPr/>
          </p:nvGrpSpPr>
          <p:grpSpPr>
            <a:xfrm>
              <a:off x="-494406" y="-252396"/>
              <a:ext cx="1741563" cy="1288563"/>
              <a:chOff x="-494406" y="-252396"/>
              <a:chExt cx="1741563" cy="1288563"/>
            </a:xfrm>
          </p:grpSpPr>
          <p:sp>
            <p:nvSpPr>
              <p:cNvPr id="101" name="Google Shape;101;p3"/>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a:off x="245875" y="-51824"/>
              <a:ext cx="208200" cy="1824700"/>
              <a:chOff x="1040050" y="3812126"/>
              <a:chExt cx="208200" cy="1824700"/>
            </a:xfrm>
          </p:grpSpPr>
          <p:sp>
            <p:nvSpPr>
              <p:cNvPr id="104" name="Google Shape;104;p3"/>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3"/>
            <p:cNvGrpSpPr/>
            <p:nvPr/>
          </p:nvGrpSpPr>
          <p:grpSpPr>
            <a:xfrm>
              <a:off x="441574" y="-36652"/>
              <a:ext cx="699940" cy="478601"/>
              <a:chOff x="39722" y="4349021"/>
              <a:chExt cx="1061964" cy="726143"/>
            </a:xfrm>
          </p:grpSpPr>
          <p:grpSp>
            <p:nvGrpSpPr>
              <p:cNvPr id="107" name="Google Shape;107;p3"/>
              <p:cNvGrpSpPr/>
              <p:nvPr/>
            </p:nvGrpSpPr>
            <p:grpSpPr>
              <a:xfrm rot="2700000">
                <a:off x="140502" y="4460924"/>
                <a:ext cx="524584" cy="502337"/>
                <a:chOff x="1189791" y="-1767331"/>
                <a:chExt cx="904284" cy="865933"/>
              </a:xfrm>
            </p:grpSpPr>
            <p:sp>
              <p:nvSpPr>
                <p:cNvPr id="108" name="Google Shape;10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3"/>
                <p:cNvGrpSpPr/>
                <p:nvPr/>
              </p:nvGrpSpPr>
              <p:grpSpPr>
                <a:xfrm>
                  <a:off x="1232795" y="-1740829"/>
                  <a:ext cx="717621" cy="717392"/>
                  <a:chOff x="1483457" y="3953671"/>
                  <a:chExt cx="717621" cy="717392"/>
                </a:xfrm>
              </p:grpSpPr>
              <p:sp>
                <p:nvSpPr>
                  <p:cNvPr id="110" name="Google Shape;11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5" name="Google Shape;11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3"/>
            <p:cNvGrpSpPr/>
            <p:nvPr/>
          </p:nvGrpSpPr>
          <p:grpSpPr>
            <a:xfrm>
              <a:off x="955673" y="11"/>
              <a:ext cx="592576" cy="405260"/>
              <a:chOff x="39722" y="4349021"/>
              <a:chExt cx="1061964" cy="726143"/>
            </a:xfrm>
          </p:grpSpPr>
          <p:grpSp>
            <p:nvGrpSpPr>
              <p:cNvPr id="117" name="Google Shape;117;p3"/>
              <p:cNvGrpSpPr/>
              <p:nvPr/>
            </p:nvGrpSpPr>
            <p:grpSpPr>
              <a:xfrm rot="2700000">
                <a:off x="140502" y="4460924"/>
                <a:ext cx="524584" cy="502337"/>
                <a:chOff x="1189791" y="-1767331"/>
                <a:chExt cx="904284" cy="865933"/>
              </a:xfrm>
            </p:grpSpPr>
            <p:sp>
              <p:nvSpPr>
                <p:cNvPr id="118" name="Google Shape;11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3"/>
                <p:cNvGrpSpPr/>
                <p:nvPr/>
              </p:nvGrpSpPr>
              <p:grpSpPr>
                <a:xfrm>
                  <a:off x="1232795" y="-1740829"/>
                  <a:ext cx="717621" cy="717392"/>
                  <a:chOff x="1483457" y="3953671"/>
                  <a:chExt cx="717621" cy="717392"/>
                </a:xfrm>
              </p:grpSpPr>
              <p:sp>
                <p:nvSpPr>
                  <p:cNvPr id="120" name="Google Shape;12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3"/>
            <p:cNvGrpSpPr/>
            <p:nvPr/>
          </p:nvGrpSpPr>
          <p:grpSpPr>
            <a:xfrm>
              <a:off x="-1" y="621223"/>
              <a:ext cx="699940" cy="478601"/>
              <a:chOff x="39722" y="4349021"/>
              <a:chExt cx="1061964" cy="726143"/>
            </a:xfrm>
          </p:grpSpPr>
          <p:grpSp>
            <p:nvGrpSpPr>
              <p:cNvPr id="127" name="Google Shape;127;p3"/>
              <p:cNvGrpSpPr/>
              <p:nvPr/>
            </p:nvGrpSpPr>
            <p:grpSpPr>
              <a:xfrm rot="2700000">
                <a:off x="140502" y="4460924"/>
                <a:ext cx="524584" cy="502337"/>
                <a:chOff x="1189791" y="-1767331"/>
                <a:chExt cx="904284" cy="865933"/>
              </a:xfrm>
            </p:grpSpPr>
            <p:sp>
              <p:nvSpPr>
                <p:cNvPr id="128" name="Google Shape;12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3"/>
                <p:cNvGrpSpPr/>
                <p:nvPr/>
              </p:nvGrpSpPr>
              <p:grpSpPr>
                <a:xfrm>
                  <a:off x="1232795" y="-1740829"/>
                  <a:ext cx="717621" cy="717392"/>
                  <a:chOff x="1483457" y="3953671"/>
                  <a:chExt cx="717621" cy="717392"/>
                </a:xfrm>
              </p:grpSpPr>
              <p:sp>
                <p:nvSpPr>
                  <p:cNvPr id="130" name="Google Shape;13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 name="Google Shape;13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3"/>
            <p:cNvGrpSpPr/>
            <p:nvPr/>
          </p:nvGrpSpPr>
          <p:grpSpPr>
            <a:xfrm rot="-8100000">
              <a:off x="540898" y="-1172741"/>
              <a:ext cx="2552124" cy="3347490"/>
              <a:chOff x="2976325" y="908175"/>
              <a:chExt cx="4028179" cy="5283555"/>
            </a:xfrm>
          </p:grpSpPr>
          <p:sp>
            <p:nvSpPr>
              <p:cNvPr id="137" name="Google Shape;137;p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4"/>
        <p:cNvGrpSpPr/>
        <p:nvPr/>
      </p:nvGrpSpPr>
      <p:grpSpPr>
        <a:xfrm>
          <a:off x="0" y="0"/>
          <a:ext cx="0" cy="0"/>
          <a:chOff x="0" y="0"/>
          <a:chExt cx="0" cy="0"/>
        </a:xfrm>
      </p:grpSpPr>
      <p:sp>
        <p:nvSpPr>
          <p:cNvPr id="175" name="Google Shape;17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6" name="Google Shape;176;p5"/>
          <p:cNvSpPr txBox="1">
            <a:spLocks noGrp="1"/>
          </p:cNvSpPr>
          <p:nvPr>
            <p:ph type="subTitle" idx="1"/>
          </p:nvPr>
        </p:nvSpPr>
        <p:spPr>
          <a:xfrm>
            <a:off x="4999903" y="2372500"/>
            <a:ext cx="23403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7" name="Google Shape;177;p5"/>
          <p:cNvSpPr txBox="1">
            <a:spLocks noGrp="1"/>
          </p:cNvSpPr>
          <p:nvPr>
            <p:ph type="subTitle" idx="2"/>
          </p:nvPr>
        </p:nvSpPr>
        <p:spPr>
          <a:xfrm>
            <a:off x="1803800" y="2372500"/>
            <a:ext cx="23403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8" name="Google Shape;178;p5"/>
          <p:cNvSpPr txBox="1">
            <a:spLocks noGrp="1"/>
          </p:cNvSpPr>
          <p:nvPr>
            <p:ph type="subTitle" idx="3"/>
          </p:nvPr>
        </p:nvSpPr>
        <p:spPr>
          <a:xfrm>
            <a:off x="4999908" y="2048488"/>
            <a:ext cx="2340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79" name="Google Shape;179;p5"/>
          <p:cNvSpPr txBox="1">
            <a:spLocks noGrp="1"/>
          </p:cNvSpPr>
          <p:nvPr>
            <p:ph type="subTitle" idx="4"/>
          </p:nvPr>
        </p:nvSpPr>
        <p:spPr>
          <a:xfrm>
            <a:off x="1803800" y="2048488"/>
            <a:ext cx="2340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80" name="Google Shape;180;p5"/>
          <p:cNvGrpSpPr/>
          <p:nvPr/>
        </p:nvGrpSpPr>
        <p:grpSpPr>
          <a:xfrm>
            <a:off x="7579113" y="-890399"/>
            <a:ext cx="2898275" cy="3032950"/>
            <a:chOff x="7198113" y="-890399"/>
            <a:chExt cx="2898275" cy="3032950"/>
          </a:xfrm>
        </p:grpSpPr>
        <p:pic>
          <p:nvPicPr>
            <p:cNvPr id="181" name="Google Shape;181;p5"/>
            <p:cNvPicPr preferRelativeResize="0"/>
            <p:nvPr/>
          </p:nvPicPr>
          <p:blipFill rotWithShape="1">
            <a:blip r:embed="rId2">
              <a:alphaModFix/>
            </a:blip>
            <a:srcRect l="16960" t="24718" r="7121" b="26177"/>
            <a:stretch/>
          </p:blipFill>
          <p:spPr>
            <a:xfrm rot="-5400000">
              <a:off x="7130775" y="-823062"/>
              <a:ext cx="3032950" cy="2898275"/>
            </a:xfrm>
            <a:prstGeom prst="rect">
              <a:avLst/>
            </a:prstGeom>
            <a:noFill/>
            <a:ln>
              <a:noFill/>
            </a:ln>
          </p:spPr>
        </p:pic>
        <p:grpSp>
          <p:nvGrpSpPr>
            <p:cNvPr id="182" name="Google Shape;182;p5"/>
            <p:cNvGrpSpPr/>
            <p:nvPr/>
          </p:nvGrpSpPr>
          <p:grpSpPr>
            <a:xfrm>
              <a:off x="8319318" y="-249682"/>
              <a:ext cx="1460040" cy="1171886"/>
              <a:chOff x="7945225" y="4302000"/>
              <a:chExt cx="904666" cy="726121"/>
            </a:xfrm>
          </p:grpSpPr>
          <p:sp>
            <p:nvSpPr>
              <p:cNvPr id="183" name="Google Shape;183;p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6" name="Google Shape;186;p5"/>
          <p:cNvGrpSpPr/>
          <p:nvPr/>
        </p:nvGrpSpPr>
        <p:grpSpPr>
          <a:xfrm>
            <a:off x="-613920" y="3693606"/>
            <a:ext cx="2048057" cy="2238804"/>
            <a:chOff x="-461520" y="3617406"/>
            <a:chExt cx="2048057" cy="2238804"/>
          </a:xfrm>
        </p:grpSpPr>
        <p:grpSp>
          <p:nvGrpSpPr>
            <p:cNvPr id="187" name="Google Shape;187;p5"/>
            <p:cNvGrpSpPr/>
            <p:nvPr/>
          </p:nvGrpSpPr>
          <p:grpSpPr>
            <a:xfrm>
              <a:off x="-461520" y="3617406"/>
              <a:ext cx="1916534" cy="2238804"/>
              <a:chOff x="-461520" y="3617406"/>
              <a:chExt cx="1916534" cy="2238804"/>
            </a:xfrm>
          </p:grpSpPr>
          <p:grpSp>
            <p:nvGrpSpPr>
              <p:cNvPr id="188" name="Google Shape;188;p5"/>
              <p:cNvGrpSpPr/>
              <p:nvPr/>
            </p:nvGrpSpPr>
            <p:grpSpPr>
              <a:xfrm flipH="1">
                <a:off x="-461520" y="4010132"/>
                <a:ext cx="1916534" cy="1538287"/>
                <a:chOff x="7945225" y="4302000"/>
                <a:chExt cx="904666" cy="726121"/>
              </a:xfrm>
            </p:grpSpPr>
            <p:sp>
              <p:nvSpPr>
                <p:cNvPr id="189" name="Google Shape;189;p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5"/>
              <p:cNvGrpSpPr/>
              <p:nvPr/>
            </p:nvGrpSpPr>
            <p:grpSpPr>
              <a:xfrm>
                <a:off x="-309885" y="3617406"/>
                <a:ext cx="1448824" cy="2238804"/>
                <a:chOff x="-309885" y="3617406"/>
                <a:chExt cx="1448824" cy="2238804"/>
              </a:xfrm>
            </p:grpSpPr>
            <p:grpSp>
              <p:nvGrpSpPr>
                <p:cNvPr id="193" name="Google Shape;193;p5"/>
                <p:cNvGrpSpPr/>
                <p:nvPr/>
              </p:nvGrpSpPr>
              <p:grpSpPr>
                <a:xfrm>
                  <a:off x="-277007" y="3870159"/>
                  <a:ext cx="981772" cy="1986051"/>
                  <a:chOff x="-293545" y="3454371"/>
                  <a:chExt cx="981772" cy="1986051"/>
                </a:xfrm>
              </p:grpSpPr>
              <p:sp>
                <p:nvSpPr>
                  <p:cNvPr id="194" name="Google Shape;194;p5"/>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5"/>
                <p:cNvGrpSpPr/>
                <p:nvPr/>
              </p:nvGrpSpPr>
              <p:grpSpPr>
                <a:xfrm>
                  <a:off x="363249" y="4906873"/>
                  <a:ext cx="699940" cy="478601"/>
                  <a:chOff x="39722" y="4349021"/>
                  <a:chExt cx="1061964" cy="726143"/>
                </a:xfrm>
              </p:grpSpPr>
              <p:grpSp>
                <p:nvGrpSpPr>
                  <p:cNvPr id="197" name="Google Shape;197;p5"/>
                  <p:cNvGrpSpPr/>
                  <p:nvPr/>
                </p:nvGrpSpPr>
                <p:grpSpPr>
                  <a:xfrm rot="2700000">
                    <a:off x="140502" y="4460924"/>
                    <a:ext cx="524584" cy="502337"/>
                    <a:chOff x="1189791" y="-1767331"/>
                    <a:chExt cx="904284" cy="865933"/>
                  </a:xfrm>
                </p:grpSpPr>
                <p:sp>
                  <p:nvSpPr>
                    <p:cNvPr id="198" name="Google Shape;198;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5"/>
                    <p:cNvGrpSpPr/>
                    <p:nvPr/>
                  </p:nvGrpSpPr>
                  <p:grpSpPr>
                    <a:xfrm>
                      <a:off x="1232795" y="-1740829"/>
                      <a:ext cx="717621" cy="717392"/>
                      <a:chOff x="1483457" y="3953671"/>
                      <a:chExt cx="717621" cy="717392"/>
                    </a:xfrm>
                  </p:grpSpPr>
                  <p:sp>
                    <p:nvSpPr>
                      <p:cNvPr id="200" name="Google Shape;200;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5" name="Google Shape;205;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5"/>
                <p:cNvGrpSpPr/>
                <p:nvPr/>
              </p:nvGrpSpPr>
              <p:grpSpPr>
                <a:xfrm rot="-5400000">
                  <a:off x="-461873" y="3769393"/>
                  <a:ext cx="1351491" cy="1047516"/>
                  <a:chOff x="-2460210" y="2758493"/>
                  <a:chExt cx="1351491" cy="1047516"/>
                </a:xfrm>
              </p:grpSpPr>
              <p:sp>
                <p:nvSpPr>
                  <p:cNvPr id="207" name="Google Shape;207;p5"/>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5"/>
                <p:cNvGrpSpPr/>
                <p:nvPr/>
              </p:nvGrpSpPr>
              <p:grpSpPr>
                <a:xfrm>
                  <a:off x="438999" y="4567398"/>
                  <a:ext cx="699940" cy="478601"/>
                  <a:chOff x="39722" y="4349021"/>
                  <a:chExt cx="1061964" cy="726143"/>
                </a:xfrm>
              </p:grpSpPr>
              <p:grpSp>
                <p:nvGrpSpPr>
                  <p:cNvPr id="212" name="Google Shape;212;p5"/>
                  <p:cNvGrpSpPr/>
                  <p:nvPr/>
                </p:nvGrpSpPr>
                <p:grpSpPr>
                  <a:xfrm rot="2700000">
                    <a:off x="140502" y="4460924"/>
                    <a:ext cx="524584" cy="502337"/>
                    <a:chOff x="1189791" y="-1767331"/>
                    <a:chExt cx="904284" cy="865933"/>
                  </a:xfrm>
                </p:grpSpPr>
                <p:sp>
                  <p:nvSpPr>
                    <p:cNvPr id="213" name="Google Shape;213;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214;p5"/>
                    <p:cNvGrpSpPr/>
                    <p:nvPr/>
                  </p:nvGrpSpPr>
                  <p:grpSpPr>
                    <a:xfrm>
                      <a:off x="1232795" y="-1740829"/>
                      <a:ext cx="717621" cy="717392"/>
                      <a:chOff x="1483457" y="3953671"/>
                      <a:chExt cx="717621" cy="717392"/>
                    </a:xfrm>
                  </p:grpSpPr>
                  <p:sp>
                    <p:nvSpPr>
                      <p:cNvPr id="215" name="Google Shape;215;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0" name="Google Shape;220;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5"/>
                <p:cNvGrpSpPr/>
                <p:nvPr/>
              </p:nvGrpSpPr>
              <p:grpSpPr>
                <a:xfrm>
                  <a:off x="-65076" y="4623886"/>
                  <a:ext cx="699940" cy="478601"/>
                  <a:chOff x="39722" y="4349021"/>
                  <a:chExt cx="1061964" cy="726143"/>
                </a:xfrm>
              </p:grpSpPr>
              <p:grpSp>
                <p:nvGrpSpPr>
                  <p:cNvPr id="222" name="Google Shape;222;p5"/>
                  <p:cNvGrpSpPr/>
                  <p:nvPr/>
                </p:nvGrpSpPr>
                <p:grpSpPr>
                  <a:xfrm rot="2700000">
                    <a:off x="140502" y="4460924"/>
                    <a:ext cx="524584" cy="502337"/>
                    <a:chOff x="1189791" y="-1767331"/>
                    <a:chExt cx="904284" cy="865933"/>
                  </a:xfrm>
                </p:grpSpPr>
                <p:sp>
                  <p:nvSpPr>
                    <p:cNvPr id="223" name="Google Shape;223;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5"/>
                    <p:cNvGrpSpPr/>
                    <p:nvPr/>
                  </p:nvGrpSpPr>
                  <p:grpSpPr>
                    <a:xfrm>
                      <a:off x="1232795" y="-1740829"/>
                      <a:ext cx="717621" cy="717392"/>
                      <a:chOff x="1483457" y="3953671"/>
                      <a:chExt cx="717621" cy="717392"/>
                    </a:xfrm>
                  </p:grpSpPr>
                  <p:sp>
                    <p:nvSpPr>
                      <p:cNvPr id="225" name="Google Shape;225;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0" name="Google Shape;230;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31" name="Google Shape;231;p5"/>
            <p:cNvGrpSpPr/>
            <p:nvPr/>
          </p:nvGrpSpPr>
          <p:grpSpPr>
            <a:xfrm rot="5400000">
              <a:off x="1147388" y="4839000"/>
              <a:ext cx="439200" cy="439100"/>
              <a:chOff x="1101075" y="2142375"/>
              <a:chExt cx="439200" cy="439100"/>
            </a:xfrm>
          </p:grpSpPr>
          <p:sp>
            <p:nvSpPr>
              <p:cNvPr id="232" name="Google Shape;232;p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4" name="Google Shape;234;p5"/>
          <p:cNvGrpSpPr/>
          <p:nvPr/>
        </p:nvGrpSpPr>
        <p:grpSpPr>
          <a:xfrm>
            <a:off x="-2352525" y="-402069"/>
            <a:ext cx="5307515" cy="2438355"/>
            <a:chOff x="-2276325" y="-249669"/>
            <a:chExt cx="5307515" cy="2438355"/>
          </a:xfrm>
        </p:grpSpPr>
        <p:grpSp>
          <p:nvGrpSpPr>
            <p:cNvPr id="235" name="Google Shape;235;p5"/>
            <p:cNvGrpSpPr/>
            <p:nvPr/>
          </p:nvGrpSpPr>
          <p:grpSpPr>
            <a:xfrm rot="10800000">
              <a:off x="-1297788" y="-249669"/>
              <a:ext cx="2601921" cy="2438355"/>
              <a:chOff x="7340128" y="2866613"/>
              <a:chExt cx="2439225" cy="2438355"/>
            </a:xfrm>
          </p:grpSpPr>
          <p:sp>
            <p:nvSpPr>
              <p:cNvPr id="236" name="Google Shape;236;p5"/>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5"/>
            <p:cNvSpPr/>
            <p:nvPr/>
          </p:nvSpPr>
          <p:spPr>
            <a:xfrm rot="-5400000">
              <a:off x="1755111" y="-89601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5"/>
            <p:cNvGrpSpPr/>
            <p:nvPr/>
          </p:nvGrpSpPr>
          <p:grpSpPr>
            <a:xfrm>
              <a:off x="-2276325" y="245976"/>
              <a:ext cx="4558967" cy="134100"/>
              <a:chOff x="796100" y="3019701"/>
              <a:chExt cx="4558967" cy="134100"/>
            </a:xfrm>
          </p:grpSpPr>
          <p:sp>
            <p:nvSpPr>
              <p:cNvPr id="240" name="Google Shape;240;p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1" name="Google Shape;241;p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42" name="Google Shape;242;p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 name="Google Shape;243;p5"/>
          <p:cNvGrpSpPr/>
          <p:nvPr/>
        </p:nvGrpSpPr>
        <p:grpSpPr>
          <a:xfrm>
            <a:off x="6795100" y="3095213"/>
            <a:ext cx="4558967" cy="2438355"/>
            <a:chOff x="6490300" y="2866613"/>
            <a:chExt cx="4558967" cy="2438355"/>
          </a:xfrm>
        </p:grpSpPr>
        <p:grpSp>
          <p:nvGrpSpPr>
            <p:cNvPr id="244" name="Google Shape;244;p5"/>
            <p:cNvGrpSpPr/>
            <p:nvPr/>
          </p:nvGrpSpPr>
          <p:grpSpPr>
            <a:xfrm>
              <a:off x="7340128" y="2866613"/>
              <a:ext cx="2439225" cy="2438355"/>
              <a:chOff x="7340128" y="2866613"/>
              <a:chExt cx="2439225" cy="2438355"/>
            </a:xfrm>
          </p:grpSpPr>
          <p:sp>
            <p:nvSpPr>
              <p:cNvPr id="245" name="Google Shape;245;p5"/>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5"/>
            <p:cNvGrpSpPr/>
            <p:nvPr/>
          </p:nvGrpSpPr>
          <p:grpSpPr>
            <a:xfrm rot="10800000">
              <a:off x="6490300" y="4774026"/>
              <a:ext cx="4558967" cy="134100"/>
              <a:chOff x="796100" y="3019701"/>
              <a:chExt cx="4558967" cy="134100"/>
            </a:xfrm>
          </p:grpSpPr>
          <p:sp>
            <p:nvSpPr>
              <p:cNvPr id="248" name="Google Shape;248;p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9" name="Google Shape;249;p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50" name="Google Shape;250;p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8"/>
        <p:cNvGrpSpPr/>
        <p:nvPr/>
      </p:nvGrpSpPr>
      <p:grpSpPr>
        <a:xfrm>
          <a:off x="0" y="0"/>
          <a:ext cx="0" cy="0"/>
          <a:chOff x="0" y="0"/>
          <a:chExt cx="0" cy="0"/>
        </a:xfrm>
      </p:grpSpPr>
      <p:sp>
        <p:nvSpPr>
          <p:cNvPr id="339" name="Google Shape;339;p7"/>
          <p:cNvSpPr txBox="1">
            <a:spLocks noGrp="1"/>
          </p:cNvSpPr>
          <p:nvPr>
            <p:ph type="subTitle" idx="1"/>
          </p:nvPr>
        </p:nvSpPr>
        <p:spPr>
          <a:xfrm>
            <a:off x="713225" y="1160775"/>
            <a:ext cx="7710900" cy="3455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AutoNum type="arabicPeriod"/>
              <a:defRPr sz="1400"/>
            </a:lvl1pPr>
            <a:lvl2pPr lvl="1" rtl="0">
              <a:lnSpc>
                <a:spcPct val="100000"/>
              </a:lnSpc>
              <a:spcBef>
                <a:spcPts val="0"/>
              </a:spcBef>
              <a:spcAft>
                <a:spcPts val="0"/>
              </a:spcAft>
              <a:buClr>
                <a:srgbClr val="999999"/>
              </a:buClr>
              <a:buSzPts val="800"/>
              <a:buFont typeface="Open Sans"/>
              <a:buAutoNum type="alphaLcPeriod"/>
              <a:defRPr/>
            </a:lvl2pPr>
            <a:lvl3pPr lvl="2" rtl="0">
              <a:lnSpc>
                <a:spcPct val="100000"/>
              </a:lnSpc>
              <a:spcBef>
                <a:spcPts val="0"/>
              </a:spcBef>
              <a:spcAft>
                <a:spcPts val="0"/>
              </a:spcAft>
              <a:buClr>
                <a:srgbClr val="999999"/>
              </a:buClr>
              <a:buSzPts val="800"/>
              <a:buFont typeface="Open Sans"/>
              <a:buAutoNum type="romanLcPeriod"/>
              <a:defRPr/>
            </a:lvl3pPr>
            <a:lvl4pPr lvl="3" rtl="0">
              <a:lnSpc>
                <a:spcPct val="100000"/>
              </a:lnSpc>
              <a:spcBef>
                <a:spcPts val="0"/>
              </a:spcBef>
              <a:spcAft>
                <a:spcPts val="0"/>
              </a:spcAft>
              <a:buClr>
                <a:srgbClr val="999999"/>
              </a:buClr>
              <a:buSzPts val="800"/>
              <a:buFont typeface="Open Sans"/>
              <a:buAutoNum type="arabicPeriod"/>
              <a:defRPr/>
            </a:lvl4pPr>
            <a:lvl5pPr lvl="4" rtl="0">
              <a:lnSpc>
                <a:spcPct val="100000"/>
              </a:lnSpc>
              <a:spcBef>
                <a:spcPts val="0"/>
              </a:spcBef>
              <a:spcAft>
                <a:spcPts val="0"/>
              </a:spcAft>
              <a:buClr>
                <a:srgbClr val="999999"/>
              </a:buClr>
              <a:buSzPts val="1200"/>
              <a:buFont typeface="Open Sans"/>
              <a:buAutoNum type="alphaLcPeriod"/>
              <a:defRPr/>
            </a:lvl5pPr>
            <a:lvl6pPr lvl="5" rtl="0">
              <a:lnSpc>
                <a:spcPct val="100000"/>
              </a:lnSpc>
              <a:spcBef>
                <a:spcPts val="0"/>
              </a:spcBef>
              <a:spcAft>
                <a:spcPts val="0"/>
              </a:spcAft>
              <a:buClr>
                <a:srgbClr val="999999"/>
              </a:buClr>
              <a:buSzPts val="1200"/>
              <a:buFont typeface="Open Sans"/>
              <a:buAutoNum type="romanLcPeriod"/>
              <a:defRPr/>
            </a:lvl6pPr>
            <a:lvl7pPr lvl="6" rtl="0">
              <a:lnSpc>
                <a:spcPct val="100000"/>
              </a:lnSpc>
              <a:spcBef>
                <a:spcPts val="0"/>
              </a:spcBef>
              <a:spcAft>
                <a:spcPts val="0"/>
              </a:spcAft>
              <a:buClr>
                <a:srgbClr val="999999"/>
              </a:buClr>
              <a:buSzPts val="700"/>
              <a:buFont typeface="Open Sans"/>
              <a:buAutoNum type="arabicPeriod"/>
              <a:defRPr/>
            </a:lvl7pPr>
            <a:lvl8pPr lvl="7" rtl="0">
              <a:lnSpc>
                <a:spcPct val="100000"/>
              </a:lnSpc>
              <a:spcBef>
                <a:spcPts val="0"/>
              </a:spcBef>
              <a:spcAft>
                <a:spcPts val="0"/>
              </a:spcAft>
              <a:buClr>
                <a:srgbClr val="999999"/>
              </a:buClr>
              <a:buSzPts val="700"/>
              <a:buFont typeface="Open Sans"/>
              <a:buAutoNum type="alphaLcPeriod"/>
              <a:defRPr/>
            </a:lvl8pPr>
            <a:lvl9pPr lvl="8" rtl="0">
              <a:lnSpc>
                <a:spcPct val="100000"/>
              </a:lnSpc>
              <a:spcBef>
                <a:spcPts val="0"/>
              </a:spcBef>
              <a:spcAft>
                <a:spcPts val="0"/>
              </a:spcAft>
              <a:buClr>
                <a:srgbClr val="999999"/>
              </a:buClr>
              <a:buSzPts val="600"/>
              <a:buFont typeface="Open Sans"/>
              <a:buAutoNum type="romanLcPeriod"/>
              <a:defRPr/>
            </a:lvl9pPr>
          </a:lstStyle>
          <a:p>
            <a:endParaRPr/>
          </a:p>
        </p:txBody>
      </p:sp>
      <p:sp>
        <p:nvSpPr>
          <p:cNvPr id="340" name="Google Shape;340;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41" name="Google Shape;341;p7"/>
          <p:cNvGrpSpPr/>
          <p:nvPr/>
        </p:nvGrpSpPr>
        <p:grpSpPr>
          <a:xfrm>
            <a:off x="8934675" y="3943438"/>
            <a:ext cx="439200" cy="439100"/>
            <a:chOff x="1101075" y="2142375"/>
            <a:chExt cx="439200" cy="439100"/>
          </a:xfrm>
        </p:grpSpPr>
        <p:sp>
          <p:nvSpPr>
            <p:cNvPr id="342" name="Google Shape;342;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 name="Google Shape;344;p7"/>
          <p:cNvGrpSpPr/>
          <p:nvPr/>
        </p:nvGrpSpPr>
        <p:grpSpPr>
          <a:xfrm>
            <a:off x="5481594" y="-3117615"/>
            <a:ext cx="5954334" cy="6142759"/>
            <a:chOff x="5329194" y="-2965215"/>
            <a:chExt cx="5954334" cy="6142759"/>
          </a:xfrm>
        </p:grpSpPr>
        <p:sp>
          <p:nvSpPr>
            <p:cNvPr id="345" name="Google Shape;345;p7"/>
            <p:cNvSpPr/>
            <p:nvPr/>
          </p:nvSpPr>
          <p:spPr>
            <a:xfrm rot="-2700000">
              <a:off x="6677338" y="-230693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rot="-2700000">
              <a:off x="6782013" y="-260003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7" name="Google Shape;347;p7"/>
            <p:cNvGrpSpPr/>
            <p:nvPr/>
          </p:nvGrpSpPr>
          <p:grpSpPr>
            <a:xfrm rot="10800000">
              <a:off x="5710125" y="185651"/>
              <a:ext cx="4558967" cy="134100"/>
              <a:chOff x="796100" y="3019701"/>
              <a:chExt cx="4558967" cy="134100"/>
            </a:xfrm>
          </p:grpSpPr>
          <p:sp>
            <p:nvSpPr>
              <p:cNvPr id="348" name="Google Shape;348;p7"/>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9" name="Google Shape;349;p7"/>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350" name="Google Shape;350;p7"/>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1" name="Google Shape;351;p7"/>
          <p:cNvGrpSpPr/>
          <p:nvPr/>
        </p:nvGrpSpPr>
        <p:grpSpPr>
          <a:xfrm flipH="1">
            <a:off x="-503516" y="3986929"/>
            <a:ext cx="5249359" cy="2992224"/>
            <a:chOff x="-258616" y="3430829"/>
            <a:chExt cx="5249359" cy="2992224"/>
          </a:xfrm>
        </p:grpSpPr>
        <p:pic>
          <p:nvPicPr>
            <p:cNvPr id="352" name="Google Shape;352;p7"/>
            <p:cNvPicPr preferRelativeResize="0"/>
            <p:nvPr/>
          </p:nvPicPr>
          <p:blipFill rotWithShape="1">
            <a:blip r:embed="rId2">
              <a:alphaModFix/>
            </a:blip>
            <a:srcRect l="16960" t="24718" r="7121" b="26177"/>
            <a:stretch/>
          </p:blipFill>
          <p:spPr>
            <a:xfrm>
              <a:off x="1070243" y="3430829"/>
              <a:ext cx="3920501" cy="2992224"/>
            </a:xfrm>
            <a:prstGeom prst="rect">
              <a:avLst/>
            </a:prstGeom>
            <a:noFill/>
            <a:ln>
              <a:noFill/>
            </a:ln>
          </p:spPr>
        </p:pic>
        <p:sp>
          <p:nvSpPr>
            <p:cNvPr id="353" name="Google Shape;353;p7"/>
            <p:cNvSpPr/>
            <p:nvPr/>
          </p:nvSpPr>
          <p:spPr>
            <a:xfrm>
              <a:off x="363250" y="46677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941424" y="47243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20562" y="49581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1299000" y="4608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rot="5400000">
              <a:off x="447539" y="31337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 name="Google Shape;358;p7"/>
            <p:cNvGrpSpPr/>
            <p:nvPr/>
          </p:nvGrpSpPr>
          <p:grpSpPr>
            <a:xfrm>
              <a:off x="736485" y="4387072"/>
              <a:ext cx="161977" cy="161940"/>
              <a:chOff x="1101075" y="2142375"/>
              <a:chExt cx="439200" cy="439100"/>
            </a:xfrm>
          </p:grpSpPr>
          <p:sp>
            <p:nvSpPr>
              <p:cNvPr id="359" name="Google Shape;359;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7"/>
            <p:cNvGrpSpPr/>
            <p:nvPr/>
          </p:nvGrpSpPr>
          <p:grpSpPr>
            <a:xfrm rot="10800000">
              <a:off x="2118901" y="4805293"/>
              <a:ext cx="161977" cy="161940"/>
              <a:chOff x="1101075" y="2142375"/>
              <a:chExt cx="439200" cy="439100"/>
            </a:xfrm>
          </p:grpSpPr>
          <p:sp>
            <p:nvSpPr>
              <p:cNvPr id="362" name="Google Shape;362;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94"/>
        <p:cNvGrpSpPr/>
        <p:nvPr/>
      </p:nvGrpSpPr>
      <p:grpSpPr>
        <a:xfrm>
          <a:off x="0" y="0"/>
          <a:ext cx="0" cy="0"/>
          <a:chOff x="0" y="0"/>
          <a:chExt cx="0" cy="0"/>
        </a:xfrm>
      </p:grpSpPr>
      <p:sp>
        <p:nvSpPr>
          <p:cNvPr id="495" name="Google Shape;49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96" name="Google Shape;496;p13"/>
          <p:cNvSpPr txBox="1">
            <a:spLocks noGrp="1"/>
          </p:cNvSpPr>
          <p:nvPr>
            <p:ph type="subTitle" idx="1"/>
          </p:nvPr>
        </p:nvSpPr>
        <p:spPr>
          <a:xfrm>
            <a:off x="7200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7" name="Google Shape;497;p13"/>
          <p:cNvSpPr txBox="1">
            <a:spLocks noGrp="1"/>
          </p:cNvSpPr>
          <p:nvPr>
            <p:ph type="subTitle" idx="2"/>
          </p:nvPr>
        </p:nvSpPr>
        <p:spPr>
          <a:xfrm>
            <a:off x="43667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8" name="Google Shape;498;p13"/>
          <p:cNvSpPr txBox="1">
            <a:spLocks noGrp="1"/>
          </p:cNvSpPr>
          <p:nvPr>
            <p:ph type="subTitle" idx="3"/>
          </p:nvPr>
        </p:nvSpPr>
        <p:spPr>
          <a:xfrm>
            <a:off x="7200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9" name="Google Shape;499;p13"/>
          <p:cNvSpPr txBox="1">
            <a:spLocks noGrp="1"/>
          </p:cNvSpPr>
          <p:nvPr>
            <p:ph type="subTitle" idx="4"/>
          </p:nvPr>
        </p:nvSpPr>
        <p:spPr>
          <a:xfrm>
            <a:off x="43667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0" name="Google Shape;500;p13"/>
          <p:cNvSpPr txBox="1">
            <a:spLocks noGrp="1"/>
          </p:cNvSpPr>
          <p:nvPr>
            <p:ph type="title" idx="5" hasCustomPrompt="1"/>
          </p:nvPr>
        </p:nvSpPr>
        <p:spPr>
          <a:xfrm>
            <a:off x="720003"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a:spLocks noGrp="1"/>
          </p:cNvSpPr>
          <p:nvPr>
            <p:ph type="title" idx="6" hasCustomPrompt="1"/>
          </p:nvPr>
        </p:nvSpPr>
        <p:spPr>
          <a:xfrm>
            <a:off x="720003"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a:spLocks noGrp="1"/>
          </p:cNvSpPr>
          <p:nvPr>
            <p:ph type="title" idx="7" hasCustomPrompt="1"/>
          </p:nvPr>
        </p:nvSpPr>
        <p:spPr>
          <a:xfrm>
            <a:off x="4366698"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a:spLocks noGrp="1"/>
          </p:cNvSpPr>
          <p:nvPr>
            <p:ph type="title" idx="8" hasCustomPrompt="1"/>
          </p:nvPr>
        </p:nvSpPr>
        <p:spPr>
          <a:xfrm>
            <a:off x="4366698"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5" name="Google Shape;505;p13"/>
          <p:cNvSpPr txBox="1">
            <a:spLocks noGrp="1"/>
          </p:cNvSpPr>
          <p:nvPr>
            <p:ph type="subTitle" idx="13"/>
          </p:nvPr>
        </p:nvSpPr>
        <p:spPr>
          <a:xfrm>
            <a:off x="4366698"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6" name="Google Shape;506;p13"/>
          <p:cNvSpPr txBox="1">
            <a:spLocks noGrp="1"/>
          </p:cNvSpPr>
          <p:nvPr>
            <p:ph type="subTitle" idx="14"/>
          </p:nvPr>
        </p:nvSpPr>
        <p:spPr>
          <a:xfrm>
            <a:off x="720000"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507" name="Google Shape;507;p13"/>
          <p:cNvSpPr txBox="1">
            <a:spLocks noGrp="1"/>
          </p:cNvSpPr>
          <p:nvPr>
            <p:ph type="subTitle" idx="15"/>
          </p:nvPr>
        </p:nvSpPr>
        <p:spPr>
          <a:xfrm>
            <a:off x="4366698"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508" name="Google Shape;508;p13"/>
          <p:cNvGrpSpPr/>
          <p:nvPr/>
        </p:nvGrpSpPr>
        <p:grpSpPr>
          <a:xfrm>
            <a:off x="-808923" y="2711465"/>
            <a:ext cx="2097951" cy="3309497"/>
            <a:chOff x="-656523" y="2711465"/>
            <a:chExt cx="2097951" cy="3309497"/>
          </a:xfrm>
        </p:grpSpPr>
        <p:sp>
          <p:nvSpPr>
            <p:cNvPr id="509" name="Google Shape;509;p13"/>
            <p:cNvSpPr/>
            <p:nvPr/>
          </p:nvSpPr>
          <p:spPr>
            <a:xfrm flipH="1">
              <a:off x="-352474" y="4279466"/>
              <a:ext cx="1139424" cy="986746"/>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13"/>
            <p:cNvGrpSpPr/>
            <p:nvPr/>
          </p:nvGrpSpPr>
          <p:grpSpPr>
            <a:xfrm>
              <a:off x="323479" y="4682324"/>
              <a:ext cx="328346" cy="328531"/>
              <a:chOff x="3678700" y="407275"/>
              <a:chExt cx="708100" cy="708500"/>
            </a:xfrm>
          </p:grpSpPr>
          <p:sp>
            <p:nvSpPr>
              <p:cNvPr id="511" name="Google Shape;511;p1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13"/>
            <p:cNvGrpSpPr/>
            <p:nvPr/>
          </p:nvGrpSpPr>
          <p:grpSpPr>
            <a:xfrm>
              <a:off x="-541317" y="2711465"/>
              <a:ext cx="1117945" cy="1598547"/>
              <a:chOff x="-541317" y="2711465"/>
              <a:chExt cx="1117945" cy="1598547"/>
            </a:xfrm>
          </p:grpSpPr>
          <p:sp>
            <p:nvSpPr>
              <p:cNvPr id="519" name="Google Shape;51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13"/>
              <p:cNvGrpSpPr/>
              <p:nvPr/>
            </p:nvGrpSpPr>
            <p:grpSpPr>
              <a:xfrm>
                <a:off x="442584" y="4120912"/>
                <a:ext cx="134044" cy="134013"/>
                <a:chOff x="1101075" y="2142375"/>
                <a:chExt cx="439200" cy="439100"/>
              </a:xfrm>
            </p:grpSpPr>
            <p:sp>
              <p:nvSpPr>
                <p:cNvPr id="521" name="Google Shape;52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3" name="Google Shape;523;p13"/>
            <p:cNvGrpSpPr/>
            <p:nvPr/>
          </p:nvGrpSpPr>
          <p:grpSpPr>
            <a:xfrm rot="-9080766">
              <a:off x="-341725" y="3731687"/>
              <a:ext cx="1117904" cy="1598488"/>
              <a:chOff x="-541317" y="2711465"/>
              <a:chExt cx="1117945" cy="1598547"/>
            </a:xfrm>
          </p:grpSpPr>
          <p:sp>
            <p:nvSpPr>
              <p:cNvPr id="524" name="Google Shape;524;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13"/>
              <p:cNvGrpSpPr/>
              <p:nvPr/>
            </p:nvGrpSpPr>
            <p:grpSpPr>
              <a:xfrm>
                <a:off x="442584" y="4120912"/>
                <a:ext cx="134044" cy="134013"/>
                <a:chOff x="1101075" y="2142375"/>
                <a:chExt cx="439200" cy="439100"/>
              </a:xfrm>
            </p:grpSpPr>
            <p:sp>
              <p:nvSpPr>
                <p:cNvPr id="526" name="Google Shape;526;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8" name="Google Shape;528;p13"/>
            <p:cNvGrpSpPr/>
            <p:nvPr/>
          </p:nvGrpSpPr>
          <p:grpSpPr>
            <a:xfrm rot="10800000">
              <a:off x="323483" y="4422415"/>
              <a:ext cx="1117945" cy="1598547"/>
              <a:chOff x="-541317" y="2711465"/>
              <a:chExt cx="1117945" cy="1598547"/>
            </a:xfrm>
          </p:grpSpPr>
          <p:sp>
            <p:nvSpPr>
              <p:cNvPr id="529" name="Google Shape;52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13"/>
              <p:cNvGrpSpPr/>
              <p:nvPr/>
            </p:nvGrpSpPr>
            <p:grpSpPr>
              <a:xfrm>
                <a:off x="442584" y="4120912"/>
                <a:ext cx="134044" cy="134013"/>
                <a:chOff x="1101075" y="2142375"/>
                <a:chExt cx="439200" cy="439100"/>
              </a:xfrm>
            </p:grpSpPr>
            <p:sp>
              <p:nvSpPr>
                <p:cNvPr id="531" name="Google Shape;53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33" name="Google Shape;533;p13"/>
          <p:cNvGrpSpPr/>
          <p:nvPr/>
        </p:nvGrpSpPr>
        <p:grpSpPr>
          <a:xfrm>
            <a:off x="6470875" y="-1735180"/>
            <a:ext cx="4257000" cy="4171657"/>
            <a:chOff x="6394675" y="-1658980"/>
            <a:chExt cx="4257000" cy="4171657"/>
          </a:xfrm>
        </p:grpSpPr>
        <p:grpSp>
          <p:nvGrpSpPr>
            <p:cNvPr id="534" name="Google Shape;534;p13"/>
            <p:cNvGrpSpPr/>
            <p:nvPr/>
          </p:nvGrpSpPr>
          <p:grpSpPr>
            <a:xfrm rot="-2700000" flipH="1">
              <a:off x="7289785" y="-1246897"/>
              <a:ext cx="2552124" cy="3347490"/>
              <a:chOff x="2976325" y="908175"/>
              <a:chExt cx="4028179" cy="5283555"/>
            </a:xfrm>
          </p:grpSpPr>
          <p:sp>
            <p:nvSpPr>
              <p:cNvPr id="535" name="Google Shape;535;p1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13"/>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13"/>
          <p:cNvGrpSpPr/>
          <p:nvPr/>
        </p:nvGrpSpPr>
        <p:grpSpPr>
          <a:xfrm>
            <a:off x="-113888" y="229201"/>
            <a:ext cx="1891393" cy="134100"/>
            <a:chOff x="-113888" y="229201"/>
            <a:chExt cx="1891393" cy="134100"/>
          </a:xfrm>
        </p:grpSpPr>
        <p:sp>
          <p:nvSpPr>
            <p:cNvPr id="541" name="Google Shape;541;p13"/>
            <p:cNvSpPr/>
            <p:nvPr/>
          </p:nvSpPr>
          <p:spPr>
            <a:xfrm>
              <a:off x="1643404" y="2292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2" name="Google Shape;542;p13"/>
            <p:cNvCxnSpPr/>
            <p:nvPr/>
          </p:nvCxnSpPr>
          <p:spPr>
            <a:xfrm rot="10800000">
              <a:off x="783712" y="-601348"/>
              <a:ext cx="0" cy="1795200"/>
            </a:xfrm>
            <a:prstGeom prst="straightConnector1">
              <a:avLst/>
            </a:prstGeom>
            <a:noFill/>
            <a:ln w="9525" cap="flat" cmpd="sng">
              <a:solidFill>
                <a:schemeClr val="dk2"/>
              </a:solidFill>
              <a:prstDash val="solid"/>
              <a:round/>
              <a:headEnd type="none" w="med" len="med"/>
              <a:tailEnd type="none" w="med" len="med"/>
            </a:ln>
          </p:spPr>
        </p:cxnSp>
        <p:sp>
          <p:nvSpPr>
            <p:cNvPr id="543" name="Google Shape;543;p13"/>
            <p:cNvSpPr/>
            <p:nvPr/>
          </p:nvSpPr>
          <p:spPr>
            <a:xfrm>
              <a:off x="1673517" y="2593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544"/>
        <p:cNvGrpSpPr/>
        <p:nvPr/>
      </p:nvGrpSpPr>
      <p:grpSpPr>
        <a:xfrm>
          <a:off x="0" y="0"/>
          <a:ext cx="0" cy="0"/>
          <a:chOff x="0" y="0"/>
          <a:chExt cx="0" cy="0"/>
        </a:xfrm>
      </p:grpSpPr>
      <p:sp>
        <p:nvSpPr>
          <p:cNvPr id="545" name="Google Shape;545;p14"/>
          <p:cNvSpPr txBox="1">
            <a:spLocks noGrp="1"/>
          </p:cNvSpPr>
          <p:nvPr>
            <p:ph type="title"/>
          </p:nvPr>
        </p:nvSpPr>
        <p:spPr>
          <a:xfrm>
            <a:off x="713225" y="3349250"/>
            <a:ext cx="6691200" cy="5319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546" name="Google Shape;546;p14"/>
          <p:cNvSpPr txBox="1">
            <a:spLocks noGrp="1"/>
          </p:cNvSpPr>
          <p:nvPr>
            <p:ph type="subTitle" idx="1"/>
          </p:nvPr>
        </p:nvSpPr>
        <p:spPr>
          <a:xfrm>
            <a:off x="713225" y="1511313"/>
            <a:ext cx="6691200" cy="1478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759"/>
        <p:cNvGrpSpPr/>
        <p:nvPr/>
      </p:nvGrpSpPr>
      <p:grpSpPr>
        <a:xfrm>
          <a:off x="0" y="0"/>
          <a:ext cx="0" cy="0"/>
          <a:chOff x="0" y="0"/>
          <a:chExt cx="0" cy="0"/>
        </a:xfrm>
      </p:grpSpPr>
      <p:sp>
        <p:nvSpPr>
          <p:cNvPr id="760" name="Google Shape;76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61" name="Google Shape;761;p19"/>
          <p:cNvSpPr txBox="1">
            <a:spLocks noGrp="1"/>
          </p:cNvSpPr>
          <p:nvPr>
            <p:ph type="subTitle" idx="1"/>
          </p:nvPr>
        </p:nvSpPr>
        <p:spPr>
          <a:xfrm>
            <a:off x="4881006"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2" name="Google Shape;762;p19"/>
          <p:cNvSpPr txBox="1">
            <a:spLocks noGrp="1"/>
          </p:cNvSpPr>
          <p:nvPr>
            <p:ph type="subTitle" idx="2"/>
          </p:nvPr>
        </p:nvSpPr>
        <p:spPr>
          <a:xfrm>
            <a:off x="720000"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9"/>
            <p:cNvSpPr/>
            <p:nvPr/>
          </p:nvSpPr>
          <p:spPr>
            <a:xfrm>
              <a:off x="7842318" y="13857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9"/>
            <p:cNvSpPr/>
            <p:nvPr/>
          </p:nvSpPr>
          <p:spPr>
            <a:xfrm>
              <a:off x="7734200" y="2571774"/>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9"/>
            <p:cNvSpPr/>
            <p:nvPr/>
          </p:nvSpPr>
          <p:spPr>
            <a:xfrm>
              <a:off x="7758564" y="15500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9"/>
              <p:cNvSpPr/>
              <p:nvPr/>
            </p:nvSpPr>
            <p:spPr>
              <a:xfrm>
                <a:off x="4619858" y="-114577"/>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9"/>
              <p:cNvSpPr/>
              <p:nvPr/>
            </p:nvSpPr>
            <p:spPr>
              <a:xfrm>
                <a:off x="5052808" y="-154439"/>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76" name="Google Shape;776;p19"/>
            <p:cNvPicPr preferRelativeResize="0"/>
            <p:nvPr/>
          </p:nvPicPr>
          <p:blipFill rotWithShape="1">
            <a:blip r:embed="rId2">
              <a:alphaModFix/>
            </a:blip>
            <a:srcRect l="16960" t="24718" r="7121" b="26177"/>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9"/>
            <p:cNvSpPr/>
            <p:nvPr/>
          </p:nvSpPr>
          <p:spPr>
            <a:xfrm rot="-5400000">
              <a:off x="5282230" y="-899603"/>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973"/>
        <p:cNvGrpSpPr/>
        <p:nvPr/>
      </p:nvGrpSpPr>
      <p:grpSpPr>
        <a:xfrm>
          <a:off x="0" y="0"/>
          <a:ext cx="0" cy="0"/>
          <a:chOff x="0" y="0"/>
          <a:chExt cx="0" cy="0"/>
        </a:xfrm>
      </p:grpSpPr>
      <p:sp>
        <p:nvSpPr>
          <p:cNvPr id="974" name="Google Shape;974;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75" name="Google Shape;975;p23"/>
          <p:cNvSpPr txBox="1">
            <a:spLocks noGrp="1"/>
          </p:cNvSpPr>
          <p:nvPr>
            <p:ph type="subTitle" idx="1"/>
          </p:nvPr>
        </p:nvSpPr>
        <p:spPr>
          <a:xfrm>
            <a:off x="713225" y="2041525"/>
            <a:ext cx="5578500" cy="606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76" name="Google Shape;976;p23"/>
          <p:cNvSpPr txBox="1">
            <a:spLocks noGrp="1"/>
          </p:cNvSpPr>
          <p:nvPr>
            <p:ph type="subTitle" idx="2"/>
          </p:nvPr>
        </p:nvSpPr>
        <p:spPr>
          <a:xfrm>
            <a:off x="713225" y="3366650"/>
            <a:ext cx="5578500" cy="642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77" name="Google Shape;977;p23"/>
          <p:cNvSpPr txBox="1">
            <a:spLocks noGrp="1"/>
          </p:cNvSpPr>
          <p:nvPr>
            <p:ph type="subTitle" idx="3"/>
          </p:nvPr>
        </p:nvSpPr>
        <p:spPr>
          <a:xfrm>
            <a:off x="713225" y="1679400"/>
            <a:ext cx="55785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978" name="Google Shape;978;p23"/>
          <p:cNvSpPr txBox="1">
            <a:spLocks noGrp="1"/>
          </p:cNvSpPr>
          <p:nvPr>
            <p:ph type="subTitle" idx="4"/>
          </p:nvPr>
        </p:nvSpPr>
        <p:spPr>
          <a:xfrm>
            <a:off x="713225" y="3040550"/>
            <a:ext cx="55785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979" name="Google Shape;979;p23"/>
          <p:cNvGrpSpPr/>
          <p:nvPr/>
        </p:nvGrpSpPr>
        <p:grpSpPr>
          <a:xfrm rot="-5400000" flipH="1">
            <a:off x="6239121" y="1032770"/>
            <a:ext cx="5022035" cy="4764449"/>
            <a:chOff x="4571996" y="2268220"/>
            <a:chExt cx="5022035" cy="4764449"/>
          </a:xfrm>
        </p:grpSpPr>
        <p:pic>
          <p:nvPicPr>
            <p:cNvPr id="980" name="Google Shape;980;p23"/>
            <p:cNvPicPr preferRelativeResize="0"/>
            <p:nvPr/>
          </p:nvPicPr>
          <p:blipFill rotWithShape="1">
            <a:blip r:embed="rId2">
              <a:alphaModFix/>
            </a:blip>
            <a:srcRect l="16960" t="24718" r="7121" b="26177"/>
            <a:stretch/>
          </p:blipFill>
          <p:spPr>
            <a:xfrm flipH="1">
              <a:off x="5978271" y="3376950"/>
              <a:ext cx="3615750" cy="2759625"/>
            </a:xfrm>
            <a:prstGeom prst="rect">
              <a:avLst/>
            </a:prstGeom>
            <a:noFill/>
            <a:ln>
              <a:noFill/>
            </a:ln>
          </p:spPr>
        </p:pic>
        <p:grpSp>
          <p:nvGrpSpPr>
            <p:cNvPr id="981" name="Google Shape;981;p23"/>
            <p:cNvGrpSpPr/>
            <p:nvPr/>
          </p:nvGrpSpPr>
          <p:grpSpPr>
            <a:xfrm rot="10800000">
              <a:off x="4571996" y="2268220"/>
              <a:ext cx="5022035" cy="4764449"/>
              <a:chOff x="-494406" y="-1584825"/>
              <a:chExt cx="4397193" cy="4171657"/>
            </a:xfrm>
          </p:grpSpPr>
          <p:grpSp>
            <p:nvGrpSpPr>
              <p:cNvPr id="982" name="Google Shape;982;p23"/>
              <p:cNvGrpSpPr/>
              <p:nvPr/>
            </p:nvGrpSpPr>
            <p:grpSpPr>
              <a:xfrm>
                <a:off x="245875" y="-51824"/>
                <a:ext cx="208200" cy="1824700"/>
                <a:chOff x="1040050" y="3812126"/>
                <a:chExt cx="208200" cy="1824700"/>
              </a:xfrm>
            </p:grpSpPr>
            <p:sp>
              <p:nvSpPr>
                <p:cNvPr id="983" name="Google Shape;983;p23"/>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3"/>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5" name="Google Shape;985;p23"/>
              <p:cNvGrpSpPr/>
              <p:nvPr/>
            </p:nvGrpSpPr>
            <p:grpSpPr>
              <a:xfrm rot="-8100000">
                <a:off x="540898" y="-1172741"/>
                <a:ext cx="2552124" cy="3347490"/>
                <a:chOff x="2976325" y="908175"/>
                <a:chExt cx="4028179" cy="5283555"/>
              </a:xfrm>
            </p:grpSpPr>
            <p:sp>
              <p:nvSpPr>
                <p:cNvPr id="986" name="Google Shape;986;p2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23"/>
              <p:cNvGrpSpPr/>
              <p:nvPr/>
            </p:nvGrpSpPr>
            <p:grpSpPr>
              <a:xfrm>
                <a:off x="-1" y="621223"/>
                <a:ext cx="699940" cy="478601"/>
                <a:chOff x="39722" y="4349021"/>
                <a:chExt cx="1061964" cy="726143"/>
              </a:xfrm>
            </p:grpSpPr>
            <p:grpSp>
              <p:nvGrpSpPr>
                <p:cNvPr id="990" name="Google Shape;990;p23"/>
                <p:cNvGrpSpPr/>
                <p:nvPr/>
              </p:nvGrpSpPr>
              <p:grpSpPr>
                <a:xfrm rot="2700000">
                  <a:off x="140502" y="4460924"/>
                  <a:ext cx="524584" cy="502337"/>
                  <a:chOff x="1189791" y="-1767331"/>
                  <a:chExt cx="904284" cy="865933"/>
                </a:xfrm>
              </p:grpSpPr>
              <p:sp>
                <p:nvSpPr>
                  <p:cNvPr id="991" name="Google Shape;991;p2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2" name="Google Shape;992;p23"/>
                  <p:cNvGrpSpPr/>
                  <p:nvPr/>
                </p:nvGrpSpPr>
                <p:grpSpPr>
                  <a:xfrm>
                    <a:off x="1232795" y="-1740829"/>
                    <a:ext cx="717621" cy="717392"/>
                    <a:chOff x="1483457" y="3953671"/>
                    <a:chExt cx="717621" cy="717392"/>
                  </a:xfrm>
                </p:grpSpPr>
                <p:sp>
                  <p:nvSpPr>
                    <p:cNvPr id="993" name="Google Shape;993;p2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98" name="Google Shape;998;p2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23"/>
              <p:cNvGrpSpPr/>
              <p:nvPr/>
            </p:nvGrpSpPr>
            <p:grpSpPr>
              <a:xfrm>
                <a:off x="955673" y="11"/>
                <a:ext cx="592576" cy="405260"/>
                <a:chOff x="39722" y="4349021"/>
                <a:chExt cx="1061964" cy="726143"/>
              </a:xfrm>
            </p:grpSpPr>
            <p:grpSp>
              <p:nvGrpSpPr>
                <p:cNvPr id="1000" name="Google Shape;1000;p23"/>
                <p:cNvGrpSpPr/>
                <p:nvPr/>
              </p:nvGrpSpPr>
              <p:grpSpPr>
                <a:xfrm rot="2700000">
                  <a:off x="140502" y="4460924"/>
                  <a:ext cx="524584" cy="502337"/>
                  <a:chOff x="1189791" y="-1767331"/>
                  <a:chExt cx="904284" cy="865933"/>
                </a:xfrm>
              </p:grpSpPr>
              <p:sp>
                <p:nvSpPr>
                  <p:cNvPr id="1001" name="Google Shape;1001;p2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2" name="Google Shape;1002;p23"/>
                  <p:cNvGrpSpPr/>
                  <p:nvPr/>
                </p:nvGrpSpPr>
                <p:grpSpPr>
                  <a:xfrm>
                    <a:off x="1232795" y="-1740829"/>
                    <a:ext cx="717621" cy="717392"/>
                    <a:chOff x="1483457" y="3953671"/>
                    <a:chExt cx="717621" cy="717392"/>
                  </a:xfrm>
                </p:grpSpPr>
                <p:sp>
                  <p:nvSpPr>
                    <p:cNvPr id="1003" name="Google Shape;1003;p2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08" name="Google Shape;1008;p2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9" name="Google Shape;1009;p23"/>
              <p:cNvGrpSpPr/>
              <p:nvPr/>
            </p:nvGrpSpPr>
            <p:grpSpPr>
              <a:xfrm>
                <a:off x="441574" y="-36652"/>
                <a:ext cx="699940" cy="478601"/>
                <a:chOff x="39722" y="4349021"/>
                <a:chExt cx="1061964" cy="726143"/>
              </a:xfrm>
            </p:grpSpPr>
            <p:grpSp>
              <p:nvGrpSpPr>
                <p:cNvPr id="1010" name="Google Shape;1010;p23"/>
                <p:cNvGrpSpPr/>
                <p:nvPr/>
              </p:nvGrpSpPr>
              <p:grpSpPr>
                <a:xfrm rot="2700000">
                  <a:off x="140502" y="4460924"/>
                  <a:ext cx="524584" cy="502337"/>
                  <a:chOff x="1189791" y="-1767331"/>
                  <a:chExt cx="904284" cy="865933"/>
                </a:xfrm>
              </p:grpSpPr>
              <p:sp>
                <p:nvSpPr>
                  <p:cNvPr id="1011" name="Google Shape;1011;p2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2" name="Google Shape;1012;p23"/>
                  <p:cNvGrpSpPr/>
                  <p:nvPr/>
                </p:nvGrpSpPr>
                <p:grpSpPr>
                  <a:xfrm>
                    <a:off x="1232795" y="-1740829"/>
                    <a:ext cx="717621" cy="717392"/>
                    <a:chOff x="1483457" y="3953671"/>
                    <a:chExt cx="717621" cy="717392"/>
                  </a:xfrm>
                </p:grpSpPr>
                <p:sp>
                  <p:nvSpPr>
                    <p:cNvPr id="1013" name="Google Shape;1013;p2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18" name="Google Shape;1018;p2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9" name="Google Shape;1019;p23"/>
              <p:cNvGrpSpPr/>
              <p:nvPr/>
            </p:nvGrpSpPr>
            <p:grpSpPr>
              <a:xfrm>
                <a:off x="-494406" y="-252396"/>
                <a:ext cx="1741563" cy="1288563"/>
                <a:chOff x="-494406" y="-252396"/>
                <a:chExt cx="1741563" cy="1288563"/>
              </a:xfrm>
            </p:grpSpPr>
            <p:sp>
              <p:nvSpPr>
                <p:cNvPr id="1020" name="Google Shape;1020;p23"/>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3"/>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2" name="Google Shape;1022;p23"/>
            <p:cNvGrpSpPr/>
            <p:nvPr/>
          </p:nvGrpSpPr>
          <p:grpSpPr>
            <a:xfrm>
              <a:off x="5643425" y="4968525"/>
              <a:ext cx="439200" cy="439100"/>
              <a:chOff x="1101075" y="2142375"/>
              <a:chExt cx="439200" cy="439100"/>
            </a:xfrm>
          </p:grpSpPr>
          <p:sp>
            <p:nvSpPr>
              <p:cNvPr id="1023" name="Google Shape;1023;p2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025" name="Google Shape;1025;p23"/>
          <p:cNvPicPr preferRelativeResize="0"/>
          <p:nvPr/>
        </p:nvPicPr>
        <p:blipFill rotWithShape="1">
          <a:blip r:embed="rId2">
            <a:alphaModFix/>
          </a:blip>
          <a:srcRect l="16960" t="24718" r="7121" b="26177"/>
          <a:stretch/>
        </p:blipFill>
        <p:spPr>
          <a:xfrm rot="5400000">
            <a:off x="-1432850" y="882950"/>
            <a:ext cx="2441950" cy="1863749"/>
          </a:xfrm>
          <a:prstGeom prst="rect">
            <a:avLst/>
          </a:prstGeom>
          <a:noFill/>
          <a:ln>
            <a:noFill/>
          </a:ln>
        </p:spPr>
      </p:pic>
      <p:grpSp>
        <p:nvGrpSpPr>
          <p:cNvPr id="1026" name="Google Shape;1026;p23"/>
          <p:cNvGrpSpPr/>
          <p:nvPr/>
        </p:nvGrpSpPr>
        <p:grpSpPr>
          <a:xfrm rot="10800000">
            <a:off x="6045700" y="237976"/>
            <a:ext cx="4558967" cy="134100"/>
            <a:chOff x="796100" y="3019701"/>
            <a:chExt cx="4558967" cy="134100"/>
          </a:xfrm>
        </p:grpSpPr>
        <p:sp>
          <p:nvSpPr>
            <p:cNvPr id="1027" name="Google Shape;1027;p23"/>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8" name="Google Shape;1028;p23"/>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029" name="Google Shape;1029;p23"/>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23"/>
          <p:cNvGrpSpPr/>
          <p:nvPr/>
        </p:nvGrpSpPr>
        <p:grpSpPr>
          <a:xfrm>
            <a:off x="-1143750" y="3925887"/>
            <a:ext cx="4558967" cy="1517787"/>
            <a:chOff x="-1143750" y="3849687"/>
            <a:chExt cx="4558967" cy="1517787"/>
          </a:xfrm>
        </p:grpSpPr>
        <p:grpSp>
          <p:nvGrpSpPr>
            <p:cNvPr id="1031" name="Google Shape;1031;p23"/>
            <p:cNvGrpSpPr/>
            <p:nvPr/>
          </p:nvGrpSpPr>
          <p:grpSpPr>
            <a:xfrm rot="5400000">
              <a:off x="-805838" y="4155104"/>
              <a:ext cx="1517787" cy="906953"/>
              <a:chOff x="-55500" y="4835979"/>
              <a:chExt cx="1517787" cy="906953"/>
            </a:xfrm>
          </p:grpSpPr>
          <p:sp>
            <p:nvSpPr>
              <p:cNvPr id="1032" name="Google Shape;1032;p23"/>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3"/>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3"/>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3"/>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6" name="Google Shape;1036;p23"/>
            <p:cNvGrpSpPr/>
            <p:nvPr/>
          </p:nvGrpSpPr>
          <p:grpSpPr>
            <a:xfrm>
              <a:off x="-549966" y="3946426"/>
              <a:ext cx="2833357" cy="1421047"/>
              <a:chOff x="-677366" y="4067276"/>
              <a:chExt cx="2833357" cy="1421047"/>
            </a:xfrm>
          </p:grpSpPr>
          <p:sp>
            <p:nvSpPr>
              <p:cNvPr id="1037" name="Google Shape;1037;p23"/>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8" name="Google Shape;1038;p23"/>
              <p:cNvGrpSpPr/>
              <p:nvPr/>
            </p:nvGrpSpPr>
            <p:grpSpPr>
              <a:xfrm>
                <a:off x="317735" y="4614472"/>
                <a:ext cx="161977" cy="161940"/>
                <a:chOff x="1101075" y="2142375"/>
                <a:chExt cx="439200" cy="439100"/>
              </a:xfrm>
            </p:grpSpPr>
            <p:sp>
              <p:nvSpPr>
                <p:cNvPr id="1039" name="Google Shape;1039;p2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1" name="Google Shape;1041;p23"/>
              <p:cNvGrpSpPr/>
              <p:nvPr/>
            </p:nvGrpSpPr>
            <p:grpSpPr>
              <a:xfrm rot="10800000">
                <a:off x="1700151" y="5032693"/>
                <a:ext cx="161977" cy="161940"/>
                <a:chOff x="1101075" y="2142375"/>
                <a:chExt cx="439200" cy="439100"/>
              </a:xfrm>
            </p:grpSpPr>
            <p:sp>
              <p:nvSpPr>
                <p:cNvPr id="1042" name="Google Shape;1042;p2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4" name="Google Shape;1044;p23"/>
            <p:cNvSpPr/>
            <p:nvPr/>
          </p:nvSpPr>
          <p:spPr>
            <a:xfrm rot="-5400000">
              <a:off x="362395"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5" name="Google Shape;1045;p23"/>
            <p:cNvGrpSpPr/>
            <p:nvPr/>
          </p:nvGrpSpPr>
          <p:grpSpPr>
            <a:xfrm>
              <a:off x="-1143750" y="4741576"/>
              <a:ext cx="4558967" cy="134100"/>
              <a:chOff x="796100" y="3019701"/>
              <a:chExt cx="4558967" cy="134100"/>
            </a:xfrm>
          </p:grpSpPr>
          <p:sp>
            <p:nvSpPr>
              <p:cNvPr id="1046" name="Google Shape;1046;p23"/>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47" name="Google Shape;1047;p23"/>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048" name="Google Shape;1048;p23"/>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8" r:id="rId5"/>
    <p:sldLayoutId id="2147483659" r:id="rId6"/>
    <p:sldLayoutId id="2147483660" r:id="rId7"/>
    <p:sldLayoutId id="2147483665" r:id="rId8"/>
    <p:sldLayoutId id="2147483669" r:id="rId9"/>
    <p:sldLayoutId id="2147483672" r:id="rId10"/>
    <p:sldLayoutId id="2147483676" r:id="rId11"/>
    <p:sldLayoutId id="214748367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0"/>
        <p:cNvGrpSpPr/>
        <p:nvPr/>
      </p:nvGrpSpPr>
      <p:grpSpPr>
        <a:xfrm>
          <a:off x="0" y="0"/>
          <a:ext cx="0" cy="0"/>
          <a:chOff x="0" y="0"/>
          <a:chExt cx="0" cy="0"/>
        </a:xfrm>
      </p:grpSpPr>
      <p:sp>
        <p:nvSpPr>
          <p:cNvPr id="1431" name="Google Shape;1431;p35"/>
          <p:cNvSpPr txBox="1">
            <a:spLocks noGrp="1"/>
          </p:cNvSpPr>
          <p:nvPr>
            <p:ph type="subTitle" idx="1"/>
          </p:nvPr>
        </p:nvSpPr>
        <p:spPr>
          <a:xfrm>
            <a:off x="1291571" y="4030302"/>
            <a:ext cx="2575990" cy="696650"/>
          </a:xfrm>
          <a:prstGeom prst="rect">
            <a:avLst/>
          </a:prstGeom>
        </p:spPr>
        <p:txBody>
          <a:bodyPr spcFirstLastPara="1" wrap="square" lIns="91425" tIns="91425" rIns="91425" bIns="91425" anchor="t" anchorCtr="0">
            <a:noAutofit/>
          </a:bodyPr>
          <a:lstStyle/>
          <a:p>
            <a:r>
              <a:rPr lang="en-US" b="0" i="0" u="none" strike="noStrike" baseline="0" dirty="0">
                <a:solidFill>
                  <a:srgbClr val="000000"/>
                </a:solidFill>
                <a:latin typeface="Times New Roman" panose="02020603050405020304" pitchFamily="18" charset="0"/>
              </a:rPr>
              <a:t>Farah Ibrahim 221001140 </a:t>
            </a:r>
          </a:p>
          <a:p>
            <a:r>
              <a:rPr lang="en-US" b="0" i="0" u="none" strike="noStrike" baseline="0" dirty="0">
                <a:solidFill>
                  <a:srgbClr val="000000"/>
                </a:solidFill>
                <a:latin typeface="Times New Roman" panose="02020603050405020304" pitchFamily="18" charset="0"/>
              </a:rPr>
              <a:t>Malak Atef 221000906 </a:t>
            </a:r>
          </a:p>
        </p:txBody>
      </p:sp>
      <p:sp>
        <p:nvSpPr>
          <p:cNvPr id="1432" name="Google Shape;1432;p35"/>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p>
            <a:pPr algn="l"/>
            <a:r>
              <a:rPr lang="en-US" sz="4000" b="1" i="0" u="none" strike="noStrike" baseline="0" dirty="0">
                <a:solidFill>
                  <a:srgbClr val="000000"/>
                </a:solidFill>
                <a:latin typeface="Times New Roman" panose="02020603050405020304" pitchFamily="18" charset="0"/>
                <a:cs typeface="Times New Roman" panose="02020603050405020304" pitchFamily="18" charset="0"/>
              </a:rPr>
              <a:t>Unveiling Shared Molecular Pathways Between COVID-19 and Alzheimer’s Disease </a:t>
            </a:r>
            <a:endParaRPr sz="8000" dirty="0">
              <a:solidFill>
                <a:schemeClr val="dk1"/>
              </a:solidFill>
              <a:latin typeface="Times New Roman" panose="02020603050405020304" pitchFamily="18" charset="0"/>
              <a:cs typeface="Times New Roman" panose="02020603050405020304" pitchFamily="18" charset="0"/>
            </a:endParaRPr>
          </a:p>
        </p:txBody>
      </p:sp>
      <p:grpSp>
        <p:nvGrpSpPr>
          <p:cNvPr id="1433" name="Google Shape;1433;p35"/>
          <p:cNvGrpSpPr/>
          <p:nvPr/>
        </p:nvGrpSpPr>
        <p:grpSpPr>
          <a:xfrm>
            <a:off x="1096850" y="3242811"/>
            <a:ext cx="3936683" cy="134070"/>
            <a:chOff x="1096850" y="3242811"/>
            <a:chExt cx="3936683" cy="134070"/>
          </a:xfrm>
        </p:grpSpPr>
        <p:cxnSp>
          <p:nvCxnSpPr>
            <p:cNvPr id="1434" name="Google Shape;1434;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5" name="Google Shape;1435;p35"/>
            <p:cNvGrpSpPr/>
            <p:nvPr/>
          </p:nvGrpSpPr>
          <p:grpSpPr>
            <a:xfrm>
              <a:off x="4899464" y="3242811"/>
              <a:ext cx="134070" cy="134070"/>
              <a:chOff x="8382514" y="1084976"/>
              <a:chExt cx="265800" cy="265800"/>
            </a:xfrm>
          </p:grpSpPr>
          <p:sp>
            <p:nvSpPr>
              <p:cNvPr id="1436" name="Google Shape;1436;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8" name="Google Shape;1438;p35"/>
          <p:cNvGrpSpPr/>
          <p:nvPr/>
        </p:nvGrpSpPr>
        <p:grpSpPr>
          <a:xfrm>
            <a:off x="8017432" y="-313900"/>
            <a:ext cx="134070" cy="1891362"/>
            <a:chOff x="8017432" y="-313900"/>
            <a:chExt cx="134070" cy="1891362"/>
          </a:xfrm>
        </p:grpSpPr>
        <p:sp>
          <p:nvSpPr>
            <p:cNvPr id="1439" name="Google Shape;1439;p35"/>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0" name="Google Shape;1440;p35"/>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1" name="Google Shape;1441;p35"/>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35"/>
          <p:cNvGrpSpPr/>
          <p:nvPr/>
        </p:nvGrpSpPr>
        <p:grpSpPr>
          <a:xfrm>
            <a:off x="6309526" y="957475"/>
            <a:ext cx="3504715" cy="5119205"/>
            <a:chOff x="6309526" y="836950"/>
            <a:chExt cx="3504715" cy="5119205"/>
          </a:xfrm>
        </p:grpSpPr>
        <p:sp>
          <p:nvSpPr>
            <p:cNvPr id="1443" name="Google Shape;1443;p35"/>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4" name="Google Shape;1444;p35"/>
            <p:cNvGrpSpPr/>
            <p:nvPr/>
          </p:nvGrpSpPr>
          <p:grpSpPr>
            <a:xfrm>
              <a:off x="7728436" y="3524084"/>
              <a:ext cx="134004" cy="134004"/>
              <a:chOff x="8356813" y="1074288"/>
              <a:chExt cx="351900" cy="351900"/>
            </a:xfrm>
          </p:grpSpPr>
          <p:sp>
            <p:nvSpPr>
              <p:cNvPr id="1445" name="Google Shape;1445;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35"/>
            <p:cNvGrpSpPr/>
            <p:nvPr/>
          </p:nvGrpSpPr>
          <p:grpSpPr>
            <a:xfrm>
              <a:off x="7344361" y="3150259"/>
              <a:ext cx="134004" cy="134004"/>
              <a:chOff x="8356813" y="1074288"/>
              <a:chExt cx="351900" cy="351900"/>
            </a:xfrm>
          </p:grpSpPr>
          <p:sp>
            <p:nvSpPr>
              <p:cNvPr id="1448" name="Google Shape;1448;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35"/>
            <p:cNvGrpSpPr/>
            <p:nvPr/>
          </p:nvGrpSpPr>
          <p:grpSpPr>
            <a:xfrm>
              <a:off x="8337811" y="2464059"/>
              <a:ext cx="134004" cy="134004"/>
              <a:chOff x="8356813" y="1074288"/>
              <a:chExt cx="351900" cy="351900"/>
            </a:xfrm>
          </p:grpSpPr>
          <p:sp>
            <p:nvSpPr>
              <p:cNvPr id="1451" name="Google Shape;1451;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3" name="Google Shape;1453;p35"/>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D9D0EC92-1CE9-7A22-A5C2-B1C7E1829589}"/>
              </a:ext>
            </a:extLst>
          </p:cNvPr>
          <p:cNvPicPr>
            <a:picLocks noChangeAspect="1"/>
          </p:cNvPicPr>
          <p:nvPr/>
        </p:nvPicPr>
        <p:blipFill>
          <a:blip r:embed="rId3"/>
          <a:stretch>
            <a:fillRect/>
          </a:stretch>
        </p:blipFill>
        <p:spPr>
          <a:xfrm>
            <a:off x="8016240" y="123741"/>
            <a:ext cx="982980" cy="708743"/>
          </a:xfrm>
          <a:prstGeom prst="rect">
            <a:avLst/>
          </a:prstGeom>
        </p:spPr>
      </p:pic>
      <p:sp>
        <p:nvSpPr>
          <p:cNvPr id="8" name="TextBox 7">
            <a:extLst>
              <a:ext uri="{FF2B5EF4-FFF2-40B4-BE49-F238E27FC236}">
                <a16:creationId xmlns:a16="http://schemas.microsoft.com/office/drawing/2014/main" id="{9BA7A386-FCF7-799F-94BA-8BB6FBE8D9F7}"/>
              </a:ext>
            </a:extLst>
          </p:cNvPr>
          <p:cNvSpPr txBox="1"/>
          <p:nvPr/>
        </p:nvSpPr>
        <p:spPr>
          <a:xfrm>
            <a:off x="2823890" y="3649879"/>
            <a:ext cx="3615010" cy="338554"/>
          </a:xfrm>
          <a:prstGeom prst="rect">
            <a:avLst/>
          </a:prstGeom>
          <a:noFill/>
        </p:spPr>
        <p:txBody>
          <a:bodyPr wrap="square">
            <a:spAutoFit/>
          </a:bodyPr>
          <a:lstStyle/>
          <a:p>
            <a:r>
              <a:rPr lang="en-US" sz="1600" b="1" i="0" u="none" strike="noStrike" baseline="0" dirty="0">
                <a:solidFill>
                  <a:srgbClr val="000000"/>
                </a:solidFill>
                <a:latin typeface="Times New Roman" panose="02020603050405020304" pitchFamily="18" charset="0"/>
              </a:rPr>
              <a:t>Under supervisor: </a:t>
            </a:r>
            <a:r>
              <a:rPr lang="en-US" sz="1600" b="0" i="0" u="none" strike="noStrike" baseline="0" dirty="0">
                <a:solidFill>
                  <a:srgbClr val="000000"/>
                </a:solidFill>
                <a:latin typeface="Times New Roman" panose="02020603050405020304" pitchFamily="18" charset="0"/>
              </a:rPr>
              <a:t>Mohamed EL-</a:t>
            </a:r>
            <a:r>
              <a:rPr lang="en-US" sz="1600" b="0" i="0" u="none" strike="noStrike" baseline="0" dirty="0" err="1">
                <a:solidFill>
                  <a:srgbClr val="000000"/>
                </a:solidFill>
                <a:latin typeface="Times New Roman" panose="02020603050405020304" pitchFamily="18" charset="0"/>
              </a:rPr>
              <a:t>Sayeh</a:t>
            </a:r>
            <a:r>
              <a:rPr lang="en-US" sz="1600" b="0" i="0" u="none" strike="noStrike" baseline="0" dirty="0">
                <a:solidFill>
                  <a:srgbClr val="000000"/>
                </a:solidFill>
                <a:latin typeface="Times New Roman" panose="02020603050405020304" pitchFamily="18" charset="0"/>
              </a:rPr>
              <a:t> </a:t>
            </a:r>
            <a:endParaRPr lang="en-US" sz="1600" dirty="0"/>
          </a:p>
        </p:txBody>
      </p:sp>
      <p:sp>
        <p:nvSpPr>
          <p:cNvPr id="10" name="TextBox 9">
            <a:extLst>
              <a:ext uri="{FF2B5EF4-FFF2-40B4-BE49-F238E27FC236}">
                <a16:creationId xmlns:a16="http://schemas.microsoft.com/office/drawing/2014/main" id="{AFDBCF97-2396-F695-D392-85BCA60E7DD1}"/>
              </a:ext>
            </a:extLst>
          </p:cNvPr>
          <p:cNvSpPr txBox="1"/>
          <p:nvPr/>
        </p:nvSpPr>
        <p:spPr>
          <a:xfrm>
            <a:off x="3593782" y="3351720"/>
            <a:ext cx="2060258" cy="338554"/>
          </a:xfrm>
          <a:prstGeom prst="rect">
            <a:avLst/>
          </a:prstGeom>
          <a:noFill/>
        </p:spPr>
        <p:txBody>
          <a:bodyPr wrap="square">
            <a:spAutoFit/>
          </a:bodyPr>
          <a:lstStyle/>
          <a:p>
            <a:r>
              <a:rPr lang="en-US" sz="1600" b="1" i="0" u="none" strike="noStrike" baseline="0" dirty="0">
                <a:solidFill>
                  <a:srgbClr val="000000"/>
                </a:solidFill>
                <a:latin typeface="Times New Roman" panose="02020603050405020304" pitchFamily="18" charset="0"/>
              </a:rPr>
              <a:t>CBIO311 / CBIO310 </a:t>
            </a:r>
            <a:endParaRPr lang="en-US" sz="1600" b="0" i="0" u="none" strike="noStrike" baseline="0" dirty="0">
              <a:solidFill>
                <a:srgbClr val="000000"/>
              </a:solidFill>
              <a:latin typeface="Times New Roman" panose="02020603050405020304" pitchFamily="18" charset="0"/>
            </a:endParaRPr>
          </a:p>
        </p:txBody>
      </p:sp>
      <p:sp>
        <p:nvSpPr>
          <p:cNvPr id="12" name="TextBox 11">
            <a:extLst>
              <a:ext uri="{FF2B5EF4-FFF2-40B4-BE49-F238E27FC236}">
                <a16:creationId xmlns:a16="http://schemas.microsoft.com/office/drawing/2014/main" id="{05720028-0619-DF1B-5A90-3D68A351F721}"/>
              </a:ext>
            </a:extLst>
          </p:cNvPr>
          <p:cNvSpPr txBox="1"/>
          <p:nvPr/>
        </p:nvSpPr>
        <p:spPr>
          <a:xfrm>
            <a:off x="4541881" y="4098533"/>
            <a:ext cx="2408884" cy="584775"/>
          </a:xfrm>
          <a:prstGeom prst="rect">
            <a:avLst/>
          </a:prstGeom>
          <a:noFill/>
        </p:spPr>
        <p:txBody>
          <a:bodyPr wrap="square">
            <a:spAutoFit/>
          </a:bodyPr>
          <a:lstStyle/>
          <a:p>
            <a:r>
              <a:rPr lang="nn-NO" sz="1600" b="0" i="0" u="none" strike="noStrike" baseline="0" dirty="0">
                <a:solidFill>
                  <a:srgbClr val="000000"/>
                </a:solidFill>
                <a:latin typeface="Times New Roman" panose="02020603050405020304" pitchFamily="18" charset="0"/>
              </a:rPr>
              <a:t>Zeina Ahmed 221000417 Ahmed Hamdi 221001876 </a:t>
            </a:r>
            <a:endParaRPr lang="nn-NO"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5">
          <a:extLst>
            <a:ext uri="{FF2B5EF4-FFF2-40B4-BE49-F238E27FC236}">
              <a16:creationId xmlns:a16="http://schemas.microsoft.com/office/drawing/2014/main" id="{18F4A474-AF52-9C49-4892-9931F3378C98}"/>
            </a:ext>
          </a:extLst>
        </p:cNvPr>
        <p:cNvGrpSpPr/>
        <p:nvPr/>
      </p:nvGrpSpPr>
      <p:grpSpPr>
        <a:xfrm>
          <a:off x="0" y="0"/>
          <a:ext cx="0" cy="0"/>
          <a:chOff x="0" y="0"/>
          <a:chExt cx="0" cy="0"/>
        </a:xfrm>
      </p:grpSpPr>
      <p:grpSp>
        <p:nvGrpSpPr>
          <p:cNvPr id="1546" name="Google Shape;1546;p40">
            <a:extLst>
              <a:ext uri="{FF2B5EF4-FFF2-40B4-BE49-F238E27FC236}">
                <a16:creationId xmlns:a16="http://schemas.microsoft.com/office/drawing/2014/main" id="{2BCA20C0-EE29-3D86-E7D4-F3E81ECAEAD7}"/>
              </a:ext>
            </a:extLst>
          </p:cNvPr>
          <p:cNvGrpSpPr/>
          <p:nvPr/>
        </p:nvGrpSpPr>
        <p:grpSpPr>
          <a:xfrm>
            <a:off x="-2765817" y="-2958610"/>
            <a:ext cx="8164418" cy="6343459"/>
            <a:chOff x="-2613417" y="-2806210"/>
            <a:chExt cx="8164418" cy="6343459"/>
          </a:xfrm>
        </p:grpSpPr>
        <p:grpSp>
          <p:nvGrpSpPr>
            <p:cNvPr id="1547" name="Google Shape;1547;p40">
              <a:extLst>
                <a:ext uri="{FF2B5EF4-FFF2-40B4-BE49-F238E27FC236}">
                  <a16:creationId xmlns:a16="http://schemas.microsoft.com/office/drawing/2014/main" id="{F252C771-940B-0501-4559-BD48B197233F}"/>
                </a:ext>
              </a:extLst>
            </p:cNvPr>
            <p:cNvGrpSpPr/>
            <p:nvPr/>
          </p:nvGrpSpPr>
          <p:grpSpPr>
            <a:xfrm>
              <a:off x="-2613417" y="-2806210"/>
              <a:ext cx="8164418" cy="6343459"/>
              <a:chOff x="-2613417" y="-2806210"/>
              <a:chExt cx="8164418" cy="6343459"/>
            </a:xfrm>
          </p:grpSpPr>
          <p:grpSp>
            <p:nvGrpSpPr>
              <p:cNvPr id="1548" name="Google Shape;1548;p40">
                <a:extLst>
                  <a:ext uri="{FF2B5EF4-FFF2-40B4-BE49-F238E27FC236}">
                    <a16:creationId xmlns:a16="http://schemas.microsoft.com/office/drawing/2014/main" id="{FE265D87-BCAF-58A5-099D-6838119EAA98}"/>
                  </a:ext>
                </a:extLst>
              </p:cNvPr>
              <p:cNvGrpSpPr/>
              <p:nvPr/>
            </p:nvGrpSpPr>
            <p:grpSpPr>
              <a:xfrm>
                <a:off x="-191059" y="95963"/>
                <a:ext cx="1538562" cy="971589"/>
                <a:chOff x="-191059" y="95963"/>
                <a:chExt cx="1538562" cy="971589"/>
              </a:xfrm>
            </p:grpSpPr>
            <p:grpSp>
              <p:nvGrpSpPr>
                <p:cNvPr id="1549" name="Google Shape;1549;p40">
                  <a:extLst>
                    <a:ext uri="{FF2B5EF4-FFF2-40B4-BE49-F238E27FC236}">
                      <a16:creationId xmlns:a16="http://schemas.microsoft.com/office/drawing/2014/main" id="{4BAE7E48-D694-D683-C587-6893245B2541}"/>
                    </a:ext>
                  </a:extLst>
                </p:cNvPr>
                <p:cNvGrpSpPr/>
                <p:nvPr/>
              </p:nvGrpSpPr>
              <p:grpSpPr>
                <a:xfrm>
                  <a:off x="-191059" y="201619"/>
                  <a:ext cx="904284" cy="865933"/>
                  <a:chOff x="2038491" y="-937756"/>
                  <a:chExt cx="904284" cy="865933"/>
                </a:xfrm>
              </p:grpSpPr>
              <p:grpSp>
                <p:nvGrpSpPr>
                  <p:cNvPr id="1550" name="Google Shape;1550;p40">
                    <a:extLst>
                      <a:ext uri="{FF2B5EF4-FFF2-40B4-BE49-F238E27FC236}">
                        <a16:creationId xmlns:a16="http://schemas.microsoft.com/office/drawing/2014/main" id="{676373CE-A633-5439-402C-003E762FEDAA}"/>
                      </a:ext>
                    </a:extLst>
                  </p:cNvPr>
                  <p:cNvGrpSpPr/>
                  <p:nvPr/>
                </p:nvGrpSpPr>
                <p:grpSpPr>
                  <a:xfrm>
                    <a:off x="2096570" y="-863491"/>
                    <a:ext cx="717621" cy="717392"/>
                    <a:chOff x="1483457" y="3953671"/>
                    <a:chExt cx="717621" cy="717392"/>
                  </a:xfrm>
                </p:grpSpPr>
                <p:sp>
                  <p:nvSpPr>
                    <p:cNvPr id="1551" name="Google Shape;1551;p40">
                      <a:extLst>
                        <a:ext uri="{FF2B5EF4-FFF2-40B4-BE49-F238E27FC236}">
                          <a16:creationId xmlns:a16="http://schemas.microsoft.com/office/drawing/2014/main" id="{6326B794-05D7-C7D7-7316-E5ECC997E956}"/>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0">
                      <a:extLst>
                        <a:ext uri="{FF2B5EF4-FFF2-40B4-BE49-F238E27FC236}">
                          <a16:creationId xmlns:a16="http://schemas.microsoft.com/office/drawing/2014/main" id="{20208C60-AB43-02CE-B66B-BE48177EE798}"/>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0">
                      <a:extLst>
                        <a:ext uri="{FF2B5EF4-FFF2-40B4-BE49-F238E27FC236}">
                          <a16:creationId xmlns:a16="http://schemas.microsoft.com/office/drawing/2014/main" id="{B1404244-A286-21FD-8BF8-E8BCA3B7A36C}"/>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0">
                      <a:extLst>
                        <a:ext uri="{FF2B5EF4-FFF2-40B4-BE49-F238E27FC236}">
                          <a16:creationId xmlns:a16="http://schemas.microsoft.com/office/drawing/2014/main" id="{34236BFB-C313-4E44-4E0E-D06CDFD93B72}"/>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0">
                      <a:extLst>
                        <a:ext uri="{FF2B5EF4-FFF2-40B4-BE49-F238E27FC236}">
                          <a16:creationId xmlns:a16="http://schemas.microsoft.com/office/drawing/2014/main" id="{9B84C9E2-3F0D-B877-0675-4A9FE2B0E8C2}"/>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40">
                    <a:extLst>
                      <a:ext uri="{FF2B5EF4-FFF2-40B4-BE49-F238E27FC236}">
                        <a16:creationId xmlns:a16="http://schemas.microsoft.com/office/drawing/2014/main" id="{B8B75186-E361-398E-F3A4-77FF8E457FE7}"/>
                      </a:ext>
                    </a:extLst>
                  </p:cNvPr>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7" name="Google Shape;1557;p40">
                  <a:extLst>
                    <a:ext uri="{FF2B5EF4-FFF2-40B4-BE49-F238E27FC236}">
                      <a16:creationId xmlns:a16="http://schemas.microsoft.com/office/drawing/2014/main" id="{8AD7E733-CC5A-3DE0-DCFB-D4D08009D241}"/>
                    </a:ext>
                  </a:extLst>
                </p:cNvPr>
                <p:cNvGrpSpPr/>
                <p:nvPr/>
              </p:nvGrpSpPr>
              <p:grpSpPr>
                <a:xfrm>
                  <a:off x="584533" y="95963"/>
                  <a:ext cx="473483" cy="453403"/>
                  <a:chOff x="2038491" y="-937756"/>
                  <a:chExt cx="904284" cy="865933"/>
                </a:xfrm>
              </p:grpSpPr>
              <p:grpSp>
                <p:nvGrpSpPr>
                  <p:cNvPr id="1558" name="Google Shape;1558;p40">
                    <a:extLst>
                      <a:ext uri="{FF2B5EF4-FFF2-40B4-BE49-F238E27FC236}">
                        <a16:creationId xmlns:a16="http://schemas.microsoft.com/office/drawing/2014/main" id="{55CD0A0B-29FC-68DA-E23D-EA327A4537E8}"/>
                      </a:ext>
                    </a:extLst>
                  </p:cNvPr>
                  <p:cNvGrpSpPr/>
                  <p:nvPr/>
                </p:nvGrpSpPr>
                <p:grpSpPr>
                  <a:xfrm>
                    <a:off x="2096570" y="-863491"/>
                    <a:ext cx="717621" cy="717392"/>
                    <a:chOff x="1483457" y="3953671"/>
                    <a:chExt cx="717621" cy="717392"/>
                  </a:xfrm>
                </p:grpSpPr>
                <p:sp>
                  <p:nvSpPr>
                    <p:cNvPr id="1559" name="Google Shape;1559;p40">
                      <a:extLst>
                        <a:ext uri="{FF2B5EF4-FFF2-40B4-BE49-F238E27FC236}">
                          <a16:creationId xmlns:a16="http://schemas.microsoft.com/office/drawing/2014/main" id="{82F87496-9517-A423-9260-992107DD1AF4}"/>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a:extLst>
                        <a:ext uri="{FF2B5EF4-FFF2-40B4-BE49-F238E27FC236}">
                          <a16:creationId xmlns:a16="http://schemas.microsoft.com/office/drawing/2014/main" id="{EF073D08-5A80-0A63-C188-19CB197647C0}"/>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0">
                      <a:extLst>
                        <a:ext uri="{FF2B5EF4-FFF2-40B4-BE49-F238E27FC236}">
                          <a16:creationId xmlns:a16="http://schemas.microsoft.com/office/drawing/2014/main" id="{0DAB5290-050A-FC4D-9C6A-7B9A9E0CD2CD}"/>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0">
                      <a:extLst>
                        <a:ext uri="{FF2B5EF4-FFF2-40B4-BE49-F238E27FC236}">
                          <a16:creationId xmlns:a16="http://schemas.microsoft.com/office/drawing/2014/main" id="{2E96F7C4-ABA8-EBD9-4E13-7A59CD42950F}"/>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0">
                      <a:extLst>
                        <a:ext uri="{FF2B5EF4-FFF2-40B4-BE49-F238E27FC236}">
                          <a16:creationId xmlns:a16="http://schemas.microsoft.com/office/drawing/2014/main" id="{2B5C0FD4-03F3-2B48-DFAA-B5896C5D407D}"/>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4" name="Google Shape;1564;p40">
                    <a:extLst>
                      <a:ext uri="{FF2B5EF4-FFF2-40B4-BE49-F238E27FC236}">
                        <a16:creationId xmlns:a16="http://schemas.microsoft.com/office/drawing/2014/main" id="{5199DD1C-42D5-2168-A4BE-E2BA4629D387}"/>
                      </a:ext>
                    </a:extLst>
                  </p:cNvPr>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5" name="Google Shape;1565;p40">
                  <a:extLst>
                    <a:ext uri="{FF2B5EF4-FFF2-40B4-BE49-F238E27FC236}">
                      <a16:creationId xmlns:a16="http://schemas.microsoft.com/office/drawing/2014/main" id="{961E4CBA-035C-654D-C1AB-97F2AB16E732}"/>
                    </a:ext>
                  </a:extLst>
                </p:cNvPr>
                <p:cNvGrpSpPr/>
                <p:nvPr/>
              </p:nvGrpSpPr>
              <p:grpSpPr>
                <a:xfrm>
                  <a:off x="530445" y="481913"/>
                  <a:ext cx="473483" cy="453403"/>
                  <a:chOff x="2038491" y="-937756"/>
                  <a:chExt cx="904284" cy="865933"/>
                </a:xfrm>
              </p:grpSpPr>
              <p:grpSp>
                <p:nvGrpSpPr>
                  <p:cNvPr id="1566" name="Google Shape;1566;p40">
                    <a:extLst>
                      <a:ext uri="{FF2B5EF4-FFF2-40B4-BE49-F238E27FC236}">
                        <a16:creationId xmlns:a16="http://schemas.microsoft.com/office/drawing/2014/main" id="{18654596-EA23-810C-FC0B-41D954CA45D4}"/>
                      </a:ext>
                    </a:extLst>
                  </p:cNvPr>
                  <p:cNvGrpSpPr/>
                  <p:nvPr/>
                </p:nvGrpSpPr>
                <p:grpSpPr>
                  <a:xfrm>
                    <a:off x="2096570" y="-863491"/>
                    <a:ext cx="717621" cy="717392"/>
                    <a:chOff x="1483457" y="3953671"/>
                    <a:chExt cx="717621" cy="717392"/>
                  </a:xfrm>
                </p:grpSpPr>
                <p:sp>
                  <p:nvSpPr>
                    <p:cNvPr id="1567" name="Google Shape;1567;p40">
                      <a:extLst>
                        <a:ext uri="{FF2B5EF4-FFF2-40B4-BE49-F238E27FC236}">
                          <a16:creationId xmlns:a16="http://schemas.microsoft.com/office/drawing/2014/main" id="{ABAD0D10-B750-D553-3CD3-780A037F737B}"/>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a:extLst>
                        <a:ext uri="{FF2B5EF4-FFF2-40B4-BE49-F238E27FC236}">
                          <a16:creationId xmlns:a16="http://schemas.microsoft.com/office/drawing/2014/main" id="{38B91CE0-80B9-DDA1-4763-669440689D71}"/>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a:extLst>
                        <a:ext uri="{FF2B5EF4-FFF2-40B4-BE49-F238E27FC236}">
                          <a16:creationId xmlns:a16="http://schemas.microsoft.com/office/drawing/2014/main" id="{DAC60170-BFDC-A9F5-82E0-42F1F1D0C20A}"/>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0">
                      <a:extLst>
                        <a:ext uri="{FF2B5EF4-FFF2-40B4-BE49-F238E27FC236}">
                          <a16:creationId xmlns:a16="http://schemas.microsoft.com/office/drawing/2014/main" id="{4741CDBE-5A37-B907-E9A6-8383BA4096C1}"/>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0">
                      <a:extLst>
                        <a:ext uri="{FF2B5EF4-FFF2-40B4-BE49-F238E27FC236}">
                          <a16:creationId xmlns:a16="http://schemas.microsoft.com/office/drawing/2014/main" id="{F60C8300-6116-F3E8-C5C2-C728D0C15471}"/>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2" name="Google Shape;1572;p40">
                    <a:extLst>
                      <a:ext uri="{FF2B5EF4-FFF2-40B4-BE49-F238E27FC236}">
                        <a16:creationId xmlns:a16="http://schemas.microsoft.com/office/drawing/2014/main" id="{A7379562-D1D1-649F-310C-15FF724A24F8}"/>
                      </a:ext>
                    </a:extLst>
                  </p:cNvPr>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40">
                  <a:extLst>
                    <a:ext uri="{FF2B5EF4-FFF2-40B4-BE49-F238E27FC236}">
                      <a16:creationId xmlns:a16="http://schemas.microsoft.com/office/drawing/2014/main" id="{73AC11B2-FF66-9725-2B15-6CDBA00AC787}"/>
                    </a:ext>
                  </a:extLst>
                </p:cNvPr>
                <p:cNvGrpSpPr/>
                <p:nvPr/>
              </p:nvGrpSpPr>
              <p:grpSpPr>
                <a:xfrm>
                  <a:off x="874020" y="312788"/>
                  <a:ext cx="473483" cy="453403"/>
                  <a:chOff x="2038491" y="-937756"/>
                  <a:chExt cx="904284" cy="865933"/>
                </a:xfrm>
              </p:grpSpPr>
              <p:grpSp>
                <p:nvGrpSpPr>
                  <p:cNvPr id="1574" name="Google Shape;1574;p40">
                    <a:extLst>
                      <a:ext uri="{FF2B5EF4-FFF2-40B4-BE49-F238E27FC236}">
                        <a16:creationId xmlns:a16="http://schemas.microsoft.com/office/drawing/2014/main" id="{085D84F9-528B-BA88-7804-52B1AA47317A}"/>
                      </a:ext>
                    </a:extLst>
                  </p:cNvPr>
                  <p:cNvGrpSpPr/>
                  <p:nvPr/>
                </p:nvGrpSpPr>
                <p:grpSpPr>
                  <a:xfrm>
                    <a:off x="2096570" y="-863491"/>
                    <a:ext cx="717621" cy="717392"/>
                    <a:chOff x="1483457" y="3953671"/>
                    <a:chExt cx="717621" cy="717392"/>
                  </a:xfrm>
                </p:grpSpPr>
                <p:sp>
                  <p:nvSpPr>
                    <p:cNvPr id="1575" name="Google Shape;1575;p40">
                      <a:extLst>
                        <a:ext uri="{FF2B5EF4-FFF2-40B4-BE49-F238E27FC236}">
                          <a16:creationId xmlns:a16="http://schemas.microsoft.com/office/drawing/2014/main" id="{1D3A82EE-7029-8D8B-4888-0274C362D991}"/>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0">
                      <a:extLst>
                        <a:ext uri="{FF2B5EF4-FFF2-40B4-BE49-F238E27FC236}">
                          <a16:creationId xmlns:a16="http://schemas.microsoft.com/office/drawing/2014/main" id="{C34BD11A-F790-6798-827A-C3562C45C84A}"/>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0">
                      <a:extLst>
                        <a:ext uri="{FF2B5EF4-FFF2-40B4-BE49-F238E27FC236}">
                          <a16:creationId xmlns:a16="http://schemas.microsoft.com/office/drawing/2014/main" id="{DDF83C66-8B8E-B084-3CA2-45F1320AF557}"/>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a:extLst>
                        <a:ext uri="{FF2B5EF4-FFF2-40B4-BE49-F238E27FC236}">
                          <a16:creationId xmlns:a16="http://schemas.microsoft.com/office/drawing/2014/main" id="{5A9D0942-3784-95CE-1065-91D23601E555}"/>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0">
                      <a:extLst>
                        <a:ext uri="{FF2B5EF4-FFF2-40B4-BE49-F238E27FC236}">
                          <a16:creationId xmlns:a16="http://schemas.microsoft.com/office/drawing/2014/main" id="{6701F93C-5F83-789E-BEFF-19B59EEC10AD}"/>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0" name="Google Shape;1580;p40">
                    <a:extLst>
                      <a:ext uri="{FF2B5EF4-FFF2-40B4-BE49-F238E27FC236}">
                        <a16:creationId xmlns:a16="http://schemas.microsoft.com/office/drawing/2014/main" id="{1BA52D11-42FE-DDF5-B934-82C81B672CDF}"/>
                      </a:ext>
                    </a:extLst>
                  </p:cNvPr>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1" name="Google Shape;1581;p40">
                <a:extLst>
                  <a:ext uri="{FF2B5EF4-FFF2-40B4-BE49-F238E27FC236}">
                    <a16:creationId xmlns:a16="http://schemas.microsoft.com/office/drawing/2014/main" id="{920E7444-F33A-1857-34B0-6B800BCF3269}"/>
                  </a:ext>
                </a:extLst>
              </p:cNvPr>
              <p:cNvGrpSpPr/>
              <p:nvPr/>
            </p:nvGrpSpPr>
            <p:grpSpPr>
              <a:xfrm rot="-7479050">
                <a:off x="-2051246" y="-1642948"/>
                <a:ext cx="4889863" cy="3931229"/>
                <a:chOff x="7103825" y="-713112"/>
                <a:chExt cx="3785226" cy="3043150"/>
              </a:xfrm>
            </p:grpSpPr>
            <p:sp>
              <p:nvSpPr>
                <p:cNvPr id="1582" name="Google Shape;1582;p40">
                  <a:extLst>
                    <a:ext uri="{FF2B5EF4-FFF2-40B4-BE49-F238E27FC236}">
                      <a16:creationId xmlns:a16="http://schemas.microsoft.com/office/drawing/2014/main" id="{DB353F36-DFFE-1653-D170-565ECD3D60DC}"/>
                    </a:ext>
                  </a:extLst>
                </p:cNvPr>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3" name="Google Shape;1583;p40">
                  <a:extLst>
                    <a:ext uri="{FF2B5EF4-FFF2-40B4-BE49-F238E27FC236}">
                      <a16:creationId xmlns:a16="http://schemas.microsoft.com/office/drawing/2014/main" id="{4FFDF40B-5157-A042-DBCD-DC482D7E746F}"/>
                    </a:ext>
                  </a:extLst>
                </p:cNvPr>
                <p:cNvPicPr preferRelativeResize="0"/>
                <p:nvPr/>
              </p:nvPicPr>
              <p:blipFill rotWithShape="1">
                <a:blip r:embed="rId3">
                  <a:alphaModFix/>
                </a:blip>
                <a:srcRect t="17657" b="17663"/>
                <a:stretch/>
              </p:blipFill>
              <p:spPr>
                <a:xfrm>
                  <a:off x="7103825" y="-713112"/>
                  <a:ext cx="3785226" cy="2888974"/>
                </a:xfrm>
                <a:prstGeom prst="rect">
                  <a:avLst/>
                </a:prstGeom>
                <a:noFill/>
                <a:ln>
                  <a:noFill/>
                </a:ln>
              </p:spPr>
            </p:pic>
          </p:grpSp>
          <p:grpSp>
            <p:nvGrpSpPr>
              <p:cNvPr id="1584" name="Google Shape;1584;p40">
                <a:extLst>
                  <a:ext uri="{FF2B5EF4-FFF2-40B4-BE49-F238E27FC236}">
                    <a16:creationId xmlns:a16="http://schemas.microsoft.com/office/drawing/2014/main" id="{1E0B6887-0D3A-D385-73DA-B01B756F7E89}"/>
                  </a:ext>
                </a:extLst>
              </p:cNvPr>
              <p:cNvGrpSpPr/>
              <p:nvPr/>
            </p:nvGrpSpPr>
            <p:grpSpPr>
              <a:xfrm>
                <a:off x="-640220" y="-2653973"/>
                <a:ext cx="6191222" cy="6191222"/>
                <a:chOff x="-640220" y="-2502423"/>
                <a:chExt cx="6191222" cy="6191222"/>
              </a:xfrm>
            </p:grpSpPr>
            <p:sp>
              <p:nvSpPr>
                <p:cNvPr id="1585" name="Google Shape;1585;p40">
                  <a:extLst>
                    <a:ext uri="{FF2B5EF4-FFF2-40B4-BE49-F238E27FC236}">
                      <a16:creationId xmlns:a16="http://schemas.microsoft.com/office/drawing/2014/main" id="{7317A300-3100-83C9-29BC-84DD0A594297}"/>
                    </a:ext>
                  </a:extLst>
                </p:cNvPr>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0">
                  <a:extLst>
                    <a:ext uri="{FF2B5EF4-FFF2-40B4-BE49-F238E27FC236}">
                      <a16:creationId xmlns:a16="http://schemas.microsoft.com/office/drawing/2014/main" id="{A117A9E3-510D-D7FA-0B3E-314F1DF94C28}"/>
                    </a:ext>
                  </a:extLst>
                </p:cNvPr>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7" name="Google Shape;1587;p40">
              <a:extLst>
                <a:ext uri="{FF2B5EF4-FFF2-40B4-BE49-F238E27FC236}">
                  <a16:creationId xmlns:a16="http://schemas.microsoft.com/office/drawing/2014/main" id="{65CB119D-0C40-637A-CA29-4F3850515FBE}"/>
                </a:ext>
              </a:extLst>
            </p:cNvPr>
            <p:cNvGrpSpPr/>
            <p:nvPr/>
          </p:nvGrpSpPr>
          <p:grpSpPr>
            <a:xfrm>
              <a:off x="-12" y="-195650"/>
              <a:ext cx="439200" cy="439100"/>
              <a:chOff x="1101075" y="2142375"/>
              <a:chExt cx="439200" cy="439100"/>
            </a:xfrm>
          </p:grpSpPr>
          <p:sp>
            <p:nvSpPr>
              <p:cNvPr id="1588" name="Google Shape;1588;p40">
                <a:extLst>
                  <a:ext uri="{FF2B5EF4-FFF2-40B4-BE49-F238E27FC236}">
                    <a16:creationId xmlns:a16="http://schemas.microsoft.com/office/drawing/2014/main" id="{39BAB086-F514-3366-F7FC-773A0EC9793E}"/>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0">
                <a:extLst>
                  <a:ext uri="{FF2B5EF4-FFF2-40B4-BE49-F238E27FC236}">
                    <a16:creationId xmlns:a16="http://schemas.microsoft.com/office/drawing/2014/main" id="{9A5AEA8F-47BE-E902-1744-BC2874221BB3}"/>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0" name="Google Shape;1590;p40">
            <a:extLst>
              <a:ext uri="{FF2B5EF4-FFF2-40B4-BE49-F238E27FC236}">
                <a16:creationId xmlns:a16="http://schemas.microsoft.com/office/drawing/2014/main" id="{980B4CD1-3CF7-79CB-607D-6911E84373CA}"/>
              </a:ext>
            </a:extLst>
          </p:cNvPr>
          <p:cNvGrpSpPr/>
          <p:nvPr/>
        </p:nvGrpSpPr>
        <p:grpSpPr>
          <a:xfrm>
            <a:off x="4605344" y="2412775"/>
            <a:ext cx="5765856" cy="4103650"/>
            <a:chOff x="4452944" y="2184175"/>
            <a:chExt cx="5765856" cy="4103650"/>
          </a:xfrm>
        </p:grpSpPr>
        <p:pic>
          <p:nvPicPr>
            <p:cNvPr id="1591" name="Google Shape;1591;p40">
              <a:extLst>
                <a:ext uri="{FF2B5EF4-FFF2-40B4-BE49-F238E27FC236}">
                  <a16:creationId xmlns:a16="http://schemas.microsoft.com/office/drawing/2014/main" id="{AC401A9D-6116-C28D-B81E-3302EE1F7A32}"/>
                </a:ext>
              </a:extLst>
            </p:cNvPr>
            <p:cNvPicPr preferRelativeResize="0"/>
            <p:nvPr/>
          </p:nvPicPr>
          <p:blipFill rotWithShape="1">
            <a:blip r:embed="rId4">
              <a:alphaModFix/>
            </a:blip>
            <a:srcRect l="16960" t="24718" r="7121" b="26177"/>
            <a:stretch/>
          </p:blipFill>
          <p:spPr>
            <a:xfrm rot="-5400000" flipH="1">
              <a:off x="6600975" y="2670000"/>
              <a:ext cx="4103650" cy="3132000"/>
            </a:xfrm>
            <a:prstGeom prst="rect">
              <a:avLst/>
            </a:prstGeom>
            <a:noFill/>
            <a:ln>
              <a:noFill/>
            </a:ln>
          </p:spPr>
        </p:pic>
        <p:grpSp>
          <p:nvGrpSpPr>
            <p:cNvPr id="1592" name="Google Shape;1592;p40">
              <a:extLst>
                <a:ext uri="{FF2B5EF4-FFF2-40B4-BE49-F238E27FC236}">
                  <a16:creationId xmlns:a16="http://schemas.microsoft.com/office/drawing/2014/main" id="{1009F3CE-DBCE-E04B-CE9A-ABE10058939A}"/>
                </a:ext>
              </a:extLst>
            </p:cNvPr>
            <p:cNvGrpSpPr/>
            <p:nvPr/>
          </p:nvGrpSpPr>
          <p:grpSpPr>
            <a:xfrm rot="-5400000" flipH="1">
              <a:off x="8074852" y="4089881"/>
              <a:ext cx="1478405" cy="1186772"/>
              <a:chOff x="7945225" y="4302000"/>
              <a:chExt cx="904666" cy="726121"/>
            </a:xfrm>
          </p:grpSpPr>
          <p:sp>
            <p:nvSpPr>
              <p:cNvPr id="1593" name="Google Shape;1593;p40">
                <a:extLst>
                  <a:ext uri="{FF2B5EF4-FFF2-40B4-BE49-F238E27FC236}">
                    <a16:creationId xmlns:a16="http://schemas.microsoft.com/office/drawing/2014/main" id="{FA7D5B46-DE1D-FA39-E47B-D220FDCCE294}"/>
                  </a:ext>
                </a:extLst>
              </p:cNvPr>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a:extLst>
                  <a:ext uri="{FF2B5EF4-FFF2-40B4-BE49-F238E27FC236}">
                    <a16:creationId xmlns:a16="http://schemas.microsoft.com/office/drawing/2014/main" id="{9FD759CA-E54B-B762-4F98-96AA01C5FCE4}"/>
                  </a:ext>
                </a:extLst>
              </p:cNvPr>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a:extLst>
                  <a:ext uri="{FF2B5EF4-FFF2-40B4-BE49-F238E27FC236}">
                    <a16:creationId xmlns:a16="http://schemas.microsoft.com/office/drawing/2014/main" id="{F3D65DD1-2C6F-695C-5AB1-EFB9C9260654}"/>
                  </a:ext>
                </a:extLst>
              </p:cNvPr>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6" name="Google Shape;1596;p40">
              <a:extLst>
                <a:ext uri="{FF2B5EF4-FFF2-40B4-BE49-F238E27FC236}">
                  <a16:creationId xmlns:a16="http://schemas.microsoft.com/office/drawing/2014/main" id="{D64BB22C-75C3-5669-BD5E-12EC888AB846}"/>
                </a:ext>
              </a:extLst>
            </p:cNvPr>
            <p:cNvSpPr/>
            <p:nvPr/>
          </p:nvSpPr>
          <p:spPr>
            <a:xfrm rot="-5400000" flipH="1">
              <a:off x="5435889" y="14813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7" name="Google Shape;1597;p40">
              <a:extLst>
                <a:ext uri="{FF2B5EF4-FFF2-40B4-BE49-F238E27FC236}">
                  <a16:creationId xmlns:a16="http://schemas.microsoft.com/office/drawing/2014/main" id="{A393B89C-2FAA-6E5A-A89A-D32C032E717B}"/>
                </a:ext>
              </a:extLst>
            </p:cNvPr>
            <p:cNvGrpSpPr/>
            <p:nvPr/>
          </p:nvGrpSpPr>
          <p:grpSpPr>
            <a:xfrm rot="-5400000" flipH="1">
              <a:off x="7140078" y="3883230"/>
              <a:ext cx="134004" cy="134004"/>
              <a:chOff x="8356813" y="1074288"/>
              <a:chExt cx="351900" cy="351900"/>
            </a:xfrm>
          </p:grpSpPr>
          <p:sp>
            <p:nvSpPr>
              <p:cNvPr id="1598" name="Google Shape;1598;p40">
                <a:extLst>
                  <a:ext uri="{FF2B5EF4-FFF2-40B4-BE49-F238E27FC236}">
                    <a16:creationId xmlns:a16="http://schemas.microsoft.com/office/drawing/2014/main" id="{644DB523-6237-A703-6CFD-CB8BA66098DC}"/>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0">
                <a:extLst>
                  <a:ext uri="{FF2B5EF4-FFF2-40B4-BE49-F238E27FC236}">
                    <a16:creationId xmlns:a16="http://schemas.microsoft.com/office/drawing/2014/main" id="{A2A80E8B-5D46-55E5-F75E-F7F140D9425B}"/>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0" name="Google Shape;1600;p40">
              <a:extLst>
                <a:ext uri="{FF2B5EF4-FFF2-40B4-BE49-F238E27FC236}">
                  <a16:creationId xmlns:a16="http://schemas.microsoft.com/office/drawing/2014/main" id="{2AC1E468-08D2-7680-B171-8C702023B5E4}"/>
                </a:ext>
              </a:extLst>
            </p:cNvPr>
            <p:cNvGrpSpPr/>
            <p:nvPr/>
          </p:nvGrpSpPr>
          <p:grpSpPr>
            <a:xfrm rot="-5400000" flipH="1">
              <a:off x="6766253" y="3499155"/>
              <a:ext cx="134004" cy="134004"/>
              <a:chOff x="8356813" y="1074288"/>
              <a:chExt cx="351900" cy="351900"/>
            </a:xfrm>
          </p:grpSpPr>
          <p:sp>
            <p:nvSpPr>
              <p:cNvPr id="1601" name="Google Shape;1601;p40">
                <a:extLst>
                  <a:ext uri="{FF2B5EF4-FFF2-40B4-BE49-F238E27FC236}">
                    <a16:creationId xmlns:a16="http://schemas.microsoft.com/office/drawing/2014/main" id="{B04880BF-1641-5203-4BAD-69E3117D101C}"/>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a:extLst>
                  <a:ext uri="{FF2B5EF4-FFF2-40B4-BE49-F238E27FC236}">
                    <a16:creationId xmlns:a16="http://schemas.microsoft.com/office/drawing/2014/main" id="{C078C650-62E7-D037-158D-7057E04E3B3B}"/>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3" name="Google Shape;1603;p40">
              <a:extLst>
                <a:ext uri="{FF2B5EF4-FFF2-40B4-BE49-F238E27FC236}">
                  <a16:creationId xmlns:a16="http://schemas.microsoft.com/office/drawing/2014/main" id="{B91A825D-31A6-019C-ED2D-68E5CE41B96D}"/>
                </a:ext>
              </a:extLst>
            </p:cNvPr>
            <p:cNvSpPr/>
            <p:nvPr/>
          </p:nvSpPr>
          <p:spPr>
            <a:xfrm rot="5400000" flipH="1">
              <a:off x="6561314" y="2368138"/>
              <a:ext cx="1902692" cy="406951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a:extLst>
                <a:ext uri="{FF2B5EF4-FFF2-40B4-BE49-F238E27FC236}">
                  <a16:creationId xmlns:a16="http://schemas.microsoft.com/office/drawing/2014/main" id="{9F84A0D0-423E-4C82-FD0F-91EA757E6917}"/>
                </a:ext>
              </a:extLst>
            </p:cNvPr>
            <p:cNvSpPr/>
            <p:nvPr/>
          </p:nvSpPr>
          <p:spPr>
            <a:xfrm rot="5400000" flipH="1">
              <a:off x="6562398" y="2676948"/>
              <a:ext cx="1902692" cy="406951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5" name="Google Shape;1605;p40">
              <a:extLst>
                <a:ext uri="{FF2B5EF4-FFF2-40B4-BE49-F238E27FC236}">
                  <a16:creationId xmlns:a16="http://schemas.microsoft.com/office/drawing/2014/main" id="{2551D3E1-CB8C-F923-F995-3B7A131AC042}"/>
                </a:ext>
              </a:extLst>
            </p:cNvPr>
            <p:cNvGrpSpPr/>
            <p:nvPr/>
          </p:nvGrpSpPr>
          <p:grpSpPr>
            <a:xfrm rot="-5400000" flipH="1">
              <a:off x="7404606" y="3451356"/>
              <a:ext cx="582050" cy="582425"/>
              <a:chOff x="959750" y="3039275"/>
              <a:chExt cx="582050" cy="582425"/>
            </a:xfrm>
          </p:grpSpPr>
          <p:sp>
            <p:nvSpPr>
              <p:cNvPr id="1606" name="Google Shape;1606;p40">
                <a:extLst>
                  <a:ext uri="{FF2B5EF4-FFF2-40B4-BE49-F238E27FC236}">
                    <a16:creationId xmlns:a16="http://schemas.microsoft.com/office/drawing/2014/main" id="{E671E860-53B7-4471-35B7-6EDB25F80DD8}"/>
                  </a:ext>
                </a:extLst>
              </p:cNvPr>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a:extLst>
                  <a:ext uri="{FF2B5EF4-FFF2-40B4-BE49-F238E27FC236}">
                    <a16:creationId xmlns:a16="http://schemas.microsoft.com/office/drawing/2014/main" id="{5C72E95B-2981-352D-B998-7CDC439D669E}"/>
                  </a:ext>
                </a:extLst>
              </p:cNvPr>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0">
                <a:extLst>
                  <a:ext uri="{FF2B5EF4-FFF2-40B4-BE49-F238E27FC236}">
                    <a16:creationId xmlns:a16="http://schemas.microsoft.com/office/drawing/2014/main" id="{E76E7679-1019-1793-95E7-BBB8F18D830F}"/>
                  </a:ext>
                </a:extLst>
              </p:cNvPr>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a:extLst>
                  <a:ext uri="{FF2B5EF4-FFF2-40B4-BE49-F238E27FC236}">
                    <a16:creationId xmlns:a16="http://schemas.microsoft.com/office/drawing/2014/main" id="{9AB67BA6-3ED5-196F-E96B-A50F40FF5077}"/>
                  </a:ext>
                </a:extLst>
              </p:cNvPr>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a:extLst>
                  <a:ext uri="{FF2B5EF4-FFF2-40B4-BE49-F238E27FC236}">
                    <a16:creationId xmlns:a16="http://schemas.microsoft.com/office/drawing/2014/main" id="{2E74C36B-F959-086C-50CF-06892D7F172A}"/>
                  </a:ext>
                </a:extLst>
              </p:cNvPr>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a:extLst>
                  <a:ext uri="{FF2B5EF4-FFF2-40B4-BE49-F238E27FC236}">
                    <a16:creationId xmlns:a16="http://schemas.microsoft.com/office/drawing/2014/main" id="{4406B129-1A72-E916-2B31-43CADBECBFCD}"/>
                  </a:ext>
                </a:extLst>
              </p:cNvPr>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a:extLst>
                  <a:ext uri="{FF2B5EF4-FFF2-40B4-BE49-F238E27FC236}">
                    <a16:creationId xmlns:a16="http://schemas.microsoft.com/office/drawing/2014/main" id="{19ACE687-2D61-6E3E-956D-6563E9CB72AA}"/>
                  </a:ext>
                </a:extLst>
              </p:cNvPr>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40">
              <a:extLst>
                <a:ext uri="{FF2B5EF4-FFF2-40B4-BE49-F238E27FC236}">
                  <a16:creationId xmlns:a16="http://schemas.microsoft.com/office/drawing/2014/main" id="{86BD11D7-57C2-98F0-E289-B55C1C6576E2}"/>
                </a:ext>
              </a:extLst>
            </p:cNvPr>
            <p:cNvGrpSpPr/>
            <p:nvPr/>
          </p:nvGrpSpPr>
          <p:grpSpPr>
            <a:xfrm rot="-5400000" flipH="1">
              <a:off x="7237650" y="4201057"/>
              <a:ext cx="699928" cy="1651024"/>
              <a:chOff x="8337812" y="3492483"/>
              <a:chExt cx="699928" cy="1651024"/>
            </a:xfrm>
          </p:grpSpPr>
          <p:sp>
            <p:nvSpPr>
              <p:cNvPr id="1614" name="Google Shape;1614;p40">
                <a:extLst>
                  <a:ext uri="{FF2B5EF4-FFF2-40B4-BE49-F238E27FC236}">
                    <a16:creationId xmlns:a16="http://schemas.microsoft.com/office/drawing/2014/main" id="{F60CE6E3-5A11-B863-B311-6144C6550487}"/>
                  </a:ext>
                </a:extLst>
              </p:cNvPr>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0">
                <a:extLst>
                  <a:ext uri="{FF2B5EF4-FFF2-40B4-BE49-F238E27FC236}">
                    <a16:creationId xmlns:a16="http://schemas.microsoft.com/office/drawing/2014/main" id="{B4958111-CC09-2E99-A254-3C101016981B}"/>
                  </a:ext>
                </a:extLst>
              </p:cNvPr>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0">
                <a:extLst>
                  <a:ext uri="{FF2B5EF4-FFF2-40B4-BE49-F238E27FC236}">
                    <a16:creationId xmlns:a16="http://schemas.microsoft.com/office/drawing/2014/main" id="{C946BCF6-9473-0897-8597-097952AF6DAC}"/>
                  </a:ext>
                </a:extLst>
              </p:cNvPr>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7" name="Google Shape;1617;p40">
              <a:extLst>
                <a:ext uri="{FF2B5EF4-FFF2-40B4-BE49-F238E27FC236}">
                  <a16:creationId xmlns:a16="http://schemas.microsoft.com/office/drawing/2014/main" id="{808747A1-AFDA-F2D2-9F73-3987C72669AB}"/>
                </a:ext>
              </a:extLst>
            </p:cNvPr>
            <p:cNvSpPr/>
            <p:nvPr/>
          </p:nvSpPr>
          <p:spPr>
            <a:xfrm rot="147769" flipH="1">
              <a:off x="7025973" y="450498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a:extLst>
                <a:ext uri="{FF2B5EF4-FFF2-40B4-BE49-F238E27FC236}">
                  <a16:creationId xmlns:a16="http://schemas.microsoft.com/office/drawing/2014/main" id="{FD38CE09-FD2E-1D69-6666-439FF69F1334}"/>
                </a:ext>
              </a:extLst>
            </p:cNvPr>
            <p:cNvSpPr/>
            <p:nvPr/>
          </p:nvSpPr>
          <p:spPr>
            <a:xfrm rot="147769" flipH="1">
              <a:off x="6785273" y="456993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9" name="Google Shape;1619;p40">
              <a:extLst>
                <a:ext uri="{FF2B5EF4-FFF2-40B4-BE49-F238E27FC236}">
                  <a16:creationId xmlns:a16="http://schemas.microsoft.com/office/drawing/2014/main" id="{E7DEEA01-B805-A514-DA3C-02AE8848080D}"/>
                </a:ext>
              </a:extLst>
            </p:cNvPr>
            <p:cNvGrpSpPr/>
            <p:nvPr/>
          </p:nvGrpSpPr>
          <p:grpSpPr>
            <a:xfrm rot="-5400000" flipH="1">
              <a:off x="5819578" y="4727817"/>
              <a:ext cx="134004" cy="134004"/>
              <a:chOff x="8356813" y="1074288"/>
              <a:chExt cx="351900" cy="351900"/>
            </a:xfrm>
          </p:grpSpPr>
          <p:sp>
            <p:nvSpPr>
              <p:cNvPr id="1620" name="Google Shape;1620;p40">
                <a:extLst>
                  <a:ext uri="{FF2B5EF4-FFF2-40B4-BE49-F238E27FC236}">
                    <a16:creationId xmlns:a16="http://schemas.microsoft.com/office/drawing/2014/main" id="{CFE72FC2-D595-2BDD-11B3-CB2C23D7456F}"/>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a:extLst>
                  <a:ext uri="{FF2B5EF4-FFF2-40B4-BE49-F238E27FC236}">
                    <a16:creationId xmlns:a16="http://schemas.microsoft.com/office/drawing/2014/main" id="{C00CF5E4-A6E0-D566-BE5C-98BFE4FE5037}"/>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4" name="Google Shape;1624;p40">
            <a:extLst>
              <a:ext uri="{FF2B5EF4-FFF2-40B4-BE49-F238E27FC236}">
                <a16:creationId xmlns:a16="http://schemas.microsoft.com/office/drawing/2014/main" id="{578C0AD0-69B3-CD54-4CAD-D3C0DA01C692}"/>
              </a:ext>
            </a:extLst>
          </p:cNvPr>
          <p:cNvGrpSpPr/>
          <p:nvPr/>
        </p:nvGrpSpPr>
        <p:grpSpPr>
          <a:xfrm rot="-5400000" flipH="1">
            <a:off x="8904403" y="2929792"/>
            <a:ext cx="134004" cy="134004"/>
            <a:chOff x="8356813" y="1074288"/>
            <a:chExt cx="351900" cy="351900"/>
          </a:xfrm>
        </p:grpSpPr>
        <p:sp>
          <p:nvSpPr>
            <p:cNvPr id="1625" name="Google Shape;1625;p40">
              <a:extLst>
                <a:ext uri="{FF2B5EF4-FFF2-40B4-BE49-F238E27FC236}">
                  <a16:creationId xmlns:a16="http://schemas.microsoft.com/office/drawing/2014/main" id="{82D8986C-A0CD-A234-2BB5-D3245BA6AD02}"/>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a:extLst>
                <a:ext uri="{FF2B5EF4-FFF2-40B4-BE49-F238E27FC236}">
                  <a16:creationId xmlns:a16="http://schemas.microsoft.com/office/drawing/2014/main" id="{DB3AD845-AF6E-1F7B-39D8-8D0CB302B2E2}"/>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467;p37">
            <a:extLst>
              <a:ext uri="{FF2B5EF4-FFF2-40B4-BE49-F238E27FC236}">
                <a16:creationId xmlns:a16="http://schemas.microsoft.com/office/drawing/2014/main" id="{49708AFE-D425-3CA0-3127-B75CC43FB581}"/>
              </a:ext>
            </a:extLst>
          </p:cNvPr>
          <p:cNvSpPr txBox="1">
            <a:spLocks noGrp="1"/>
          </p:cNvSpPr>
          <p:nvPr>
            <p:ph type="title"/>
          </p:nvPr>
        </p:nvSpPr>
        <p:spPr>
          <a:xfrm>
            <a:off x="687970" y="253405"/>
            <a:ext cx="7704000" cy="1464804"/>
          </a:xfrm>
          <a:prstGeom prst="rect">
            <a:avLst/>
          </a:prstGeom>
        </p:spPr>
        <p:txBody>
          <a:bodyPr spcFirstLastPara="1" wrap="square" lIns="91425" tIns="91425" rIns="91425" bIns="91425" anchor="t" anchorCtr="0">
            <a:noAutofit/>
          </a:bodyPr>
          <a:lstStyle/>
          <a:p>
            <a:pPr algn="ctr"/>
            <a:r>
              <a:rPr lang="en-US" sz="4000" dirty="0">
                <a:solidFill>
                  <a:schemeClr val="dk2"/>
                </a:solidFill>
                <a:latin typeface="Times New Roman" panose="02020603050405020304" pitchFamily="18" charset="0"/>
                <a:cs typeface="Times New Roman" panose="02020603050405020304" pitchFamily="18" charset="0"/>
                <a:sym typeface="IBM Plex Mono"/>
              </a:rPr>
              <a:t>METHODOLOGY</a:t>
            </a:r>
            <a:br>
              <a:rPr lang="en-US" sz="1600" dirty="0">
                <a:solidFill>
                  <a:schemeClr val="dk2"/>
                </a:solidFill>
                <a:latin typeface="Times New Roman" panose="02020603050405020304" pitchFamily="18" charset="0"/>
                <a:cs typeface="Times New Roman" panose="02020603050405020304" pitchFamily="18" charset="0"/>
                <a:sym typeface="IBM Plex Mono"/>
              </a:rPr>
            </a:br>
            <a:r>
              <a:rPr lang="en-US" sz="1600" dirty="0">
                <a:latin typeface="Times New Roman" panose="02020603050405020304" pitchFamily="18" charset="0"/>
                <a:cs typeface="Times New Roman" panose="02020603050405020304" pitchFamily="18" charset="0"/>
              </a:rPr>
              <a:t>Gene Set Enrichment Analysis (GSEA)</a:t>
            </a:r>
            <a:br>
              <a:rPr lang="en-US" sz="1600" b="1" dirty="0">
                <a:latin typeface="Times New Roman" panose="02020603050405020304" pitchFamily="18" charset="0"/>
                <a:cs typeface="Times New Roman" panose="02020603050405020304" pitchFamily="18" charset="0"/>
              </a:rPr>
            </a:br>
            <a:endParaRPr sz="4000" dirty="0">
              <a:solidFill>
                <a:schemeClr val="dk2"/>
              </a:solidFill>
              <a:latin typeface="Times New Roman" panose="02020603050405020304" pitchFamily="18" charset="0"/>
              <a:cs typeface="Times New Roman" panose="02020603050405020304" pitchFamily="18" charset="0"/>
              <a:sym typeface="IBM Plex Mono"/>
            </a:endParaRPr>
          </a:p>
        </p:txBody>
      </p:sp>
      <p:sp>
        <p:nvSpPr>
          <p:cNvPr id="3" name="TextBox 2">
            <a:extLst>
              <a:ext uri="{FF2B5EF4-FFF2-40B4-BE49-F238E27FC236}">
                <a16:creationId xmlns:a16="http://schemas.microsoft.com/office/drawing/2014/main" id="{7463906C-C515-75BE-C361-C71B058EE832}"/>
              </a:ext>
            </a:extLst>
          </p:cNvPr>
          <p:cNvSpPr txBox="1"/>
          <p:nvPr/>
        </p:nvSpPr>
        <p:spPr>
          <a:xfrm>
            <a:off x="515270" y="1364173"/>
            <a:ext cx="7499464" cy="3785652"/>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Purpose: Identify enriched pathways using KEGG database.</a:t>
            </a:r>
          </a:p>
          <a:p>
            <a:r>
              <a:rPr lang="en-US" sz="1600" dirty="0">
                <a:latin typeface="Times New Roman" panose="02020603050405020304" pitchFamily="18" charset="0"/>
                <a:cs typeface="Times New Roman" panose="02020603050405020304" pitchFamily="18" charset="0"/>
              </a:rPr>
              <a:t>Key Parameters:</a:t>
            </a:r>
          </a:p>
          <a:p>
            <a:r>
              <a:rPr lang="en-US" sz="1600" dirty="0">
                <a:latin typeface="Times New Roman" panose="02020603050405020304" pitchFamily="18" charset="0"/>
                <a:cs typeface="Times New Roman" panose="02020603050405020304" pitchFamily="18" charset="0"/>
              </a:rPr>
              <a:t>Organism: Homo sapiens (</a:t>
            </a:r>
            <a:r>
              <a:rPr lang="en-US" sz="1600" dirty="0" err="1">
                <a:latin typeface="Times New Roman" panose="02020603050405020304" pitchFamily="18" charset="0"/>
                <a:cs typeface="Times New Roman" panose="02020603050405020304" pitchFamily="18" charset="0"/>
              </a:rPr>
              <a:t>hsa</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Min/Max Gene Set Size: 3–800</a:t>
            </a:r>
          </a:p>
          <a:p>
            <a:r>
              <a:rPr lang="en-US" sz="1600" dirty="0">
                <a:latin typeface="Times New Roman" panose="02020603050405020304" pitchFamily="18" charset="0"/>
                <a:cs typeface="Times New Roman" panose="02020603050405020304" pitchFamily="18" charset="0"/>
              </a:rPr>
              <a:t>P-value Cutoff: 0.05</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Code Snippets: (R Code)</a:t>
            </a:r>
          </a:p>
          <a:p>
            <a:r>
              <a:rPr lang="en-US" sz="1600" dirty="0">
                <a:latin typeface="Times New Roman" panose="02020603050405020304" pitchFamily="18" charset="0"/>
                <a:cs typeface="Times New Roman" panose="02020603050405020304" pitchFamily="18" charset="0"/>
              </a:rPr>
              <a:t>kegg1 &lt;- </a:t>
            </a:r>
            <a:r>
              <a:rPr lang="en-US" sz="1600" dirty="0" err="1">
                <a:latin typeface="Times New Roman" panose="02020603050405020304" pitchFamily="18" charset="0"/>
                <a:cs typeface="Times New Roman" panose="02020603050405020304" pitchFamily="18" charset="0"/>
              </a:rPr>
              <a:t>gseKEGG</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geneList</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kegg_gene_list_up</a:t>
            </a:r>
            <a:r>
              <a:rPr lang="en-US" sz="1600" dirty="0">
                <a:latin typeface="Times New Roman" panose="02020603050405020304" pitchFamily="18" charset="0"/>
                <a:cs typeface="Times New Roman" panose="02020603050405020304" pitchFamily="18" charset="0"/>
              </a:rPr>
              <a:t>, organism = "</a:t>
            </a:r>
            <a:r>
              <a:rPr lang="en-US" sz="1600" dirty="0" err="1">
                <a:latin typeface="Times New Roman" panose="02020603050405020304" pitchFamily="18" charset="0"/>
                <a:cs typeface="Times New Roman" panose="02020603050405020304" pitchFamily="18" charset="0"/>
              </a:rPr>
              <a:t>hsa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minGSSize</a:t>
            </a:r>
            <a:r>
              <a:rPr lang="en-US" sz="1600" dirty="0">
                <a:latin typeface="Times New Roman" panose="02020603050405020304" pitchFamily="18" charset="0"/>
                <a:cs typeface="Times New Roman" panose="02020603050405020304" pitchFamily="18" charset="0"/>
              </a:rPr>
              <a:t> = 3, </a:t>
            </a:r>
            <a:r>
              <a:rPr lang="en-US" sz="1600" dirty="0" err="1">
                <a:latin typeface="Times New Roman" panose="02020603050405020304" pitchFamily="18" charset="0"/>
                <a:cs typeface="Times New Roman" panose="02020603050405020304" pitchFamily="18" charset="0"/>
              </a:rPr>
              <a:t>maxGSSize</a:t>
            </a:r>
            <a:r>
              <a:rPr lang="en-US" sz="1600" dirty="0">
                <a:latin typeface="Times New Roman" panose="02020603050405020304" pitchFamily="18" charset="0"/>
                <a:cs typeface="Times New Roman" panose="02020603050405020304" pitchFamily="18" charset="0"/>
              </a:rPr>
              <a:t> = 800, </a:t>
            </a:r>
            <a:r>
              <a:rPr lang="en-US" sz="1600" dirty="0" err="1">
                <a:latin typeface="Times New Roman" panose="02020603050405020304" pitchFamily="18" charset="0"/>
                <a:cs typeface="Times New Roman" panose="02020603050405020304" pitchFamily="18" charset="0"/>
              </a:rPr>
              <a:t>pvalueCutoff</a:t>
            </a:r>
            <a:r>
              <a:rPr lang="en-US" sz="1600" dirty="0">
                <a:latin typeface="Times New Roman" panose="02020603050405020304" pitchFamily="18" charset="0"/>
                <a:cs typeface="Times New Roman" panose="02020603050405020304" pitchFamily="18" charset="0"/>
              </a:rPr>
              <a:t> = 0.05)</a:t>
            </a:r>
          </a:p>
          <a:p>
            <a:r>
              <a:rPr lang="en-US" sz="1600" dirty="0">
                <a:latin typeface="Times New Roman" panose="02020603050405020304" pitchFamily="18" charset="0"/>
                <a:cs typeface="Times New Roman" panose="02020603050405020304" pitchFamily="18" charset="0"/>
              </a:rPr>
              <a:t>kegg2 &lt;- </a:t>
            </a:r>
            <a:r>
              <a:rPr lang="en-US" sz="1600" dirty="0" err="1">
                <a:latin typeface="Times New Roman" panose="02020603050405020304" pitchFamily="18" charset="0"/>
                <a:cs typeface="Times New Roman" panose="02020603050405020304" pitchFamily="18" charset="0"/>
              </a:rPr>
              <a:t>gseKEGG</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geneList</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kegg_gene_list_down</a:t>
            </a:r>
            <a:r>
              <a:rPr lang="en-US" sz="1600" dirty="0">
                <a:latin typeface="Times New Roman" panose="02020603050405020304" pitchFamily="18" charset="0"/>
                <a:cs typeface="Times New Roman" panose="02020603050405020304" pitchFamily="18" charset="0"/>
              </a:rPr>
              <a:t>, organism = "</a:t>
            </a:r>
            <a:r>
              <a:rPr lang="en-US" sz="1600" dirty="0" err="1">
                <a:latin typeface="Times New Roman" panose="02020603050405020304" pitchFamily="18" charset="0"/>
                <a:cs typeface="Times New Roman" panose="02020603050405020304" pitchFamily="18" charset="0"/>
              </a:rPr>
              <a:t>hsa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minGSSize</a:t>
            </a:r>
            <a:r>
              <a:rPr lang="en-US" sz="1600" dirty="0">
                <a:latin typeface="Times New Roman" panose="02020603050405020304" pitchFamily="18" charset="0"/>
                <a:cs typeface="Times New Roman" panose="02020603050405020304" pitchFamily="18" charset="0"/>
              </a:rPr>
              <a:t> = 3, </a:t>
            </a:r>
            <a:r>
              <a:rPr lang="en-US" sz="1600" dirty="0" err="1">
                <a:latin typeface="Times New Roman" panose="02020603050405020304" pitchFamily="18" charset="0"/>
                <a:cs typeface="Times New Roman" panose="02020603050405020304" pitchFamily="18" charset="0"/>
              </a:rPr>
              <a:t>maxGSSize</a:t>
            </a:r>
            <a:r>
              <a:rPr lang="en-US" sz="1600" dirty="0">
                <a:latin typeface="Times New Roman" panose="02020603050405020304" pitchFamily="18" charset="0"/>
                <a:cs typeface="Times New Roman" panose="02020603050405020304" pitchFamily="18" charset="0"/>
              </a:rPr>
              <a:t> = 800, </a:t>
            </a:r>
            <a:r>
              <a:rPr lang="en-US" sz="1600" dirty="0" err="1">
                <a:latin typeface="Times New Roman" panose="02020603050405020304" pitchFamily="18" charset="0"/>
                <a:cs typeface="Times New Roman" panose="02020603050405020304" pitchFamily="18" charset="0"/>
              </a:rPr>
              <a:t>pvalueCutoff</a:t>
            </a:r>
            <a:r>
              <a:rPr lang="en-US" sz="1600" dirty="0">
                <a:latin typeface="Times New Roman" panose="02020603050405020304" pitchFamily="18" charset="0"/>
                <a:cs typeface="Times New Roman" panose="02020603050405020304" pitchFamily="18" charset="0"/>
              </a:rPr>
              <a:t> = 0.05)</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Outputs:</a:t>
            </a:r>
          </a:p>
          <a:p>
            <a:r>
              <a:rPr lang="en-US" sz="1600" dirty="0">
                <a:latin typeface="Times New Roman" panose="02020603050405020304" pitchFamily="18" charset="0"/>
                <a:cs typeface="Times New Roman" panose="02020603050405020304" pitchFamily="18" charset="0"/>
              </a:rPr>
              <a:t>KEGG_GSEA_up_Results.csv</a:t>
            </a:r>
          </a:p>
          <a:p>
            <a:r>
              <a:rPr lang="en-US" sz="1600" dirty="0">
                <a:latin typeface="Times New Roman" panose="02020603050405020304" pitchFamily="18" charset="0"/>
                <a:cs typeface="Times New Roman" panose="02020603050405020304" pitchFamily="18" charset="0"/>
              </a:rPr>
              <a:t>KEGG_GSEA_down_Results.csv</a:t>
            </a:r>
          </a:p>
        </p:txBody>
      </p:sp>
    </p:spTree>
    <p:extLst>
      <p:ext uri="{BB962C8B-B14F-4D97-AF65-F5344CB8AC3E}">
        <p14:creationId xmlns:p14="http://schemas.microsoft.com/office/powerpoint/2010/main" val="50045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5">
          <a:extLst>
            <a:ext uri="{FF2B5EF4-FFF2-40B4-BE49-F238E27FC236}">
              <a16:creationId xmlns:a16="http://schemas.microsoft.com/office/drawing/2014/main" id="{908128F2-A37F-B730-EB3D-BCD4EB89A143}"/>
            </a:ext>
          </a:extLst>
        </p:cNvPr>
        <p:cNvGrpSpPr/>
        <p:nvPr/>
      </p:nvGrpSpPr>
      <p:grpSpPr>
        <a:xfrm>
          <a:off x="0" y="0"/>
          <a:ext cx="0" cy="0"/>
          <a:chOff x="0" y="0"/>
          <a:chExt cx="0" cy="0"/>
        </a:xfrm>
      </p:grpSpPr>
      <p:grpSp>
        <p:nvGrpSpPr>
          <p:cNvPr id="1546" name="Google Shape;1546;p40">
            <a:extLst>
              <a:ext uri="{FF2B5EF4-FFF2-40B4-BE49-F238E27FC236}">
                <a16:creationId xmlns:a16="http://schemas.microsoft.com/office/drawing/2014/main" id="{5E19B491-9739-7E69-2A69-3D36A10DD876}"/>
              </a:ext>
            </a:extLst>
          </p:cNvPr>
          <p:cNvGrpSpPr/>
          <p:nvPr/>
        </p:nvGrpSpPr>
        <p:grpSpPr>
          <a:xfrm>
            <a:off x="-2765817" y="-2958610"/>
            <a:ext cx="8164418" cy="6343459"/>
            <a:chOff x="-2613417" y="-2806210"/>
            <a:chExt cx="8164418" cy="6343459"/>
          </a:xfrm>
        </p:grpSpPr>
        <p:grpSp>
          <p:nvGrpSpPr>
            <p:cNvPr id="1547" name="Google Shape;1547;p40">
              <a:extLst>
                <a:ext uri="{FF2B5EF4-FFF2-40B4-BE49-F238E27FC236}">
                  <a16:creationId xmlns:a16="http://schemas.microsoft.com/office/drawing/2014/main" id="{C2F69ADA-6CF4-957D-FDC2-681B52D0FFAD}"/>
                </a:ext>
              </a:extLst>
            </p:cNvPr>
            <p:cNvGrpSpPr/>
            <p:nvPr/>
          </p:nvGrpSpPr>
          <p:grpSpPr>
            <a:xfrm>
              <a:off x="-2613417" y="-2806210"/>
              <a:ext cx="8164418" cy="6343459"/>
              <a:chOff x="-2613417" y="-2806210"/>
              <a:chExt cx="8164418" cy="6343459"/>
            </a:xfrm>
          </p:grpSpPr>
          <p:grpSp>
            <p:nvGrpSpPr>
              <p:cNvPr id="1548" name="Google Shape;1548;p40">
                <a:extLst>
                  <a:ext uri="{FF2B5EF4-FFF2-40B4-BE49-F238E27FC236}">
                    <a16:creationId xmlns:a16="http://schemas.microsoft.com/office/drawing/2014/main" id="{06221A51-74E2-DB04-3D4D-7DC4FAD6382D}"/>
                  </a:ext>
                </a:extLst>
              </p:cNvPr>
              <p:cNvGrpSpPr/>
              <p:nvPr/>
            </p:nvGrpSpPr>
            <p:grpSpPr>
              <a:xfrm>
                <a:off x="-191059" y="95963"/>
                <a:ext cx="1538562" cy="971589"/>
                <a:chOff x="-191059" y="95963"/>
                <a:chExt cx="1538562" cy="971589"/>
              </a:xfrm>
            </p:grpSpPr>
            <p:grpSp>
              <p:nvGrpSpPr>
                <p:cNvPr id="1549" name="Google Shape;1549;p40">
                  <a:extLst>
                    <a:ext uri="{FF2B5EF4-FFF2-40B4-BE49-F238E27FC236}">
                      <a16:creationId xmlns:a16="http://schemas.microsoft.com/office/drawing/2014/main" id="{D244F167-5607-CEFE-17B7-82055A332445}"/>
                    </a:ext>
                  </a:extLst>
                </p:cNvPr>
                <p:cNvGrpSpPr/>
                <p:nvPr/>
              </p:nvGrpSpPr>
              <p:grpSpPr>
                <a:xfrm>
                  <a:off x="-191059" y="201619"/>
                  <a:ext cx="904284" cy="865933"/>
                  <a:chOff x="2038491" y="-937756"/>
                  <a:chExt cx="904284" cy="865933"/>
                </a:xfrm>
              </p:grpSpPr>
              <p:grpSp>
                <p:nvGrpSpPr>
                  <p:cNvPr id="1550" name="Google Shape;1550;p40">
                    <a:extLst>
                      <a:ext uri="{FF2B5EF4-FFF2-40B4-BE49-F238E27FC236}">
                        <a16:creationId xmlns:a16="http://schemas.microsoft.com/office/drawing/2014/main" id="{169E019F-E0C4-27E1-870F-1C4C79F30462}"/>
                      </a:ext>
                    </a:extLst>
                  </p:cNvPr>
                  <p:cNvGrpSpPr/>
                  <p:nvPr/>
                </p:nvGrpSpPr>
                <p:grpSpPr>
                  <a:xfrm>
                    <a:off x="2096570" y="-863491"/>
                    <a:ext cx="717621" cy="717392"/>
                    <a:chOff x="1483457" y="3953671"/>
                    <a:chExt cx="717621" cy="717392"/>
                  </a:xfrm>
                </p:grpSpPr>
                <p:sp>
                  <p:nvSpPr>
                    <p:cNvPr id="1551" name="Google Shape;1551;p40">
                      <a:extLst>
                        <a:ext uri="{FF2B5EF4-FFF2-40B4-BE49-F238E27FC236}">
                          <a16:creationId xmlns:a16="http://schemas.microsoft.com/office/drawing/2014/main" id="{5D7B7B94-4FED-D33B-9317-30C9E1E93999}"/>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0">
                      <a:extLst>
                        <a:ext uri="{FF2B5EF4-FFF2-40B4-BE49-F238E27FC236}">
                          <a16:creationId xmlns:a16="http://schemas.microsoft.com/office/drawing/2014/main" id="{EEE835A2-47F3-6E1C-0C4C-F9C5AF30F15F}"/>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0">
                      <a:extLst>
                        <a:ext uri="{FF2B5EF4-FFF2-40B4-BE49-F238E27FC236}">
                          <a16:creationId xmlns:a16="http://schemas.microsoft.com/office/drawing/2014/main" id="{C7CA4A64-3681-EF24-AD95-FB2FABBB17BB}"/>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0">
                      <a:extLst>
                        <a:ext uri="{FF2B5EF4-FFF2-40B4-BE49-F238E27FC236}">
                          <a16:creationId xmlns:a16="http://schemas.microsoft.com/office/drawing/2014/main" id="{D155CE2D-9942-F1C6-7516-CD1E8A859196}"/>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0">
                      <a:extLst>
                        <a:ext uri="{FF2B5EF4-FFF2-40B4-BE49-F238E27FC236}">
                          <a16:creationId xmlns:a16="http://schemas.microsoft.com/office/drawing/2014/main" id="{4D27DD38-140E-A8AB-C47F-047105166312}"/>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40">
                    <a:extLst>
                      <a:ext uri="{FF2B5EF4-FFF2-40B4-BE49-F238E27FC236}">
                        <a16:creationId xmlns:a16="http://schemas.microsoft.com/office/drawing/2014/main" id="{3F33E527-29AA-5801-7276-81CB80B9B672}"/>
                      </a:ext>
                    </a:extLst>
                  </p:cNvPr>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7" name="Google Shape;1557;p40">
                  <a:extLst>
                    <a:ext uri="{FF2B5EF4-FFF2-40B4-BE49-F238E27FC236}">
                      <a16:creationId xmlns:a16="http://schemas.microsoft.com/office/drawing/2014/main" id="{F5AC9A87-E4AE-6841-D194-092E9DD131E5}"/>
                    </a:ext>
                  </a:extLst>
                </p:cNvPr>
                <p:cNvGrpSpPr/>
                <p:nvPr/>
              </p:nvGrpSpPr>
              <p:grpSpPr>
                <a:xfrm>
                  <a:off x="584533" y="95963"/>
                  <a:ext cx="473483" cy="453403"/>
                  <a:chOff x="2038491" y="-937756"/>
                  <a:chExt cx="904284" cy="865933"/>
                </a:xfrm>
              </p:grpSpPr>
              <p:grpSp>
                <p:nvGrpSpPr>
                  <p:cNvPr id="1558" name="Google Shape;1558;p40">
                    <a:extLst>
                      <a:ext uri="{FF2B5EF4-FFF2-40B4-BE49-F238E27FC236}">
                        <a16:creationId xmlns:a16="http://schemas.microsoft.com/office/drawing/2014/main" id="{1D96CC1E-592E-A274-D01E-E4004ED8FDA0}"/>
                      </a:ext>
                    </a:extLst>
                  </p:cNvPr>
                  <p:cNvGrpSpPr/>
                  <p:nvPr/>
                </p:nvGrpSpPr>
                <p:grpSpPr>
                  <a:xfrm>
                    <a:off x="2096570" y="-863491"/>
                    <a:ext cx="717621" cy="717392"/>
                    <a:chOff x="1483457" y="3953671"/>
                    <a:chExt cx="717621" cy="717392"/>
                  </a:xfrm>
                </p:grpSpPr>
                <p:sp>
                  <p:nvSpPr>
                    <p:cNvPr id="1559" name="Google Shape;1559;p40">
                      <a:extLst>
                        <a:ext uri="{FF2B5EF4-FFF2-40B4-BE49-F238E27FC236}">
                          <a16:creationId xmlns:a16="http://schemas.microsoft.com/office/drawing/2014/main" id="{D1F43235-22BD-01C0-9799-D5E56A77CBF2}"/>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a:extLst>
                        <a:ext uri="{FF2B5EF4-FFF2-40B4-BE49-F238E27FC236}">
                          <a16:creationId xmlns:a16="http://schemas.microsoft.com/office/drawing/2014/main" id="{7A2512A1-8F54-4871-F409-0FC84BC59EBB}"/>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0">
                      <a:extLst>
                        <a:ext uri="{FF2B5EF4-FFF2-40B4-BE49-F238E27FC236}">
                          <a16:creationId xmlns:a16="http://schemas.microsoft.com/office/drawing/2014/main" id="{53DF5E1A-2C27-7A46-25E8-D16CD52859F3}"/>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0">
                      <a:extLst>
                        <a:ext uri="{FF2B5EF4-FFF2-40B4-BE49-F238E27FC236}">
                          <a16:creationId xmlns:a16="http://schemas.microsoft.com/office/drawing/2014/main" id="{FC34B7C3-55F0-0455-9C00-042FBCD63D48}"/>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0">
                      <a:extLst>
                        <a:ext uri="{FF2B5EF4-FFF2-40B4-BE49-F238E27FC236}">
                          <a16:creationId xmlns:a16="http://schemas.microsoft.com/office/drawing/2014/main" id="{BD8A6FEA-36F0-DD3E-B09F-AC2C79DBE11E}"/>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4" name="Google Shape;1564;p40">
                    <a:extLst>
                      <a:ext uri="{FF2B5EF4-FFF2-40B4-BE49-F238E27FC236}">
                        <a16:creationId xmlns:a16="http://schemas.microsoft.com/office/drawing/2014/main" id="{04F04806-A56D-4545-B45B-AC82513683EC}"/>
                      </a:ext>
                    </a:extLst>
                  </p:cNvPr>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5" name="Google Shape;1565;p40">
                  <a:extLst>
                    <a:ext uri="{FF2B5EF4-FFF2-40B4-BE49-F238E27FC236}">
                      <a16:creationId xmlns:a16="http://schemas.microsoft.com/office/drawing/2014/main" id="{B8A5CB21-E2B6-C655-1D5B-B9C349F5B091}"/>
                    </a:ext>
                  </a:extLst>
                </p:cNvPr>
                <p:cNvGrpSpPr/>
                <p:nvPr/>
              </p:nvGrpSpPr>
              <p:grpSpPr>
                <a:xfrm>
                  <a:off x="530445" y="481913"/>
                  <a:ext cx="473483" cy="453403"/>
                  <a:chOff x="2038491" y="-937756"/>
                  <a:chExt cx="904284" cy="865933"/>
                </a:xfrm>
              </p:grpSpPr>
              <p:grpSp>
                <p:nvGrpSpPr>
                  <p:cNvPr id="1566" name="Google Shape;1566;p40">
                    <a:extLst>
                      <a:ext uri="{FF2B5EF4-FFF2-40B4-BE49-F238E27FC236}">
                        <a16:creationId xmlns:a16="http://schemas.microsoft.com/office/drawing/2014/main" id="{9C66F60F-A145-60C4-ED86-B1C838A4C089}"/>
                      </a:ext>
                    </a:extLst>
                  </p:cNvPr>
                  <p:cNvGrpSpPr/>
                  <p:nvPr/>
                </p:nvGrpSpPr>
                <p:grpSpPr>
                  <a:xfrm>
                    <a:off x="2096570" y="-863491"/>
                    <a:ext cx="717621" cy="717392"/>
                    <a:chOff x="1483457" y="3953671"/>
                    <a:chExt cx="717621" cy="717392"/>
                  </a:xfrm>
                </p:grpSpPr>
                <p:sp>
                  <p:nvSpPr>
                    <p:cNvPr id="1567" name="Google Shape;1567;p40">
                      <a:extLst>
                        <a:ext uri="{FF2B5EF4-FFF2-40B4-BE49-F238E27FC236}">
                          <a16:creationId xmlns:a16="http://schemas.microsoft.com/office/drawing/2014/main" id="{4356CC9F-3016-42FF-0EA4-8BB7C1C377D2}"/>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a:extLst>
                        <a:ext uri="{FF2B5EF4-FFF2-40B4-BE49-F238E27FC236}">
                          <a16:creationId xmlns:a16="http://schemas.microsoft.com/office/drawing/2014/main" id="{AB8E7866-6361-BC54-A331-7921BDF64A2B}"/>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a:extLst>
                        <a:ext uri="{FF2B5EF4-FFF2-40B4-BE49-F238E27FC236}">
                          <a16:creationId xmlns:a16="http://schemas.microsoft.com/office/drawing/2014/main" id="{4C1C5AD8-E650-D7C0-1834-FCD7B9F729DB}"/>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0">
                      <a:extLst>
                        <a:ext uri="{FF2B5EF4-FFF2-40B4-BE49-F238E27FC236}">
                          <a16:creationId xmlns:a16="http://schemas.microsoft.com/office/drawing/2014/main" id="{01868327-A525-9BD3-B90A-F225F0E9E5AC}"/>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0">
                      <a:extLst>
                        <a:ext uri="{FF2B5EF4-FFF2-40B4-BE49-F238E27FC236}">
                          <a16:creationId xmlns:a16="http://schemas.microsoft.com/office/drawing/2014/main" id="{73C5FCD4-3501-D120-8B87-755E1BA1A9AE}"/>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2" name="Google Shape;1572;p40">
                    <a:extLst>
                      <a:ext uri="{FF2B5EF4-FFF2-40B4-BE49-F238E27FC236}">
                        <a16:creationId xmlns:a16="http://schemas.microsoft.com/office/drawing/2014/main" id="{B19FB08A-68E6-AB31-732F-B7FCB22417E0}"/>
                      </a:ext>
                    </a:extLst>
                  </p:cNvPr>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40">
                  <a:extLst>
                    <a:ext uri="{FF2B5EF4-FFF2-40B4-BE49-F238E27FC236}">
                      <a16:creationId xmlns:a16="http://schemas.microsoft.com/office/drawing/2014/main" id="{76677535-73DF-CA2E-6B1A-C29E61D6C4DE}"/>
                    </a:ext>
                  </a:extLst>
                </p:cNvPr>
                <p:cNvGrpSpPr/>
                <p:nvPr/>
              </p:nvGrpSpPr>
              <p:grpSpPr>
                <a:xfrm>
                  <a:off x="874020" y="312788"/>
                  <a:ext cx="473483" cy="453403"/>
                  <a:chOff x="2038491" y="-937756"/>
                  <a:chExt cx="904284" cy="865933"/>
                </a:xfrm>
              </p:grpSpPr>
              <p:grpSp>
                <p:nvGrpSpPr>
                  <p:cNvPr id="1574" name="Google Shape;1574;p40">
                    <a:extLst>
                      <a:ext uri="{FF2B5EF4-FFF2-40B4-BE49-F238E27FC236}">
                        <a16:creationId xmlns:a16="http://schemas.microsoft.com/office/drawing/2014/main" id="{0877C646-4ECC-52F2-FB1B-FD66C223B5C4}"/>
                      </a:ext>
                    </a:extLst>
                  </p:cNvPr>
                  <p:cNvGrpSpPr/>
                  <p:nvPr/>
                </p:nvGrpSpPr>
                <p:grpSpPr>
                  <a:xfrm>
                    <a:off x="2096570" y="-863491"/>
                    <a:ext cx="717621" cy="717392"/>
                    <a:chOff x="1483457" y="3953671"/>
                    <a:chExt cx="717621" cy="717392"/>
                  </a:xfrm>
                </p:grpSpPr>
                <p:sp>
                  <p:nvSpPr>
                    <p:cNvPr id="1575" name="Google Shape;1575;p40">
                      <a:extLst>
                        <a:ext uri="{FF2B5EF4-FFF2-40B4-BE49-F238E27FC236}">
                          <a16:creationId xmlns:a16="http://schemas.microsoft.com/office/drawing/2014/main" id="{360521E1-3F99-748D-9011-1C0DDD450127}"/>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0">
                      <a:extLst>
                        <a:ext uri="{FF2B5EF4-FFF2-40B4-BE49-F238E27FC236}">
                          <a16:creationId xmlns:a16="http://schemas.microsoft.com/office/drawing/2014/main" id="{6FAB41F0-8B35-AAF5-B1BA-64CBE9483595}"/>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0">
                      <a:extLst>
                        <a:ext uri="{FF2B5EF4-FFF2-40B4-BE49-F238E27FC236}">
                          <a16:creationId xmlns:a16="http://schemas.microsoft.com/office/drawing/2014/main" id="{32DC5316-91E9-012A-B8C3-D7F326602DAB}"/>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a:extLst>
                        <a:ext uri="{FF2B5EF4-FFF2-40B4-BE49-F238E27FC236}">
                          <a16:creationId xmlns:a16="http://schemas.microsoft.com/office/drawing/2014/main" id="{341493D6-43EA-1187-1AC1-0585DD50EA66}"/>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0">
                      <a:extLst>
                        <a:ext uri="{FF2B5EF4-FFF2-40B4-BE49-F238E27FC236}">
                          <a16:creationId xmlns:a16="http://schemas.microsoft.com/office/drawing/2014/main" id="{020B8604-93F7-48EE-0384-53D5FF0EC3AC}"/>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0" name="Google Shape;1580;p40">
                    <a:extLst>
                      <a:ext uri="{FF2B5EF4-FFF2-40B4-BE49-F238E27FC236}">
                        <a16:creationId xmlns:a16="http://schemas.microsoft.com/office/drawing/2014/main" id="{2A3525B8-C1CB-E6D7-C4F7-55094E61865B}"/>
                      </a:ext>
                    </a:extLst>
                  </p:cNvPr>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1" name="Google Shape;1581;p40">
                <a:extLst>
                  <a:ext uri="{FF2B5EF4-FFF2-40B4-BE49-F238E27FC236}">
                    <a16:creationId xmlns:a16="http://schemas.microsoft.com/office/drawing/2014/main" id="{9DADF82C-845E-6EEC-F2F5-BA0B9405DA96}"/>
                  </a:ext>
                </a:extLst>
              </p:cNvPr>
              <p:cNvGrpSpPr/>
              <p:nvPr/>
            </p:nvGrpSpPr>
            <p:grpSpPr>
              <a:xfrm rot="-7479050">
                <a:off x="-2051246" y="-1642948"/>
                <a:ext cx="4889863" cy="3931229"/>
                <a:chOff x="7103825" y="-713112"/>
                <a:chExt cx="3785226" cy="3043150"/>
              </a:xfrm>
            </p:grpSpPr>
            <p:sp>
              <p:nvSpPr>
                <p:cNvPr id="1582" name="Google Shape;1582;p40">
                  <a:extLst>
                    <a:ext uri="{FF2B5EF4-FFF2-40B4-BE49-F238E27FC236}">
                      <a16:creationId xmlns:a16="http://schemas.microsoft.com/office/drawing/2014/main" id="{BE2BEDC2-6227-7CD9-7219-08A05470C3F1}"/>
                    </a:ext>
                  </a:extLst>
                </p:cNvPr>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3" name="Google Shape;1583;p40">
                  <a:extLst>
                    <a:ext uri="{FF2B5EF4-FFF2-40B4-BE49-F238E27FC236}">
                      <a16:creationId xmlns:a16="http://schemas.microsoft.com/office/drawing/2014/main" id="{5F58639D-D2A7-6A1A-FAE6-CDABA4455348}"/>
                    </a:ext>
                  </a:extLst>
                </p:cNvPr>
                <p:cNvPicPr preferRelativeResize="0"/>
                <p:nvPr/>
              </p:nvPicPr>
              <p:blipFill rotWithShape="1">
                <a:blip r:embed="rId3">
                  <a:alphaModFix/>
                </a:blip>
                <a:srcRect t="17657" b="17663"/>
                <a:stretch/>
              </p:blipFill>
              <p:spPr>
                <a:xfrm>
                  <a:off x="7103825" y="-713112"/>
                  <a:ext cx="3785226" cy="2888974"/>
                </a:xfrm>
                <a:prstGeom prst="rect">
                  <a:avLst/>
                </a:prstGeom>
                <a:noFill/>
                <a:ln>
                  <a:noFill/>
                </a:ln>
              </p:spPr>
            </p:pic>
          </p:grpSp>
          <p:grpSp>
            <p:nvGrpSpPr>
              <p:cNvPr id="1584" name="Google Shape;1584;p40">
                <a:extLst>
                  <a:ext uri="{FF2B5EF4-FFF2-40B4-BE49-F238E27FC236}">
                    <a16:creationId xmlns:a16="http://schemas.microsoft.com/office/drawing/2014/main" id="{9BBA225F-2C63-1697-BE96-20F898CFAF1C}"/>
                  </a:ext>
                </a:extLst>
              </p:cNvPr>
              <p:cNvGrpSpPr/>
              <p:nvPr/>
            </p:nvGrpSpPr>
            <p:grpSpPr>
              <a:xfrm>
                <a:off x="-640220" y="-2653973"/>
                <a:ext cx="6191222" cy="6191222"/>
                <a:chOff x="-640220" y="-2502423"/>
                <a:chExt cx="6191222" cy="6191222"/>
              </a:xfrm>
            </p:grpSpPr>
            <p:sp>
              <p:nvSpPr>
                <p:cNvPr id="1585" name="Google Shape;1585;p40">
                  <a:extLst>
                    <a:ext uri="{FF2B5EF4-FFF2-40B4-BE49-F238E27FC236}">
                      <a16:creationId xmlns:a16="http://schemas.microsoft.com/office/drawing/2014/main" id="{865BEBD3-2979-CA95-D24F-A8D03497CFE5}"/>
                    </a:ext>
                  </a:extLst>
                </p:cNvPr>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0">
                  <a:extLst>
                    <a:ext uri="{FF2B5EF4-FFF2-40B4-BE49-F238E27FC236}">
                      <a16:creationId xmlns:a16="http://schemas.microsoft.com/office/drawing/2014/main" id="{21BDA027-EB62-42A5-94A2-B81C85111BE9}"/>
                    </a:ext>
                  </a:extLst>
                </p:cNvPr>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7" name="Google Shape;1587;p40">
              <a:extLst>
                <a:ext uri="{FF2B5EF4-FFF2-40B4-BE49-F238E27FC236}">
                  <a16:creationId xmlns:a16="http://schemas.microsoft.com/office/drawing/2014/main" id="{DDEFA6F8-AE0E-807E-31A0-41C09B5CC083}"/>
                </a:ext>
              </a:extLst>
            </p:cNvPr>
            <p:cNvGrpSpPr/>
            <p:nvPr/>
          </p:nvGrpSpPr>
          <p:grpSpPr>
            <a:xfrm>
              <a:off x="-12" y="-195650"/>
              <a:ext cx="439200" cy="439100"/>
              <a:chOff x="1101075" y="2142375"/>
              <a:chExt cx="439200" cy="439100"/>
            </a:xfrm>
          </p:grpSpPr>
          <p:sp>
            <p:nvSpPr>
              <p:cNvPr id="1588" name="Google Shape;1588;p40">
                <a:extLst>
                  <a:ext uri="{FF2B5EF4-FFF2-40B4-BE49-F238E27FC236}">
                    <a16:creationId xmlns:a16="http://schemas.microsoft.com/office/drawing/2014/main" id="{3F5806D5-441E-7676-C440-EC7F487A5949}"/>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0">
                <a:extLst>
                  <a:ext uri="{FF2B5EF4-FFF2-40B4-BE49-F238E27FC236}">
                    <a16:creationId xmlns:a16="http://schemas.microsoft.com/office/drawing/2014/main" id="{E2094DCF-9723-5E2C-FC38-3C4DEF5CA17E}"/>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0" name="Google Shape;1590;p40">
            <a:extLst>
              <a:ext uri="{FF2B5EF4-FFF2-40B4-BE49-F238E27FC236}">
                <a16:creationId xmlns:a16="http://schemas.microsoft.com/office/drawing/2014/main" id="{ADD1E879-4B0F-4D38-0964-DE3B663C492E}"/>
              </a:ext>
            </a:extLst>
          </p:cNvPr>
          <p:cNvGrpSpPr/>
          <p:nvPr/>
        </p:nvGrpSpPr>
        <p:grpSpPr>
          <a:xfrm>
            <a:off x="4605344" y="2412775"/>
            <a:ext cx="5765856" cy="4103650"/>
            <a:chOff x="4452944" y="2184175"/>
            <a:chExt cx="5765856" cy="4103650"/>
          </a:xfrm>
        </p:grpSpPr>
        <p:pic>
          <p:nvPicPr>
            <p:cNvPr id="1591" name="Google Shape;1591;p40">
              <a:extLst>
                <a:ext uri="{FF2B5EF4-FFF2-40B4-BE49-F238E27FC236}">
                  <a16:creationId xmlns:a16="http://schemas.microsoft.com/office/drawing/2014/main" id="{D87D2BA5-11BA-EFB5-8F7B-3146CC8C7C76}"/>
                </a:ext>
              </a:extLst>
            </p:cNvPr>
            <p:cNvPicPr preferRelativeResize="0"/>
            <p:nvPr/>
          </p:nvPicPr>
          <p:blipFill rotWithShape="1">
            <a:blip r:embed="rId4">
              <a:alphaModFix/>
            </a:blip>
            <a:srcRect l="16960" t="24718" r="7121" b="26177"/>
            <a:stretch/>
          </p:blipFill>
          <p:spPr>
            <a:xfrm rot="-5400000" flipH="1">
              <a:off x="6600975" y="2670000"/>
              <a:ext cx="4103650" cy="3132000"/>
            </a:xfrm>
            <a:prstGeom prst="rect">
              <a:avLst/>
            </a:prstGeom>
            <a:noFill/>
            <a:ln>
              <a:noFill/>
            </a:ln>
          </p:spPr>
        </p:pic>
        <p:grpSp>
          <p:nvGrpSpPr>
            <p:cNvPr id="1592" name="Google Shape;1592;p40">
              <a:extLst>
                <a:ext uri="{FF2B5EF4-FFF2-40B4-BE49-F238E27FC236}">
                  <a16:creationId xmlns:a16="http://schemas.microsoft.com/office/drawing/2014/main" id="{F709070F-A2EA-38FA-79A5-D9724BC039BA}"/>
                </a:ext>
              </a:extLst>
            </p:cNvPr>
            <p:cNvGrpSpPr/>
            <p:nvPr/>
          </p:nvGrpSpPr>
          <p:grpSpPr>
            <a:xfrm rot="-5400000" flipH="1">
              <a:off x="8074852" y="4089881"/>
              <a:ext cx="1478405" cy="1186772"/>
              <a:chOff x="7945225" y="4302000"/>
              <a:chExt cx="904666" cy="726121"/>
            </a:xfrm>
          </p:grpSpPr>
          <p:sp>
            <p:nvSpPr>
              <p:cNvPr id="1593" name="Google Shape;1593;p40">
                <a:extLst>
                  <a:ext uri="{FF2B5EF4-FFF2-40B4-BE49-F238E27FC236}">
                    <a16:creationId xmlns:a16="http://schemas.microsoft.com/office/drawing/2014/main" id="{4B1FE6E4-0300-DC16-BA71-783AD4DAC924}"/>
                  </a:ext>
                </a:extLst>
              </p:cNvPr>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a:extLst>
                  <a:ext uri="{FF2B5EF4-FFF2-40B4-BE49-F238E27FC236}">
                    <a16:creationId xmlns:a16="http://schemas.microsoft.com/office/drawing/2014/main" id="{1B1ADDFF-A7E7-4A31-1C60-E88EAA9F469E}"/>
                  </a:ext>
                </a:extLst>
              </p:cNvPr>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a:extLst>
                  <a:ext uri="{FF2B5EF4-FFF2-40B4-BE49-F238E27FC236}">
                    <a16:creationId xmlns:a16="http://schemas.microsoft.com/office/drawing/2014/main" id="{3D42D749-D92D-AE4F-1F78-5C1E5472BD8C}"/>
                  </a:ext>
                </a:extLst>
              </p:cNvPr>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6" name="Google Shape;1596;p40">
              <a:extLst>
                <a:ext uri="{FF2B5EF4-FFF2-40B4-BE49-F238E27FC236}">
                  <a16:creationId xmlns:a16="http://schemas.microsoft.com/office/drawing/2014/main" id="{3B66023C-ED0F-F62D-E06E-EC449D2B4D4A}"/>
                </a:ext>
              </a:extLst>
            </p:cNvPr>
            <p:cNvSpPr/>
            <p:nvPr/>
          </p:nvSpPr>
          <p:spPr>
            <a:xfrm rot="-5400000" flipH="1">
              <a:off x="5435889" y="14813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7" name="Google Shape;1597;p40">
              <a:extLst>
                <a:ext uri="{FF2B5EF4-FFF2-40B4-BE49-F238E27FC236}">
                  <a16:creationId xmlns:a16="http://schemas.microsoft.com/office/drawing/2014/main" id="{DCA255C4-60DE-59B4-158C-882015E58EAD}"/>
                </a:ext>
              </a:extLst>
            </p:cNvPr>
            <p:cNvGrpSpPr/>
            <p:nvPr/>
          </p:nvGrpSpPr>
          <p:grpSpPr>
            <a:xfrm rot="-5400000" flipH="1">
              <a:off x="7140078" y="3883230"/>
              <a:ext cx="134004" cy="134004"/>
              <a:chOff x="8356813" y="1074288"/>
              <a:chExt cx="351900" cy="351900"/>
            </a:xfrm>
          </p:grpSpPr>
          <p:sp>
            <p:nvSpPr>
              <p:cNvPr id="1598" name="Google Shape;1598;p40">
                <a:extLst>
                  <a:ext uri="{FF2B5EF4-FFF2-40B4-BE49-F238E27FC236}">
                    <a16:creationId xmlns:a16="http://schemas.microsoft.com/office/drawing/2014/main" id="{4FD7EA29-EA1C-8972-7E6B-BFB2088D2C62}"/>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0">
                <a:extLst>
                  <a:ext uri="{FF2B5EF4-FFF2-40B4-BE49-F238E27FC236}">
                    <a16:creationId xmlns:a16="http://schemas.microsoft.com/office/drawing/2014/main" id="{153358DC-B61B-18A3-8E42-8D7C61FF937E}"/>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0" name="Google Shape;1600;p40">
              <a:extLst>
                <a:ext uri="{FF2B5EF4-FFF2-40B4-BE49-F238E27FC236}">
                  <a16:creationId xmlns:a16="http://schemas.microsoft.com/office/drawing/2014/main" id="{0B7904F3-9FE1-9C1B-FECD-77B28EBC9AFD}"/>
                </a:ext>
              </a:extLst>
            </p:cNvPr>
            <p:cNvGrpSpPr/>
            <p:nvPr/>
          </p:nvGrpSpPr>
          <p:grpSpPr>
            <a:xfrm rot="-5400000" flipH="1">
              <a:off x="6766253" y="3499155"/>
              <a:ext cx="134004" cy="134004"/>
              <a:chOff x="8356813" y="1074288"/>
              <a:chExt cx="351900" cy="351900"/>
            </a:xfrm>
          </p:grpSpPr>
          <p:sp>
            <p:nvSpPr>
              <p:cNvPr id="1601" name="Google Shape;1601;p40">
                <a:extLst>
                  <a:ext uri="{FF2B5EF4-FFF2-40B4-BE49-F238E27FC236}">
                    <a16:creationId xmlns:a16="http://schemas.microsoft.com/office/drawing/2014/main" id="{FF49987B-6B6F-A3EF-B703-E704AAFF4FB7}"/>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a:extLst>
                  <a:ext uri="{FF2B5EF4-FFF2-40B4-BE49-F238E27FC236}">
                    <a16:creationId xmlns:a16="http://schemas.microsoft.com/office/drawing/2014/main" id="{48556E12-07D9-A387-678A-5DD80451606C}"/>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3" name="Google Shape;1603;p40">
              <a:extLst>
                <a:ext uri="{FF2B5EF4-FFF2-40B4-BE49-F238E27FC236}">
                  <a16:creationId xmlns:a16="http://schemas.microsoft.com/office/drawing/2014/main" id="{23513CDA-9554-079B-4E7B-F5B585A72FC8}"/>
                </a:ext>
              </a:extLst>
            </p:cNvPr>
            <p:cNvSpPr/>
            <p:nvPr/>
          </p:nvSpPr>
          <p:spPr>
            <a:xfrm rot="5400000" flipH="1">
              <a:off x="6561314" y="2368138"/>
              <a:ext cx="1902692" cy="406951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a:extLst>
                <a:ext uri="{FF2B5EF4-FFF2-40B4-BE49-F238E27FC236}">
                  <a16:creationId xmlns:a16="http://schemas.microsoft.com/office/drawing/2014/main" id="{FAD6BFDF-C46F-4FD2-791B-18B03DF2E517}"/>
                </a:ext>
              </a:extLst>
            </p:cNvPr>
            <p:cNvSpPr/>
            <p:nvPr/>
          </p:nvSpPr>
          <p:spPr>
            <a:xfrm rot="5400000" flipH="1">
              <a:off x="6562398" y="2676948"/>
              <a:ext cx="1902692" cy="406951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5" name="Google Shape;1605;p40">
              <a:extLst>
                <a:ext uri="{FF2B5EF4-FFF2-40B4-BE49-F238E27FC236}">
                  <a16:creationId xmlns:a16="http://schemas.microsoft.com/office/drawing/2014/main" id="{44A25ABD-FCB9-2158-1FBB-11A2D5ADC5CD}"/>
                </a:ext>
              </a:extLst>
            </p:cNvPr>
            <p:cNvGrpSpPr/>
            <p:nvPr/>
          </p:nvGrpSpPr>
          <p:grpSpPr>
            <a:xfrm rot="-5400000" flipH="1">
              <a:off x="7404606" y="3451356"/>
              <a:ext cx="582050" cy="582425"/>
              <a:chOff x="959750" y="3039275"/>
              <a:chExt cx="582050" cy="582425"/>
            </a:xfrm>
          </p:grpSpPr>
          <p:sp>
            <p:nvSpPr>
              <p:cNvPr id="1606" name="Google Shape;1606;p40">
                <a:extLst>
                  <a:ext uri="{FF2B5EF4-FFF2-40B4-BE49-F238E27FC236}">
                    <a16:creationId xmlns:a16="http://schemas.microsoft.com/office/drawing/2014/main" id="{385DA35C-9714-3C34-CF3F-45D76676CDBA}"/>
                  </a:ext>
                </a:extLst>
              </p:cNvPr>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a:extLst>
                  <a:ext uri="{FF2B5EF4-FFF2-40B4-BE49-F238E27FC236}">
                    <a16:creationId xmlns:a16="http://schemas.microsoft.com/office/drawing/2014/main" id="{8D91AE24-C38F-241C-66D6-A632D006AA7E}"/>
                  </a:ext>
                </a:extLst>
              </p:cNvPr>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0">
                <a:extLst>
                  <a:ext uri="{FF2B5EF4-FFF2-40B4-BE49-F238E27FC236}">
                    <a16:creationId xmlns:a16="http://schemas.microsoft.com/office/drawing/2014/main" id="{30887E5C-6DFF-BC87-AF61-0342DEDE7EF0}"/>
                  </a:ext>
                </a:extLst>
              </p:cNvPr>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a:extLst>
                  <a:ext uri="{FF2B5EF4-FFF2-40B4-BE49-F238E27FC236}">
                    <a16:creationId xmlns:a16="http://schemas.microsoft.com/office/drawing/2014/main" id="{2527E7CA-9E1F-B0F0-A2E8-A3D4E4E14C00}"/>
                  </a:ext>
                </a:extLst>
              </p:cNvPr>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a:extLst>
                  <a:ext uri="{FF2B5EF4-FFF2-40B4-BE49-F238E27FC236}">
                    <a16:creationId xmlns:a16="http://schemas.microsoft.com/office/drawing/2014/main" id="{2147D6ED-63CA-F5E1-6A29-22FA5A799148}"/>
                  </a:ext>
                </a:extLst>
              </p:cNvPr>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a:extLst>
                  <a:ext uri="{FF2B5EF4-FFF2-40B4-BE49-F238E27FC236}">
                    <a16:creationId xmlns:a16="http://schemas.microsoft.com/office/drawing/2014/main" id="{BACDB3F3-8654-5D1D-1FE2-0551C275FF2B}"/>
                  </a:ext>
                </a:extLst>
              </p:cNvPr>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a:extLst>
                  <a:ext uri="{FF2B5EF4-FFF2-40B4-BE49-F238E27FC236}">
                    <a16:creationId xmlns:a16="http://schemas.microsoft.com/office/drawing/2014/main" id="{2AB89FBB-7022-1364-07BE-DA56F849B702}"/>
                  </a:ext>
                </a:extLst>
              </p:cNvPr>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40">
              <a:extLst>
                <a:ext uri="{FF2B5EF4-FFF2-40B4-BE49-F238E27FC236}">
                  <a16:creationId xmlns:a16="http://schemas.microsoft.com/office/drawing/2014/main" id="{CEF79B6E-52AB-1BDE-937E-72D7BA83B314}"/>
                </a:ext>
              </a:extLst>
            </p:cNvPr>
            <p:cNvGrpSpPr/>
            <p:nvPr/>
          </p:nvGrpSpPr>
          <p:grpSpPr>
            <a:xfrm rot="-5400000" flipH="1">
              <a:off x="7237650" y="4201057"/>
              <a:ext cx="699928" cy="1651024"/>
              <a:chOff x="8337812" y="3492483"/>
              <a:chExt cx="699928" cy="1651024"/>
            </a:xfrm>
          </p:grpSpPr>
          <p:sp>
            <p:nvSpPr>
              <p:cNvPr id="1614" name="Google Shape;1614;p40">
                <a:extLst>
                  <a:ext uri="{FF2B5EF4-FFF2-40B4-BE49-F238E27FC236}">
                    <a16:creationId xmlns:a16="http://schemas.microsoft.com/office/drawing/2014/main" id="{6380B525-4DC4-B102-7333-FF1835EB2E55}"/>
                  </a:ext>
                </a:extLst>
              </p:cNvPr>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0">
                <a:extLst>
                  <a:ext uri="{FF2B5EF4-FFF2-40B4-BE49-F238E27FC236}">
                    <a16:creationId xmlns:a16="http://schemas.microsoft.com/office/drawing/2014/main" id="{ED16548D-A492-0B52-AD74-EC87E4C07819}"/>
                  </a:ext>
                </a:extLst>
              </p:cNvPr>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0">
                <a:extLst>
                  <a:ext uri="{FF2B5EF4-FFF2-40B4-BE49-F238E27FC236}">
                    <a16:creationId xmlns:a16="http://schemas.microsoft.com/office/drawing/2014/main" id="{6E6CED34-4C85-33B9-5DB6-83A84F47E1B2}"/>
                  </a:ext>
                </a:extLst>
              </p:cNvPr>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7" name="Google Shape;1617;p40">
              <a:extLst>
                <a:ext uri="{FF2B5EF4-FFF2-40B4-BE49-F238E27FC236}">
                  <a16:creationId xmlns:a16="http://schemas.microsoft.com/office/drawing/2014/main" id="{2D60E22B-80E7-F0B9-75EA-2CE3854213BB}"/>
                </a:ext>
              </a:extLst>
            </p:cNvPr>
            <p:cNvSpPr/>
            <p:nvPr/>
          </p:nvSpPr>
          <p:spPr>
            <a:xfrm rot="147769" flipH="1">
              <a:off x="7025973" y="450498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a:extLst>
                <a:ext uri="{FF2B5EF4-FFF2-40B4-BE49-F238E27FC236}">
                  <a16:creationId xmlns:a16="http://schemas.microsoft.com/office/drawing/2014/main" id="{23520CC5-EB44-C98A-9F49-4925DFD2A60F}"/>
                </a:ext>
              </a:extLst>
            </p:cNvPr>
            <p:cNvSpPr/>
            <p:nvPr/>
          </p:nvSpPr>
          <p:spPr>
            <a:xfrm rot="147769" flipH="1">
              <a:off x="6785273" y="456993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9" name="Google Shape;1619;p40">
              <a:extLst>
                <a:ext uri="{FF2B5EF4-FFF2-40B4-BE49-F238E27FC236}">
                  <a16:creationId xmlns:a16="http://schemas.microsoft.com/office/drawing/2014/main" id="{63D32E7C-666A-8709-DC17-E54F737EF1C1}"/>
                </a:ext>
              </a:extLst>
            </p:cNvPr>
            <p:cNvGrpSpPr/>
            <p:nvPr/>
          </p:nvGrpSpPr>
          <p:grpSpPr>
            <a:xfrm rot="-5400000" flipH="1">
              <a:off x="5819578" y="4727817"/>
              <a:ext cx="134004" cy="134004"/>
              <a:chOff x="8356813" y="1074288"/>
              <a:chExt cx="351900" cy="351900"/>
            </a:xfrm>
          </p:grpSpPr>
          <p:sp>
            <p:nvSpPr>
              <p:cNvPr id="1620" name="Google Shape;1620;p40">
                <a:extLst>
                  <a:ext uri="{FF2B5EF4-FFF2-40B4-BE49-F238E27FC236}">
                    <a16:creationId xmlns:a16="http://schemas.microsoft.com/office/drawing/2014/main" id="{D06ECAE6-3E35-7DD6-2D54-9C4A65AE4B85}"/>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a:extLst>
                  <a:ext uri="{FF2B5EF4-FFF2-40B4-BE49-F238E27FC236}">
                    <a16:creationId xmlns:a16="http://schemas.microsoft.com/office/drawing/2014/main" id="{C208C83B-E612-1710-3629-D1114B25D268}"/>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4" name="Google Shape;1624;p40">
            <a:extLst>
              <a:ext uri="{FF2B5EF4-FFF2-40B4-BE49-F238E27FC236}">
                <a16:creationId xmlns:a16="http://schemas.microsoft.com/office/drawing/2014/main" id="{973325CA-0B1D-7950-688D-BCA817AF94C5}"/>
              </a:ext>
            </a:extLst>
          </p:cNvPr>
          <p:cNvGrpSpPr/>
          <p:nvPr/>
        </p:nvGrpSpPr>
        <p:grpSpPr>
          <a:xfrm rot="-5400000" flipH="1">
            <a:off x="8904403" y="2929792"/>
            <a:ext cx="134004" cy="134004"/>
            <a:chOff x="8356813" y="1074288"/>
            <a:chExt cx="351900" cy="351900"/>
          </a:xfrm>
        </p:grpSpPr>
        <p:sp>
          <p:nvSpPr>
            <p:cNvPr id="1625" name="Google Shape;1625;p40">
              <a:extLst>
                <a:ext uri="{FF2B5EF4-FFF2-40B4-BE49-F238E27FC236}">
                  <a16:creationId xmlns:a16="http://schemas.microsoft.com/office/drawing/2014/main" id="{EFDFBC6D-6AB1-0FA4-BD57-1AE54663A865}"/>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a:extLst>
                <a:ext uri="{FF2B5EF4-FFF2-40B4-BE49-F238E27FC236}">
                  <a16:creationId xmlns:a16="http://schemas.microsoft.com/office/drawing/2014/main" id="{8DD357BD-E8AF-BD84-107E-F84446508B7B}"/>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467;p37">
            <a:extLst>
              <a:ext uri="{FF2B5EF4-FFF2-40B4-BE49-F238E27FC236}">
                <a16:creationId xmlns:a16="http://schemas.microsoft.com/office/drawing/2014/main" id="{5F110488-3310-0981-84CD-28703ADE37CD}"/>
              </a:ext>
            </a:extLst>
          </p:cNvPr>
          <p:cNvSpPr txBox="1">
            <a:spLocks noGrp="1"/>
          </p:cNvSpPr>
          <p:nvPr>
            <p:ph type="title"/>
          </p:nvPr>
        </p:nvSpPr>
        <p:spPr>
          <a:xfrm>
            <a:off x="687970" y="253405"/>
            <a:ext cx="7704000" cy="1464804"/>
          </a:xfrm>
          <a:prstGeom prst="rect">
            <a:avLst/>
          </a:prstGeom>
        </p:spPr>
        <p:txBody>
          <a:bodyPr spcFirstLastPara="1" wrap="square" lIns="91425" tIns="91425" rIns="91425" bIns="91425" anchor="t" anchorCtr="0">
            <a:noAutofit/>
          </a:bodyPr>
          <a:lstStyle/>
          <a:p>
            <a:pPr algn="ctr"/>
            <a:r>
              <a:rPr lang="en-US" sz="4000" dirty="0">
                <a:solidFill>
                  <a:schemeClr val="dk2"/>
                </a:solidFill>
                <a:latin typeface="Times New Roman" panose="02020603050405020304" pitchFamily="18" charset="0"/>
                <a:cs typeface="Times New Roman" panose="02020603050405020304" pitchFamily="18" charset="0"/>
                <a:sym typeface="IBM Plex Mono"/>
              </a:rPr>
              <a:t>METHODOLOGY</a:t>
            </a:r>
            <a:br>
              <a:rPr lang="en-US" sz="1600" dirty="0">
                <a:solidFill>
                  <a:schemeClr val="dk2"/>
                </a:solidFill>
                <a:latin typeface="Times New Roman" panose="02020603050405020304" pitchFamily="18" charset="0"/>
                <a:cs typeface="Times New Roman" panose="02020603050405020304" pitchFamily="18" charset="0"/>
                <a:sym typeface="IBM Plex Mono"/>
              </a:rPr>
            </a:br>
            <a:r>
              <a:rPr lang="en-US" sz="1600" dirty="0">
                <a:latin typeface="Times New Roman" panose="02020603050405020304" pitchFamily="18" charset="0"/>
                <a:cs typeface="Times New Roman" panose="02020603050405020304" pitchFamily="18" charset="0"/>
              </a:rPr>
              <a:t>Visualization of Enriched Pathways</a:t>
            </a:r>
            <a:br>
              <a:rPr lang="en-US" sz="1600" b="1" dirty="0">
                <a:latin typeface="Times New Roman" panose="02020603050405020304" pitchFamily="18" charset="0"/>
                <a:cs typeface="Times New Roman" panose="02020603050405020304" pitchFamily="18" charset="0"/>
              </a:rPr>
            </a:br>
            <a:endParaRPr sz="4000" dirty="0">
              <a:solidFill>
                <a:schemeClr val="dk2"/>
              </a:solidFill>
              <a:latin typeface="Times New Roman" panose="02020603050405020304" pitchFamily="18" charset="0"/>
              <a:cs typeface="Times New Roman" panose="02020603050405020304" pitchFamily="18" charset="0"/>
              <a:sym typeface="IBM Plex Mono"/>
            </a:endParaRPr>
          </a:p>
        </p:txBody>
      </p:sp>
      <p:sp>
        <p:nvSpPr>
          <p:cNvPr id="3" name="TextBox 2">
            <a:extLst>
              <a:ext uri="{FF2B5EF4-FFF2-40B4-BE49-F238E27FC236}">
                <a16:creationId xmlns:a16="http://schemas.microsoft.com/office/drawing/2014/main" id="{38FE5859-C767-0A44-F38C-F1FB8691955B}"/>
              </a:ext>
            </a:extLst>
          </p:cNvPr>
          <p:cNvSpPr txBox="1"/>
          <p:nvPr/>
        </p:nvSpPr>
        <p:spPr>
          <a:xfrm>
            <a:off x="515270" y="1364173"/>
            <a:ext cx="7499464" cy="3046988"/>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Advanced Visualizations:</a:t>
            </a:r>
          </a:p>
          <a:p>
            <a:r>
              <a:rPr lang="en-US" sz="1600" dirty="0">
                <a:latin typeface="Times New Roman" panose="02020603050405020304" pitchFamily="18" charset="0"/>
                <a:cs typeface="Times New Roman" panose="02020603050405020304" pitchFamily="18" charset="0"/>
              </a:rPr>
              <a:t>Dot Plot: Highlights top 10 enriched pathways. (R Code)</a:t>
            </a:r>
          </a:p>
          <a:p>
            <a:r>
              <a:rPr lang="en-US" sz="1600" dirty="0" err="1">
                <a:latin typeface="Times New Roman" panose="02020603050405020304" pitchFamily="18" charset="0"/>
                <a:cs typeface="Times New Roman" panose="02020603050405020304" pitchFamily="18" charset="0"/>
              </a:rPr>
              <a:t>dotplot</a:t>
            </a:r>
            <a:r>
              <a:rPr lang="en-US" sz="1600" dirty="0">
                <a:latin typeface="Times New Roman" panose="02020603050405020304" pitchFamily="18" charset="0"/>
                <a:cs typeface="Times New Roman" panose="02020603050405020304" pitchFamily="18" charset="0"/>
              </a:rPr>
              <a:t>(kegg1, </a:t>
            </a:r>
            <a:r>
              <a:rPr lang="en-US" sz="1600" dirty="0" err="1">
                <a:latin typeface="Times New Roman" panose="02020603050405020304" pitchFamily="18" charset="0"/>
                <a:cs typeface="Times New Roman" panose="02020603050405020304" pitchFamily="18" charset="0"/>
              </a:rPr>
              <a:t>showCategory</a:t>
            </a:r>
            <a:r>
              <a:rPr lang="en-US" sz="1600" dirty="0">
                <a:latin typeface="Times New Roman" panose="02020603050405020304" pitchFamily="18" charset="0"/>
                <a:cs typeface="Times New Roman" panose="02020603050405020304" pitchFamily="18" charset="0"/>
              </a:rPr>
              <a:t> = 10, title = "Top Enriched Pathways")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Enrichment Map: </a:t>
            </a:r>
            <a:r>
              <a:rPr lang="en-US" sz="1600" dirty="0">
                <a:latin typeface="Times New Roman" panose="02020603050405020304" pitchFamily="18" charset="0"/>
                <a:cs typeface="Times New Roman" panose="02020603050405020304" pitchFamily="18" charset="0"/>
              </a:rPr>
              <a:t>(R Code)</a:t>
            </a:r>
          </a:p>
          <a:p>
            <a:r>
              <a:rPr lang="en-US" sz="1600" dirty="0" err="1">
                <a:latin typeface="Times New Roman" panose="02020603050405020304" pitchFamily="18" charset="0"/>
                <a:cs typeface="Times New Roman" panose="02020603050405020304" pitchFamily="18" charset="0"/>
              </a:rPr>
              <a:t>emapplot</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pairwise_termsim</a:t>
            </a:r>
            <a:r>
              <a:rPr lang="en-US" sz="1600" dirty="0">
                <a:latin typeface="Times New Roman" panose="02020603050405020304" pitchFamily="18" charset="0"/>
                <a:cs typeface="Times New Roman" panose="02020603050405020304" pitchFamily="18" charset="0"/>
              </a:rPr>
              <a:t>(kegg1))</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Category Network Plot: </a:t>
            </a:r>
            <a:r>
              <a:rPr lang="en-US" sz="1600" dirty="0">
                <a:latin typeface="Times New Roman" panose="02020603050405020304" pitchFamily="18" charset="0"/>
                <a:cs typeface="Times New Roman" panose="02020603050405020304" pitchFamily="18" charset="0"/>
              </a:rPr>
              <a:t>(R Code)</a:t>
            </a:r>
          </a:p>
          <a:p>
            <a:r>
              <a:rPr lang="en-US" sz="1600" dirty="0" err="1">
                <a:latin typeface="Times New Roman" panose="02020603050405020304" pitchFamily="18" charset="0"/>
                <a:cs typeface="Times New Roman" panose="02020603050405020304" pitchFamily="18" charset="0"/>
              </a:rPr>
              <a:t>cnetplot</a:t>
            </a:r>
            <a:r>
              <a:rPr lang="en-US" sz="1600" dirty="0">
                <a:latin typeface="Times New Roman" panose="02020603050405020304" pitchFamily="18" charset="0"/>
                <a:cs typeface="Times New Roman" panose="02020603050405020304" pitchFamily="18" charset="0"/>
              </a:rPr>
              <a:t>(kegg1, </a:t>
            </a:r>
            <a:r>
              <a:rPr lang="en-US" sz="1600" dirty="0" err="1">
                <a:latin typeface="Times New Roman" panose="02020603050405020304" pitchFamily="18" charset="0"/>
                <a:cs typeface="Times New Roman" panose="02020603050405020304" pitchFamily="18" charset="0"/>
              </a:rPr>
              <a:t>categorySize</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pvalue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foldChange</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kegg_gene_list_up</a:t>
            </a:r>
            <a:r>
              <a:rPr lang="en-US" sz="1600" dirty="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KEGG Pathway Mapping: </a:t>
            </a:r>
            <a:r>
              <a:rPr lang="en-US" sz="1600" dirty="0">
                <a:latin typeface="Times New Roman" panose="02020603050405020304" pitchFamily="18" charset="0"/>
                <a:cs typeface="Times New Roman" panose="02020603050405020304" pitchFamily="18" charset="0"/>
              </a:rPr>
              <a:t>(R Code)</a:t>
            </a:r>
          </a:p>
          <a:p>
            <a:r>
              <a:rPr lang="en-US" sz="1600" dirty="0" err="1">
                <a:latin typeface="Times New Roman" panose="02020603050405020304" pitchFamily="18" charset="0"/>
                <a:cs typeface="Times New Roman" panose="02020603050405020304" pitchFamily="18" charset="0"/>
              </a:rPr>
              <a:t>pathview</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gene.data</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kegg_gene_list_up</a:t>
            </a:r>
            <a:r>
              <a:rPr lang="en-US" sz="1600" dirty="0">
                <a:latin typeface="Times New Roman" panose="02020603050405020304" pitchFamily="18" charset="0"/>
                <a:cs typeface="Times New Roman" panose="02020603050405020304" pitchFamily="18" charset="0"/>
              </a:rPr>
              <a:t>, pathway.id = "hsa04130", species = "</a:t>
            </a:r>
            <a:r>
              <a:rPr lang="en-US" sz="1600" dirty="0" err="1">
                <a:latin typeface="Times New Roman" panose="02020603050405020304" pitchFamily="18" charset="0"/>
                <a:cs typeface="Times New Roman" panose="02020603050405020304" pitchFamily="18" charset="0"/>
              </a:rPr>
              <a:t>hsa</a:t>
            </a:r>
            <a:r>
              <a:rPr lang="en-US"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37897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5">
          <a:extLst>
            <a:ext uri="{FF2B5EF4-FFF2-40B4-BE49-F238E27FC236}">
              <a16:creationId xmlns:a16="http://schemas.microsoft.com/office/drawing/2014/main" id="{28D9BDEC-BBC2-2A2D-3438-0F549D56F974}"/>
            </a:ext>
          </a:extLst>
        </p:cNvPr>
        <p:cNvGrpSpPr/>
        <p:nvPr/>
      </p:nvGrpSpPr>
      <p:grpSpPr>
        <a:xfrm>
          <a:off x="0" y="0"/>
          <a:ext cx="0" cy="0"/>
          <a:chOff x="0" y="0"/>
          <a:chExt cx="0" cy="0"/>
        </a:xfrm>
      </p:grpSpPr>
      <p:grpSp>
        <p:nvGrpSpPr>
          <p:cNvPr id="1546" name="Google Shape;1546;p40">
            <a:extLst>
              <a:ext uri="{FF2B5EF4-FFF2-40B4-BE49-F238E27FC236}">
                <a16:creationId xmlns:a16="http://schemas.microsoft.com/office/drawing/2014/main" id="{8827062D-07FB-1992-E01F-C8AB57A8EB72}"/>
              </a:ext>
            </a:extLst>
          </p:cNvPr>
          <p:cNvGrpSpPr/>
          <p:nvPr/>
        </p:nvGrpSpPr>
        <p:grpSpPr>
          <a:xfrm>
            <a:off x="-2765817" y="-2958610"/>
            <a:ext cx="8164418" cy="6343459"/>
            <a:chOff x="-2613417" y="-2806210"/>
            <a:chExt cx="8164418" cy="6343459"/>
          </a:xfrm>
        </p:grpSpPr>
        <p:grpSp>
          <p:nvGrpSpPr>
            <p:cNvPr id="1547" name="Google Shape;1547;p40">
              <a:extLst>
                <a:ext uri="{FF2B5EF4-FFF2-40B4-BE49-F238E27FC236}">
                  <a16:creationId xmlns:a16="http://schemas.microsoft.com/office/drawing/2014/main" id="{1086C406-FB28-A0F3-49EA-B8A8D6515520}"/>
                </a:ext>
              </a:extLst>
            </p:cNvPr>
            <p:cNvGrpSpPr/>
            <p:nvPr/>
          </p:nvGrpSpPr>
          <p:grpSpPr>
            <a:xfrm>
              <a:off x="-2613417" y="-2806210"/>
              <a:ext cx="8164418" cy="6343459"/>
              <a:chOff x="-2613417" y="-2806210"/>
              <a:chExt cx="8164418" cy="6343459"/>
            </a:xfrm>
          </p:grpSpPr>
          <p:grpSp>
            <p:nvGrpSpPr>
              <p:cNvPr id="1548" name="Google Shape;1548;p40">
                <a:extLst>
                  <a:ext uri="{FF2B5EF4-FFF2-40B4-BE49-F238E27FC236}">
                    <a16:creationId xmlns:a16="http://schemas.microsoft.com/office/drawing/2014/main" id="{144AD878-943B-DEFE-F331-9D1D2B4CA30B}"/>
                  </a:ext>
                </a:extLst>
              </p:cNvPr>
              <p:cNvGrpSpPr/>
              <p:nvPr/>
            </p:nvGrpSpPr>
            <p:grpSpPr>
              <a:xfrm>
                <a:off x="-191059" y="95963"/>
                <a:ext cx="1538562" cy="971589"/>
                <a:chOff x="-191059" y="95963"/>
                <a:chExt cx="1538562" cy="971589"/>
              </a:xfrm>
            </p:grpSpPr>
            <p:grpSp>
              <p:nvGrpSpPr>
                <p:cNvPr id="1549" name="Google Shape;1549;p40">
                  <a:extLst>
                    <a:ext uri="{FF2B5EF4-FFF2-40B4-BE49-F238E27FC236}">
                      <a16:creationId xmlns:a16="http://schemas.microsoft.com/office/drawing/2014/main" id="{2F58433E-5CBE-C50E-0DFC-D0FAC8CA0593}"/>
                    </a:ext>
                  </a:extLst>
                </p:cNvPr>
                <p:cNvGrpSpPr/>
                <p:nvPr/>
              </p:nvGrpSpPr>
              <p:grpSpPr>
                <a:xfrm>
                  <a:off x="-191059" y="201619"/>
                  <a:ext cx="904284" cy="865933"/>
                  <a:chOff x="2038491" y="-937756"/>
                  <a:chExt cx="904284" cy="865933"/>
                </a:xfrm>
              </p:grpSpPr>
              <p:grpSp>
                <p:nvGrpSpPr>
                  <p:cNvPr id="1550" name="Google Shape;1550;p40">
                    <a:extLst>
                      <a:ext uri="{FF2B5EF4-FFF2-40B4-BE49-F238E27FC236}">
                        <a16:creationId xmlns:a16="http://schemas.microsoft.com/office/drawing/2014/main" id="{44C80D09-1042-6D95-4EC9-075D98C411D7}"/>
                      </a:ext>
                    </a:extLst>
                  </p:cNvPr>
                  <p:cNvGrpSpPr/>
                  <p:nvPr/>
                </p:nvGrpSpPr>
                <p:grpSpPr>
                  <a:xfrm>
                    <a:off x="2096570" y="-863491"/>
                    <a:ext cx="717621" cy="717392"/>
                    <a:chOff x="1483457" y="3953671"/>
                    <a:chExt cx="717621" cy="717392"/>
                  </a:xfrm>
                </p:grpSpPr>
                <p:sp>
                  <p:nvSpPr>
                    <p:cNvPr id="1551" name="Google Shape;1551;p40">
                      <a:extLst>
                        <a:ext uri="{FF2B5EF4-FFF2-40B4-BE49-F238E27FC236}">
                          <a16:creationId xmlns:a16="http://schemas.microsoft.com/office/drawing/2014/main" id="{5D10A119-21C9-DE93-5743-9449620C171C}"/>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0">
                      <a:extLst>
                        <a:ext uri="{FF2B5EF4-FFF2-40B4-BE49-F238E27FC236}">
                          <a16:creationId xmlns:a16="http://schemas.microsoft.com/office/drawing/2014/main" id="{B0EBBC14-BBC2-3C65-4847-C7C5DD3F69AA}"/>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0">
                      <a:extLst>
                        <a:ext uri="{FF2B5EF4-FFF2-40B4-BE49-F238E27FC236}">
                          <a16:creationId xmlns:a16="http://schemas.microsoft.com/office/drawing/2014/main" id="{F3D05886-DC76-C8A4-B575-5F43D89A064A}"/>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0">
                      <a:extLst>
                        <a:ext uri="{FF2B5EF4-FFF2-40B4-BE49-F238E27FC236}">
                          <a16:creationId xmlns:a16="http://schemas.microsoft.com/office/drawing/2014/main" id="{FFA0573A-F8B5-8BCB-CC11-39AB004393E3}"/>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0">
                      <a:extLst>
                        <a:ext uri="{FF2B5EF4-FFF2-40B4-BE49-F238E27FC236}">
                          <a16:creationId xmlns:a16="http://schemas.microsoft.com/office/drawing/2014/main" id="{DF9B5C80-6346-D482-5AC1-DD594A1B278A}"/>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40">
                    <a:extLst>
                      <a:ext uri="{FF2B5EF4-FFF2-40B4-BE49-F238E27FC236}">
                        <a16:creationId xmlns:a16="http://schemas.microsoft.com/office/drawing/2014/main" id="{E1C6F4C5-26A3-B4CA-DCE9-F7ABA6A3A88F}"/>
                      </a:ext>
                    </a:extLst>
                  </p:cNvPr>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7" name="Google Shape;1557;p40">
                  <a:extLst>
                    <a:ext uri="{FF2B5EF4-FFF2-40B4-BE49-F238E27FC236}">
                      <a16:creationId xmlns:a16="http://schemas.microsoft.com/office/drawing/2014/main" id="{79E67F0E-648E-DA66-11F9-05CEBDC516FB}"/>
                    </a:ext>
                  </a:extLst>
                </p:cNvPr>
                <p:cNvGrpSpPr/>
                <p:nvPr/>
              </p:nvGrpSpPr>
              <p:grpSpPr>
                <a:xfrm>
                  <a:off x="584533" y="95963"/>
                  <a:ext cx="473483" cy="453403"/>
                  <a:chOff x="2038491" y="-937756"/>
                  <a:chExt cx="904284" cy="865933"/>
                </a:xfrm>
              </p:grpSpPr>
              <p:grpSp>
                <p:nvGrpSpPr>
                  <p:cNvPr id="1558" name="Google Shape;1558;p40">
                    <a:extLst>
                      <a:ext uri="{FF2B5EF4-FFF2-40B4-BE49-F238E27FC236}">
                        <a16:creationId xmlns:a16="http://schemas.microsoft.com/office/drawing/2014/main" id="{511629F5-C313-BA46-CB36-CBABBC127E15}"/>
                      </a:ext>
                    </a:extLst>
                  </p:cNvPr>
                  <p:cNvGrpSpPr/>
                  <p:nvPr/>
                </p:nvGrpSpPr>
                <p:grpSpPr>
                  <a:xfrm>
                    <a:off x="2096570" y="-863491"/>
                    <a:ext cx="717621" cy="717392"/>
                    <a:chOff x="1483457" y="3953671"/>
                    <a:chExt cx="717621" cy="717392"/>
                  </a:xfrm>
                </p:grpSpPr>
                <p:sp>
                  <p:nvSpPr>
                    <p:cNvPr id="1559" name="Google Shape;1559;p40">
                      <a:extLst>
                        <a:ext uri="{FF2B5EF4-FFF2-40B4-BE49-F238E27FC236}">
                          <a16:creationId xmlns:a16="http://schemas.microsoft.com/office/drawing/2014/main" id="{09C6F3F8-B0AE-3AA6-6095-EFE8EA2E509F}"/>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a:extLst>
                        <a:ext uri="{FF2B5EF4-FFF2-40B4-BE49-F238E27FC236}">
                          <a16:creationId xmlns:a16="http://schemas.microsoft.com/office/drawing/2014/main" id="{8DE615B3-C0F6-BF68-69E6-08CD08B55C51}"/>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0">
                      <a:extLst>
                        <a:ext uri="{FF2B5EF4-FFF2-40B4-BE49-F238E27FC236}">
                          <a16:creationId xmlns:a16="http://schemas.microsoft.com/office/drawing/2014/main" id="{C5CF849D-A170-10C8-FCB0-ADC6D74DA143}"/>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0">
                      <a:extLst>
                        <a:ext uri="{FF2B5EF4-FFF2-40B4-BE49-F238E27FC236}">
                          <a16:creationId xmlns:a16="http://schemas.microsoft.com/office/drawing/2014/main" id="{1A837E4C-8C88-A98A-8419-CF1483ABE533}"/>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0">
                      <a:extLst>
                        <a:ext uri="{FF2B5EF4-FFF2-40B4-BE49-F238E27FC236}">
                          <a16:creationId xmlns:a16="http://schemas.microsoft.com/office/drawing/2014/main" id="{8B5DFEBF-12AB-E7D4-9B4D-F253A46E9018}"/>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4" name="Google Shape;1564;p40">
                    <a:extLst>
                      <a:ext uri="{FF2B5EF4-FFF2-40B4-BE49-F238E27FC236}">
                        <a16:creationId xmlns:a16="http://schemas.microsoft.com/office/drawing/2014/main" id="{127A6B32-7B72-08B5-E658-87FD56D4A0DA}"/>
                      </a:ext>
                    </a:extLst>
                  </p:cNvPr>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5" name="Google Shape;1565;p40">
                  <a:extLst>
                    <a:ext uri="{FF2B5EF4-FFF2-40B4-BE49-F238E27FC236}">
                      <a16:creationId xmlns:a16="http://schemas.microsoft.com/office/drawing/2014/main" id="{FA9F6705-476F-82FB-FD69-246193FD6562}"/>
                    </a:ext>
                  </a:extLst>
                </p:cNvPr>
                <p:cNvGrpSpPr/>
                <p:nvPr/>
              </p:nvGrpSpPr>
              <p:grpSpPr>
                <a:xfrm>
                  <a:off x="530445" y="481913"/>
                  <a:ext cx="473483" cy="453403"/>
                  <a:chOff x="2038491" y="-937756"/>
                  <a:chExt cx="904284" cy="865933"/>
                </a:xfrm>
              </p:grpSpPr>
              <p:grpSp>
                <p:nvGrpSpPr>
                  <p:cNvPr id="1566" name="Google Shape;1566;p40">
                    <a:extLst>
                      <a:ext uri="{FF2B5EF4-FFF2-40B4-BE49-F238E27FC236}">
                        <a16:creationId xmlns:a16="http://schemas.microsoft.com/office/drawing/2014/main" id="{3C2638CB-1C88-6BAA-669F-D25D744F99E0}"/>
                      </a:ext>
                    </a:extLst>
                  </p:cNvPr>
                  <p:cNvGrpSpPr/>
                  <p:nvPr/>
                </p:nvGrpSpPr>
                <p:grpSpPr>
                  <a:xfrm>
                    <a:off x="2096570" y="-863491"/>
                    <a:ext cx="717621" cy="717392"/>
                    <a:chOff x="1483457" y="3953671"/>
                    <a:chExt cx="717621" cy="717392"/>
                  </a:xfrm>
                </p:grpSpPr>
                <p:sp>
                  <p:nvSpPr>
                    <p:cNvPr id="1567" name="Google Shape;1567;p40">
                      <a:extLst>
                        <a:ext uri="{FF2B5EF4-FFF2-40B4-BE49-F238E27FC236}">
                          <a16:creationId xmlns:a16="http://schemas.microsoft.com/office/drawing/2014/main" id="{2CC140E0-D4ED-564D-C578-A3CF3AD09138}"/>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a:extLst>
                        <a:ext uri="{FF2B5EF4-FFF2-40B4-BE49-F238E27FC236}">
                          <a16:creationId xmlns:a16="http://schemas.microsoft.com/office/drawing/2014/main" id="{90266489-9082-EB27-C60B-0A60F0A6D2B4}"/>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a:extLst>
                        <a:ext uri="{FF2B5EF4-FFF2-40B4-BE49-F238E27FC236}">
                          <a16:creationId xmlns:a16="http://schemas.microsoft.com/office/drawing/2014/main" id="{7C712B24-105B-D065-52FB-85AA4577A86C}"/>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0">
                      <a:extLst>
                        <a:ext uri="{FF2B5EF4-FFF2-40B4-BE49-F238E27FC236}">
                          <a16:creationId xmlns:a16="http://schemas.microsoft.com/office/drawing/2014/main" id="{03BF9C75-3872-D9D1-6194-D678200845E9}"/>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0">
                      <a:extLst>
                        <a:ext uri="{FF2B5EF4-FFF2-40B4-BE49-F238E27FC236}">
                          <a16:creationId xmlns:a16="http://schemas.microsoft.com/office/drawing/2014/main" id="{3839FCFC-C7E4-E13E-D684-5555B6D338FB}"/>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2" name="Google Shape;1572;p40">
                    <a:extLst>
                      <a:ext uri="{FF2B5EF4-FFF2-40B4-BE49-F238E27FC236}">
                        <a16:creationId xmlns:a16="http://schemas.microsoft.com/office/drawing/2014/main" id="{9B2E3691-EFC5-C134-003A-0BDF02D892EA}"/>
                      </a:ext>
                    </a:extLst>
                  </p:cNvPr>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40">
                  <a:extLst>
                    <a:ext uri="{FF2B5EF4-FFF2-40B4-BE49-F238E27FC236}">
                      <a16:creationId xmlns:a16="http://schemas.microsoft.com/office/drawing/2014/main" id="{629C7BF0-D519-21A8-960B-CE3869EB618F}"/>
                    </a:ext>
                  </a:extLst>
                </p:cNvPr>
                <p:cNvGrpSpPr/>
                <p:nvPr/>
              </p:nvGrpSpPr>
              <p:grpSpPr>
                <a:xfrm>
                  <a:off x="874020" y="312788"/>
                  <a:ext cx="473483" cy="453403"/>
                  <a:chOff x="2038491" y="-937756"/>
                  <a:chExt cx="904284" cy="865933"/>
                </a:xfrm>
              </p:grpSpPr>
              <p:grpSp>
                <p:nvGrpSpPr>
                  <p:cNvPr id="1574" name="Google Shape;1574;p40">
                    <a:extLst>
                      <a:ext uri="{FF2B5EF4-FFF2-40B4-BE49-F238E27FC236}">
                        <a16:creationId xmlns:a16="http://schemas.microsoft.com/office/drawing/2014/main" id="{53FAC2C8-76E6-2C02-9C06-BE814ECC3126}"/>
                      </a:ext>
                    </a:extLst>
                  </p:cNvPr>
                  <p:cNvGrpSpPr/>
                  <p:nvPr/>
                </p:nvGrpSpPr>
                <p:grpSpPr>
                  <a:xfrm>
                    <a:off x="2096570" y="-863491"/>
                    <a:ext cx="717621" cy="717392"/>
                    <a:chOff x="1483457" y="3953671"/>
                    <a:chExt cx="717621" cy="717392"/>
                  </a:xfrm>
                </p:grpSpPr>
                <p:sp>
                  <p:nvSpPr>
                    <p:cNvPr id="1575" name="Google Shape;1575;p40">
                      <a:extLst>
                        <a:ext uri="{FF2B5EF4-FFF2-40B4-BE49-F238E27FC236}">
                          <a16:creationId xmlns:a16="http://schemas.microsoft.com/office/drawing/2014/main" id="{727E13FE-D8D4-7178-9531-4BDF6A043E99}"/>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0">
                      <a:extLst>
                        <a:ext uri="{FF2B5EF4-FFF2-40B4-BE49-F238E27FC236}">
                          <a16:creationId xmlns:a16="http://schemas.microsoft.com/office/drawing/2014/main" id="{C5A56BC0-BDD0-8F50-C4ED-8AB9E261E938}"/>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0">
                      <a:extLst>
                        <a:ext uri="{FF2B5EF4-FFF2-40B4-BE49-F238E27FC236}">
                          <a16:creationId xmlns:a16="http://schemas.microsoft.com/office/drawing/2014/main" id="{1CBBD9A8-A5AD-4E35-CBF2-0A743CCF9356}"/>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a:extLst>
                        <a:ext uri="{FF2B5EF4-FFF2-40B4-BE49-F238E27FC236}">
                          <a16:creationId xmlns:a16="http://schemas.microsoft.com/office/drawing/2014/main" id="{4AF3926D-EC7C-AD87-5F95-6918256FD2A9}"/>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0">
                      <a:extLst>
                        <a:ext uri="{FF2B5EF4-FFF2-40B4-BE49-F238E27FC236}">
                          <a16:creationId xmlns:a16="http://schemas.microsoft.com/office/drawing/2014/main" id="{E46616BB-7B4E-C713-D21F-48D545CA0D7D}"/>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0" name="Google Shape;1580;p40">
                    <a:extLst>
                      <a:ext uri="{FF2B5EF4-FFF2-40B4-BE49-F238E27FC236}">
                        <a16:creationId xmlns:a16="http://schemas.microsoft.com/office/drawing/2014/main" id="{4EAC7D7A-FD9F-8433-5D6C-3FE33A2ACA82}"/>
                      </a:ext>
                    </a:extLst>
                  </p:cNvPr>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1" name="Google Shape;1581;p40">
                <a:extLst>
                  <a:ext uri="{FF2B5EF4-FFF2-40B4-BE49-F238E27FC236}">
                    <a16:creationId xmlns:a16="http://schemas.microsoft.com/office/drawing/2014/main" id="{1A3C70B7-739E-32D5-9014-0B373370D2F7}"/>
                  </a:ext>
                </a:extLst>
              </p:cNvPr>
              <p:cNvGrpSpPr/>
              <p:nvPr/>
            </p:nvGrpSpPr>
            <p:grpSpPr>
              <a:xfrm rot="-7479050">
                <a:off x="-2051246" y="-1642948"/>
                <a:ext cx="4889863" cy="3931229"/>
                <a:chOff x="7103825" y="-713112"/>
                <a:chExt cx="3785226" cy="3043150"/>
              </a:xfrm>
            </p:grpSpPr>
            <p:sp>
              <p:nvSpPr>
                <p:cNvPr id="1582" name="Google Shape;1582;p40">
                  <a:extLst>
                    <a:ext uri="{FF2B5EF4-FFF2-40B4-BE49-F238E27FC236}">
                      <a16:creationId xmlns:a16="http://schemas.microsoft.com/office/drawing/2014/main" id="{C84847D2-FD0F-293D-9DCC-0723EE984E3E}"/>
                    </a:ext>
                  </a:extLst>
                </p:cNvPr>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3" name="Google Shape;1583;p40">
                  <a:extLst>
                    <a:ext uri="{FF2B5EF4-FFF2-40B4-BE49-F238E27FC236}">
                      <a16:creationId xmlns:a16="http://schemas.microsoft.com/office/drawing/2014/main" id="{B95E610B-62CF-F84D-324B-AF397C5C17B2}"/>
                    </a:ext>
                  </a:extLst>
                </p:cNvPr>
                <p:cNvPicPr preferRelativeResize="0"/>
                <p:nvPr/>
              </p:nvPicPr>
              <p:blipFill rotWithShape="1">
                <a:blip r:embed="rId3">
                  <a:alphaModFix/>
                </a:blip>
                <a:srcRect t="17657" b="17663"/>
                <a:stretch/>
              </p:blipFill>
              <p:spPr>
                <a:xfrm>
                  <a:off x="7103825" y="-713112"/>
                  <a:ext cx="3785226" cy="2888974"/>
                </a:xfrm>
                <a:prstGeom prst="rect">
                  <a:avLst/>
                </a:prstGeom>
                <a:noFill/>
                <a:ln>
                  <a:noFill/>
                </a:ln>
              </p:spPr>
            </p:pic>
          </p:grpSp>
          <p:grpSp>
            <p:nvGrpSpPr>
              <p:cNvPr id="1584" name="Google Shape;1584;p40">
                <a:extLst>
                  <a:ext uri="{FF2B5EF4-FFF2-40B4-BE49-F238E27FC236}">
                    <a16:creationId xmlns:a16="http://schemas.microsoft.com/office/drawing/2014/main" id="{0CA4CAFC-3C77-BE64-4A3E-56378A978DA8}"/>
                  </a:ext>
                </a:extLst>
              </p:cNvPr>
              <p:cNvGrpSpPr/>
              <p:nvPr/>
            </p:nvGrpSpPr>
            <p:grpSpPr>
              <a:xfrm>
                <a:off x="-640220" y="-2653973"/>
                <a:ext cx="6191222" cy="6191222"/>
                <a:chOff x="-640220" y="-2502423"/>
                <a:chExt cx="6191222" cy="6191222"/>
              </a:xfrm>
            </p:grpSpPr>
            <p:sp>
              <p:nvSpPr>
                <p:cNvPr id="1585" name="Google Shape;1585;p40">
                  <a:extLst>
                    <a:ext uri="{FF2B5EF4-FFF2-40B4-BE49-F238E27FC236}">
                      <a16:creationId xmlns:a16="http://schemas.microsoft.com/office/drawing/2014/main" id="{F4C00066-1C43-11FC-82C8-8459B89DBC51}"/>
                    </a:ext>
                  </a:extLst>
                </p:cNvPr>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0">
                  <a:extLst>
                    <a:ext uri="{FF2B5EF4-FFF2-40B4-BE49-F238E27FC236}">
                      <a16:creationId xmlns:a16="http://schemas.microsoft.com/office/drawing/2014/main" id="{844176F6-28E3-1681-49F4-387CBAC3251C}"/>
                    </a:ext>
                  </a:extLst>
                </p:cNvPr>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7" name="Google Shape;1587;p40">
              <a:extLst>
                <a:ext uri="{FF2B5EF4-FFF2-40B4-BE49-F238E27FC236}">
                  <a16:creationId xmlns:a16="http://schemas.microsoft.com/office/drawing/2014/main" id="{0BD2CF7A-F404-C5D7-1DE7-B5629D28D2B1}"/>
                </a:ext>
              </a:extLst>
            </p:cNvPr>
            <p:cNvGrpSpPr/>
            <p:nvPr/>
          </p:nvGrpSpPr>
          <p:grpSpPr>
            <a:xfrm>
              <a:off x="-12" y="-195650"/>
              <a:ext cx="439200" cy="439100"/>
              <a:chOff x="1101075" y="2142375"/>
              <a:chExt cx="439200" cy="439100"/>
            </a:xfrm>
          </p:grpSpPr>
          <p:sp>
            <p:nvSpPr>
              <p:cNvPr id="1588" name="Google Shape;1588;p40">
                <a:extLst>
                  <a:ext uri="{FF2B5EF4-FFF2-40B4-BE49-F238E27FC236}">
                    <a16:creationId xmlns:a16="http://schemas.microsoft.com/office/drawing/2014/main" id="{277D69B2-7826-8AEC-4AAE-DF41473CF50D}"/>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0">
                <a:extLst>
                  <a:ext uri="{FF2B5EF4-FFF2-40B4-BE49-F238E27FC236}">
                    <a16:creationId xmlns:a16="http://schemas.microsoft.com/office/drawing/2014/main" id="{6EFC112A-FBA9-90CC-3CB3-478038D11B95}"/>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0" name="Google Shape;1590;p40">
            <a:extLst>
              <a:ext uri="{FF2B5EF4-FFF2-40B4-BE49-F238E27FC236}">
                <a16:creationId xmlns:a16="http://schemas.microsoft.com/office/drawing/2014/main" id="{0920B63C-4878-3B1F-F9E6-09660A97DE78}"/>
              </a:ext>
            </a:extLst>
          </p:cNvPr>
          <p:cNvGrpSpPr/>
          <p:nvPr/>
        </p:nvGrpSpPr>
        <p:grpSpPr>
          <a:xfrm>
            <a:off x="4605344" y="2412775"/>
            <a:ext cx="5765856" cy="4103650"/>
            <a:chOff x="4452944" y="2184175"/>
            <a:chExt cx="5765856" cy="4103650"/>
          </a:xfrm>
        </p:grpSpPr>
        <p:pic>
          <p:nvPicPr>
            <p:cNvPr id="1591" name="Google Shape;1591;p40">
              <a:extLst>
                <a:ext uri="{FF2B5EF4-FFF2-40B4-BE49-F238E27FC236}">
                  <a16:creationId xmlns:a16="http://schemas.microsoft.com/office/drawing/2014/main" id="{24A7FDEF-A986-A9AE-4AE4-22BC4F642975}"/>
                </a:ext>
              </a:extLst>
            </p:cNvPr>
            <p:cNvPicPr preferRelativeResize="0"/>
            <p:nvPr/>
          </p:nvPicPr>
          <p:blipFill rotWithShape="1">
            <a:blip r:embed="rId4">
              <a:alphaModFix/>
            </a:blip>
            <a:srcRect l="16960" t="24718" r="7121" b="26177"/>
            <a:stretch/>
          </p:blipFill>
          <p:spPr>
            <a:xfrm rot="-5400000" flipH="1">
              <a:off x="6600975" y="2670000"/>
              <a:ext cx="4103650" cy="3132000"/>
            </a:xfrm>
            <a:prstGeom prst="rect">
              <a:avLst/>
            </a:prstGeom>
            <a:noFill/>
            <a:ln>
              <a:noFill/>
            </a:ln>
          </p:spPr>
        </p:pic>
        <p:grpSp>
          <p:nvGrpSpPr>
            <p:cNvPr id="1592" name="Google Shape;1592;p40">
              <a:extLst>
                <a:ext uri="{FF2B5EF4-FFF2-40B4-BE49-F238E27FC236}">
                  <a16:creationId xmlns:a16="http://schemas.microsoft.com/office/drawing/2014/main" id="{09F1446E-3759-38C7-19C8-22EAE53D9AE9}"/>
                </a:ext>
              </a:extLst>
            </p:cNvPr>
            <p:cNvGrpSpPr/>
            <p:nvPr/>
          </p:nvGrpSpPr>
          <p:grpSpPr>
            <a:xfrm rot="-5400000" flipH="1">
              <a:off x="8074852" y="4089881"/>
              <a:ext cx="1478405" cy="1186772"/>
              <a:chOff x="7945225" y="4302000"/>
              <a:chExt cx="904666" cy="726121"/>
            </a:xfrm>
          </p:grpSpPr>
          <p:sp>
            <p:nvSpPr>
              <p:cNvPr id="1593" name="Google Shape;1593;p40">
                <a:extLst>
                  <a:ext uri="{FF2B5EF4-FFF2-40B4-BE49-F238E27FC236}">
                    <a16:creationId xmlns:a16="http://schemas.microsoft.com/office/drawing/2014/main" id="{0E00D339-9F97-280C-86F2-FA707817F609}"/>
                  </a:ext>
                </a:extLst>
              </p:cNvPr>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a:extLst>
                  <a:ext uri="{FF2B5EF4-FFF2-40B4-BE49-F238E27FC236}">
                    <a16:creationId xmlns:a16="http://schemas.microsoft.com/office/drawing/2014/main" id="{F92CF6F4-A600-19E7-909F-43CFF4A64D59}"/>
                  </a:ext>
                </a:extLst>
              </p:cNvPr>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a:extLst>
                  <a:ext uri="{FF2B5EF4-FFF2-40B4-BE49-F238E27FC236}">
                    <a16:creationId xmlns:a16="http://schemas.microsoft.com/office/drawing/2014/main" id="{551746B7-8BC8-CC86-447F-3349B975E5A1}"/>
                  </a:ext>
                </a:extLst>
              </p:cNvPr>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6" name="Google Shape;1596;p40">
              <a:extLst>
                <a:ext uri="{FF2B5EF4-FFF2-40B4-BE49-F238E27FC236}">
                  <a16:creationId xmlns:a16="http://schemas.microsoft.com/office/drawing/2014/main" id="{C92D29E5-8DC9-A851-9820-8CF8A433E062}"/>
                </a:ext>
              </a:extLst>
            </p:cNvPr>
            <p:cNvSpPr/>
            <p:nvPr/>
          </p:nvSpPr>
          <p:spPr>
            <a:xfrm rot="-5400000" flipH="1">
              <a:off x="5435889" y="14813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7" name="Google Shape;1597;p40">
              <a:extLst>
                <a:ext uri="{FF2B5EF4-FFF2-40B4-BE49-F238E27FC236}">
                  <a16:creationId xmlns:a16="http://schemas.microsoft.com/office/drawing/2014/main" id="{CB9155C1-34EB-F45A-C193-870D8C23643D}"/>
                </a:ext>
              </a:extLst>
            </p:cNvPr>
            <p:cNvGrpSpPr/>
            <p:nvPr/>
          </p:nvGrpSpPr>
          <p:grpSpPr>
            <a:xfrm rot="-5400000" flipH="1">
              <a:off x="7140078" y="3883230"/>
              <a:ext cx="134004" cy="134004"/>
              <a:chOff x="8356813" y="1074288"/>
              <a:chExt cx="351900" cy="351900"/>
            </a:xfrm>
          </p:grpSpPr>
          <p:sp>
            <p:nvSpPr>
              <p:cNvPr id="1598" name="Google Shape;1598;p40">
                <a:extLst>
                  <a:ext uri="{FF2B5EF4-FFF2-40B4-BE49-F238E27FC236}">
                    <a16:creationId xmlns:a16="http://schemas.microsoft.com/office/drawing/2014/main" id="{5EE442B9-5449-0301-B561-E84A9D74B2BE}"/>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0">
                <a:extLst>
                  <a:ext uri="{FF2B5EF4-FFF2-40B4-BE49-F238E27FC236}">
                    <a16:creationId xmlns:a16="http://schemas.microsoft.com/office/drawing/2014/main" id="{FAAB1276-FFB5-0900-C1BD-B5D7074A2E2B}"/>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0" name="Google Shape;1600;p40">
              <a:extLst>
                <a:ext uri="{FF2B5EF4-FFF2-40B4-BE49-F238E27FC236}">
                  <a16:creationId xmlns:a16="http://schemas.microsoft.com/office/drawing/2014/main" id="{AB975AD5-EFB7-AD13-C4F7-72D6B1289202}"/>
                </a:ext>
              </a:extLst>
            </p:cNvPr>
            <p:cNvGrpSpPr/>
            <p:nvPr/>
          </p:nvGrpSpPr>
          <p:grpSpPr>
            <a:xfrm rot="-5400000" flipH="1">
              <a:off x="6766253" y="3499155"/>
              <a:ext cx="134004" cy="134004"/>
              <a:chOff x="8356813" y="1074288"/>
              <a:chExt cx="351900" cy="351900"/>
            </a:xfrm>
          </p:grpSpPr>
          <p:sp>
            <p:nvSpPr>
              <p:cNvPr id="1601" name="Google Shape;1601;p40">
                <a:extLst>
                  <a:ext uri="{FF2B5EF4-FFF2-40B4-BE49-F238E27FC236}">
                    <a16:creationId xmlns:a16="http://schemas.microsoft.com/office/drawing/2014/main" id="{1FCF78BB-0C94-52CD-A754-AD18DD2769A3}"/>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a:extLst>
                  <a:ext uri="{FF2B5EF4-FFF2-40B4-BE49-F238E27FC236}">
                    <a16:creationId xmlns:a16="http://schemas.microsoft.com/office/drawing/2014/main" id="{07958D98-F733-B001-2AB8-61402D2A93DE}"/>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3" name="Google Shape;1603;p40">
              <a:extLst>
                <a:ext uri="{FF2B5EF4-FFF2-40B4-BE49-F238E27FC236}">
                  <a16:creationId xmlns:a16="http://schemas.microsoft.com/office/drawing/2014/main" id="{2D9B640A-EC5E-BAE3-B037-270397DC8AF3}"/>
                </a:ext>
              </a:extLst>
            </p:cNvPr>
            <p:cNvSpPr/>
            <p:nvPr/>
          </p:nvSpPr>
          <p:spPr>
            <a:xfrm rot="5400000" flipH="1">
              <a:off x="6561314" y="2368138"/>
              <a:ext cx="1902692" cy="406951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a:extLst>
                <a:ext uri="{FF2B5EF4-FFF2-40B4-BE49-F238E27FC236}">
                  <a16:creationId xmlns:a16="http://schemas.microsoft.com/office/drawing/2014/main" id="{51E4C26C-763C-BEA3-78E2-0DF9C77E5016}"/>
                </a:ext>
              </a:extLst>
            </p:cNvPr>
            <p:cNvSpPr/>
            <p:nvPr/>
          </p:nvSpPr>
          <p:spPr>
            <a:xfrm rot="5400000" flipH="1">
              <a:off x="6562398" y="2676948"/>
              <a:ext cx="1902692" cy="406951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5" name="Google Shape;1605;p40">
              <a:extLst>
                <a:ext uri="{FF2B5EF4-FFF2-40B4-BE49-F238E27FC236}">
                  <a16:creationId xmlns:a16="http://schemas.microsoft.com/office/drawing/2014/main" id="{7B9BCB9D-ED1F-B498-A678-513225400B0A}"/>
                </a:ext>
              </a:extLst>
            </p:cNvPr>
            <p:cNvGrpSpPr/>
            <p:nvPr/>
          </p:nvGrpSpPr>
          <p:grpSpPr>
            <a:xfrm rot="-5400000" flipH="1">
              <a:off x="7404606" y="3451356"/>
              <a:ext cx="582050" cy="582425"/>
              <a:chOff x="959750" y="3039275"/>
              <a:chExt cx="582050" cy="582425"/>
            </a:xfrm>
          </p:grpSpPr>
          <p:sp>
            <p:nvSpPr>
              <p:cNvPr id="1606" name="Google Shape;1606;p40">
                <a:extLst>
                  <a:ext uri="{FF2B5EF4-FFF2-40B4-BE49-F238E27FC236}">
                    <a16:creationId xmlns:a16="http://schemas.microsoft.com/office/drawing/2014/main" id="{0F9DF11B-8509-CAE8-DFFF-0357733374CD}"/>
                  </a:ext>
                </a:extLst>
              </p:cNvPr>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a:extLst>
                  <a:ext uri="{FF2B5EF4-FFF2-40B4-BE49-F238E27FC236}">
                    <a16:creationId xmlns:a16="http://schemas.microsoft.com/office/drawing/2014/main" id="{9C1C47B5-E6D2-7075-2833-D90E888E7D65}"/>
                  </a:ext>
                </a:extLst>
              </p:cNvPr>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0">
                <a:extLst>
                  <a:ext uri="{FF2B5EF4-FFF2-40B4-BE49-F238E27FC236}">
                    <a16:creationId xmlns:a16="http://schemas.microsoft.com/office/drawing/2014/main" id="{F2EA5685-3512-388A-73EA-72B3EE2E0485}"/>
                  </a:ext>
                </a:extLst>
              </p:cNvPr>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a:extLst>
                  <a:ext uri="{FF2B5EF4-FFF2-40B4-BE49-F238E27FC236}">
                    <a16:creationId xmlns:a16="http://schemas.microsoft.com/office/drawing/2014/main" id="{7258CFDA-1DA0-A888-873E-EC9171113037}"/>
                  </a:ext>
                </a:extLst>
              </p:cNvPr>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a:extLst>
                  <a:ext uri="{FF2B5EF4-FFF2-40B4-BE49-F238E27FC236}">
                    <a16:creationId xmlns:a16="http://schemas.microsoft.com/office/drawing/2014/main" id="{1CB1588A-A4C1-F09E-C754-5A75A941FC01}"/>
                  </a:ext>
                </a:extLst>
              </p:cNvPr>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a:extLst>
                  <a:ext uri="{FF2B5EF4-FFF2-40B4-BE49-F238E27FC236}">
                    <a16:creationId xmlns:a16="http://schemas.microsoft.com/office/drawing/2014/main" id="{28E582D6-EFEA-39FE-731B-00D24DF70262}"/>
                  </a:ext>
                </a:extLst>
              </p:cNvPr>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a:extLst>
                  <a:ext uri="{FF2B5EF4-FFF2-40B4-BE49-F238E27FC236}">
                    <a16:creationId xmlns:a16="http://schemas.microsoft.com/office/drawing/2014/main" id="{5BF9838E-2D6E-B70E-1F58-9EC08B529140}"/>
                  </a:ext>
                </a:extLst>
              </p:cNvPr>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40">
              <a:extLst>
                <a:ext uri="{FF2B5EF4-FFF2-40B4-BE49-F238E27FC236}">
                  <a16:creationId xmlns:a16="http://schemas.microsoft.com/office/drawing/2014/main" id="{83F19B5E-7C39-58CA-5EC5-BEE565206580}"/>
                </a:ext>
              </a:extLst>
            </p:cNvPr>
            <p:cNvGrpSpPr/>
            <p:nvPr/>
          </p:nvGrpSpPr>
          <p:grpSpPr>
            <a:xfrm rot="-5400000" flipH="1">
              <a:off x="7237650" y="4201057"/>
              <a:ext cx="699928" cy="1651024"/>
              <a:chOff x="8337812" y="3492483"/>
              <a:chExt cx="699928" cy="1651024"/>
            </a:xfrm>
          </p:grpSpPr>
          <p:sp>
            <p:nvSpPr>
              <p:cNvPr id="1614" name="Google Shape;1614;p40">
                <a:extLst>
                  <a:ext uri="{FF2B5EF4-FFF2-40B4-BE49-F238E27FC236}">
                    <a16:creationId xmlns:a16="http://schemas.microsoft.com/office/drawing/2014/main" id="{E1215D25-F32D-838B-E982-7D9E5FC32007}"/>
                  </a:ext>
                </a:extLst>
              </p:cNvPr>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0">
                <a:extLst>
                  <a:ext uri="{FF2B5EF4-FFF2-40B4-BE49-F238E27FC236}">
                    <a16:creationId xmlns:a16="http://schemas.microsoft.com/office/drawing/2014/main" id="{9109F89E-D432-69AF-8055-EAA70B880C01}"/>
                  </a:ext>
                </a:extLst>
              </p:cNvPr>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0">
                <a:extLst>
                  <a:ext uri="{FF2B5EF4-FFF2-40B4-BE49-F238E27FC236}">
                    <a16:creationId xmlns:a16="http://schemas.microsoft.com/office/drawing/2014/main" id="{86B9C53A-40DA-10D0-9173-163F8FC113C5}"/>
                  </a:ext>
                </a:extLst>
              </p:cNvPr>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7" name="Google Shape;1617;p40">
              <a:extLst>
                <a:ext uri="{FF2B5EF4-FFF2-40B4-BE49-F238E27FC236}">
                  <a16:creationId xmlns:a16="http://schemas.microsoft.com/office/drawing/2014/main" id="{AAAAEA48-A61B-1537-EE03-3A982E0B1DF9}"/>
                </a:ext>
              </a:extLst>
            </p:cNvPr>
            <p:cNvSpPr/>
            <p:nvPr/>
          </p:nvSpPr>
          <p:spPr>
            <a:xfrm rot="147769" flipH="1">
              <a:off x="7025973" y="450498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a:extLst>
                <a:ext uri="{FF2B5EF4-FFF2-40B4-BE49-F238E27FC236}">
                  <a16:creationId xmlns:a16="http://schemas.microsoft.com/office/drawing/2014/main" id="{625085F4-5A64-9A5B-B843-85FB1BAD2ED4}"/>
                </a:ext>
              </a:extLst>
            </p:cNvPr>
            <p:cNvSpPr/>
            <p:nvPr/>
          </p:nvSpPr>
          <p:spPr>
            <a:xfrm rot="147769" flipH="1">
              <a:off x="6785273" y="456993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9" name="Google Shape;1619;p40">
              <a:extLst>
                <a:ext uri="{FF2B5EF4-FFF2-40B4-BE49-F238E27FC236}">
                  <a16:creationId xmlns:a16="http://schemas.microsoft.com/office/drawing/2014/main" id="{564FCFDF-3A00-8B1D-670A-EB8F3081F929}"/>
                </a:ext>
              </a:extLst>
            </p:cNvPr>
            <p:cNvGrpSpPr/>
            <p:nvPr/>
          </p:nvGrpSpPr>
          <p:grpSpPr>
            <a:xfrm rot="-5400000" flipH="1">
              <a:off x="5819578" y="4727817"/>
              <a:ext cx="134004" cy="134004"/>
              <a:chOff x="8356813" y="1074288"/>
              <a:chExt cx="351900" cy="351900"/>
            </a:xfrm>
          </p:grpSpPr>
          <p:sp>
            <p:nvSpPr>
              <p:cNvPr id="1620" name="Google Shape;1620;p40">
                <a:extLst>
                  <a:ext uri="{FF2B5EF4-FFF2-40B4-BE49-F238E27FC236}">
                    <a16:creationId xmlns:a16="http://schemas.microsoft.com/office/drawing/2014/main" id="{05BE51F6-2F19-453F-EE09-47235AD08D66}"/>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a:extLst>
                  <a:ext uri="{FF2B5EF4-FFF2-40B4-BE49-F238E27FC236}">
                    <a16:creationId xmlns:a16="http://schemas.microsoft.com/office/drawing/2014/main" id="{2E50330E-D491-E52A-9BB0-3218DD21008C}"/>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4" name="Google Shape;1624;p40">
            <a:extLst>
              <a:ext uri="{FF2B5EF4-FFF2-40B4-BE49-F238E27FC236}">
                <a16:creationId xmlns:a16="http://schemas.microsoft.com/office/drawing/2014/main" id="{D3854517-7A5F-A6EA-D69A-932FAF374CF7}"/>
              </a:ext>
            </a:extLst>
          </p:cNvPr>
          <p:cNvGrpSpPr/>
          <p:nvPr/>
        </p:nvGrpSpPr>
        <p:grpSpPr>
          <a:xfrm rot="-5400000" flipH="1">
            <a:off x="8904403" y="2929792"/>
            <a:ext cx="134004" cy="134004"/>
            <a:chOff x="8356813" y="1074288"/>
            <a:chExt cx="351900" cy="351900"/>
          </a:xfrm>
        </p:grpSpPr>
        <p:sp>
          <p:nvSpPr>
            <p:cNvPr id="1625" name="Google Shape;1625;p40">
              <a:extLst>
                <a:ext uri="{FF2B5EF4-FFF2-40B4-BE49-F238E27FC236}">
                  <a16:creationId xmlns:a16="http://schemas.microsoft.com/office/drawing/2014/main" id="{8E6E8885-764D-8E46-0A26-02B018CEFB0F}"/>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a:extLst>
                <a:ext uri="{FF2B5EF4-FFF2-40B4-BE49-F238E27FC236}">
                  <a16:creationId xmlns:a16="http://schemas.microsoft.com/office/drawing/2014/main" id="{BA121F68-FB52-0355-F3BD-F8B9305F73A2}"/>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467;p37">
            <a:extLst>
              <a:ext uri="{FF2B5EF4-FFF2-40B4-BE49-F238E27FC236}">
                <a16:creationId xmlns:a16="http://schemas.microsoft.com/office/drawing/2014/main" id="{DF0D0A34-516C-C452-3FA9-C93B85C951A9}"/>
              </a:ext>
            </a:extLst>
          </p:cNvPr>
          <p:cNvSpPr txBox="1">
            <a:spLocks noGrp="1"/>
          </p:cNvSpPr>
          <p:nvPr>
            <p:ph type="title"/>
          </p:nvPr>
        </p:nvSpPr>
        <p:spPr>
          <a:xfrm>
            <a:off x="687970" y="253405"/>
            <a:ext cx="7704000" cy="1464804"/>
          </a:xfrm>
          <a:prstGeom prst="rect">
            <a:avLst/>
          </a:prstGeom>
        </p:spPr>
        <p:txBody>
          <a:bodyPr spcFirstLastPara="1" wrap="square" lIns="91425" tIns="91425" rIns="91425" bIns="91425" anchor="t" anchorCtr="0">
            <a:noAutofit/>
          </a:bodyPr>
          <a:lstStyle/>
          <a:p>
            <a:pPr algn="ctr"/>
            <a:r>
              <a:rPr lang="en-US" sz="4000" dirty="0">
                <a:solidFill>
                  <a:schemeClr val="dk2"/>
                </a:solidFill>
                <a:latin typeface="Times New Roman" panose="02020603050405020304" pitchFamily="18" charset="0"/>
                <a:cs typeface="Times New Roman" panose="02020603050405020304" pitchFamily="18" charset="0"/>
                <a:sym typeface="IBM Plex Mono"/>
              </a:rPr>
              <a:t>METHODOLOGY</a:t>
            </a:r>
            <a:br>
              <a:rPr lang="en-US" sz="1600" dirty="0">
                <a:solidFill>
                  <a:schemeClr val="dk2"/>
                </a:solidFill>
                <a:latin typeface="Times New Roman" panose="02020603050405020304" pitchFamily="18" charset="0"/>
                <a:cs typeface="Times New Roman" panose="02020603050405020304" pitchFamily="18" charset="0"/>
                <a:sym typeface="IBM Plex Mono"/>
              </a:rPr>
            </a:br>
            <a:r>
              <a:rPr lang="en-US" sz="1600" dirty="0">
                <a:latin typeface="Times New Roman" panose="02020603050405020304" pitchFamily="18" charset="0"/>
                <a:cs typeface="Times New Roman" panose="02020603050405020304" pitchFamily="18" charset="0"/>
              </a:rPr>
              <a:t>Key Findings and Insights</a:t>
            </a:r>
            <a:br>
              <a:rPr lang="en-US" sz="1600" b="1" dirty="0">
                <a:latin typeface="Times New Roman" panose="02020603050405020304" pitchFamily="18" charset="0"/>
                <a:cs typeface="Times New Roman" panose="02020603050405020304" pitchFamily="18" charset="0"/>
              </a:rPr>
            </a:br>
            <a:endParaRPr sz="4000" dirty="0">
              <a:solidFill>
                <a:schemeClr val="dk2"/>
              </a:solidFill>
              <a:latin typeface="Times New Roman" panose="02020603050405020304" pitchFamily="18" charset="0"/>
              <a:cs typeface="Times New Roman" panose="02020603050405020304" pitchFamily="18" charset="0"/>
              <a:sym typeface="IBM Plex Mono"/>
            </a:endParaRPr>
          </a:p>
        </p:txBody>
      </p:sp>
      <p:sp>
        <p:nvSpPr>
          <p:cNvPr id="3" name="TextBox 2">
            <a:extLst>
              <a:ext uri="{FF2B5EF4-FFF2-40B4-BE49-F238E27FC236}">
                <a16:creationId xmlns:a16="http://schemas.microsoft.com/office/drawing/2014/main" id="{29FD2811-59E7-A179-EE4C-68C99FB1321A}"/>
              </a:ext>
            </a:extLst>
          </p:cNvPr>
          <p:cNvSpPr txBox="1"/>
          <p:nvPr/>
        </p:nvSpPr>
        <p:spPr>
          <a:xfrm>
            <a:off x="600491" y="1576954"/>
            <a:ext cx="7499464" cy="2554545"/>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Findings:</a:t>
            </a:r>
          </a:p>
          <a:p>
            <a:pPr marL="285750" indent="-285750">
              <a:buFontTx/>
              <a:buChar char="-"/>
            </a:pPr>
            <a:r>
              <a:rPr lang="en-US" sz="1600" dirty="0">
                <a:latin typeface="Times New Roman" panose="02020603050405020304" pitchFamily="18" charset="0"/>
                <a:cs typeface="Times New Roman" panose="02020603050405020304" pitchFamily="18" charset="0"/>
              </a:rPr>
              <a:t>Identified critical pathways enriched with upregulated and downregulated genes.</a:t>
            </a:r>
          </a:p>
          <a:p>
            <a:pPr marL="285750" indent="-285750">
              <a:buFontTx/>
              <a:buChar char="-"/>
            </a:pPr>
            <a:r>
              <a:rPr lang="en-US" sz="1600" dirty="0">
                <a:latin typeface="Times New Roman" panose="02020603050405020304" pitchFamily="18" charset="0"/>
                <a:cs typeface="Times New Roman" panose="02020603050405020304" pitchFamily="18" charset="0"/>
              </a:rPr>
              <a:t>Highlighted shared molecular mechanisms between COVID-19 and AD.</a:t>
            </a:r>
          </a:p>
          <a:p>
            <a:pPr marL="285750" indent="-285750">
              <a:buFontTx/>
              <a:buChar char="-"/>
            </a:pPr>
            <a:r>
              <a:rPr lang="en-US" sz="1600" dirty="0">
                <a:latin typeface="Times New Roman" panose="02020603050405020304" pitchFamily="18" charset="0"/>
                <a:cs typeface="Times New Roman" panose="02020603050405020304" pitchFamily="18" charset="0"/>
              </a:rPr>
              <a:t>Provided insights into potential biological and clinical implications.</a:t>
            </a:r>
          </a:p>
          <a:p>
            <a:pPr marL="285750" indent="-285750">
              <a:buFontTx/>
              <a:buChar char="-"/>
            </a:pP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Examples of Pathways:</a:t>
            </a:r>
          </a:p>
          <a:p>
            <a:r>
              <a:rPr lang="en-US" sz="1600" dirty="0">
                <a:latin typeface="Times New Roman" panose="02020603050405020304" pitchFamily="18" charset="0"/>
                <a:cs typeface="Times New Roman" panose="02020603050405020304" pitchFamily="18" charset="0"/>
              </a:rPr>
              <a:t>Immune response pathways.</a:t>
            </a:r>
          </a:p>
          <a:p>
            <a:r>
              <a:rPr lang="en-US" sz="1600" dirty="0">
                <a:latin typeface="Times New Roman" panose="02020603050405020304" pitchFamily="18" charset="0"/>
                <a:cs typeface="Times New Roman" panose="02020603050405020304" pitchFamily="18" charset="0"/>
              </a:rPr>
              <a:t>Neuroinflammation pathways.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Significance: </a:t>
            </a:r>
            <a:r>
              <a:rPr lang="en-US" sz="1600" dirty="0">
                <a:latin typeface="Times New Roman" panose="02020603050405020304" pitchFamily="18" charset="0"/>
                <a:cs typeface="Times New Roman" panose="02020603050405020304" pitchFamily="18" charset="0"/>
              </a:rPr>
              <a:t>Offers a foundation for understanding and therapeutic exploration.</a:t>
            </a:r>
          </a:p>
        </p:txBody>
      </p:sp>
    </p:spTree>
    <p:extLst>
      <p:ext uri="{BB962C8B-B14F-4D97-AF65-F5344CB8AC3E}">
        <p14:creationId xmlns:p14="http://schemas.microsoft.com/office/powerpoint/2010/main" val="3922817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5">
          <a:extLst>
            <a:ext uri="{FF2B5EF4-FFF2-40B4-BE49-F238E27FC236}">
              <a16:creationId xmlns:a16="http://schemas.microsoft.com/office/drawing/2014/main" id="{D0618D51-AB3F-29D6-6F24-2D021CB32754}"/>
            </a:ext>
          </a:extLst>
        </p:cNvPr>
        <p:cNvGrpSpPr/>
        <p:nvPr/>
      </p:nvGrpSpPr>
      <p:grpSpPr>
        <a:xfrm>
          <a:off x="0" y="0"/>
          <a:ext cx="0" cy="0"/>
          <a:chOff x="0" y="0"/>
          <a:chExt cx="0" cy="0"/>
        </a:xfrm>
      </p:grpSpPr>
      <p:grpSp>
        <p:nvGrpSpPr>
          <p:cNvPr id="1546" name="Google Shape;1546;p40">
            <a:extLst>
              <a:ext uri="{FF2B5EF4-FFF2-40B4-BE49-F238E27FC236}">
                <a16:creationId xmlns:a16="http://schemas.microsoft.com/office/drawing/2014/main" id="{AE2216AF-9380-8DDB-D4D7-EBB705794949}"/>
              </a:ext>
            </a:extLst>
          </p:cNvPr>
          <p:cNvGrpSpPr/>
          <p:nvPr/>
        </p:nvGrpSpPr>
        <p:grpSpPr>
          <a:xfrm>
            <a:off x="-2765817" y="-2958610"/>
            <a:ext cx="8164418" cy="6343459"/>
            <a:chOff x="-2613417" y="-2806210"/>
            <a:chExt cx="8164418" cy="6343459"/>
          </a:xfrm>
        </p:grpSpPr>
        <p:grpSp>
          <p:nvGrpSpPr>
            <p:cNvPr id="1547" name="Google Shape;1547;p40">
              <a:extLst>
                <a:ext uri="{FF2B5EF4-FFF2-40B4-BE49-F238E27FC236}">
                  <a16:creationId xmlns:a16="http://schemas.microsoft.com/office/drawing/2014/main" id="{17D49D00-A97C-1910-FAED-07913C757382}"/>
                </a:ext>
              </a:extLst>
            </p:cNvPr>
            <p:cNvGrpSpPr/>
            <p:nvPr/>
          </p:nvGrpSpPr>
          <p:grpSpPr>
            <a:xfrm>
              <a:off x="-2613417" y="-2806210"/>
              <a:ext cx="8164418" cy="6343459"/>
              <a:chOff x="-2613417" y="-2806210"/>
              <a:chExt cx="8164418" cy="6343459"/>
            </a:xfrm>
          </p:grpSpPr>
          <p:grpSp>
            <p:nvGrpSpPr>
              <p:cNvPr id="1548" name="Google Shape;1548;p40">
                <a:extLst>
                  <a:ext uri="{FF2B5EF4-FFF2-40B4-BE49-F238E27FC236}">
                    <a16:creationId xmlns:a16="http://schemas.microsoft.com/office/drawing/2014/main" id="{7BEA8296-D2B4-2146-EDE0-04CCA907B10F}"/>
                  </a:ext>
                </a:extLst>
              </p:cNvPr>
              <p:cNvGrpSpPr/>
              <p:nvPr/>
            </p:nvGrpSpPr>
            <p:grpSpPr>
              <a:xfrm>
                <a:off x="-191059" y="95963"/>
                <a:ext cx="1538562" cy="971589"/>
                <a:chOff x="-191059" y="95963"/>
                <a:chExt cx="1538562" cy="971589"/>
              </a:xfrm>
            </p:grpSpPr>
            <p:grpSp>
              <p:nvGrpSpPr>
                <p:cNvPr id="1549" name="Google Shape;1549;p40">
                  <a:extLst>
                    <a:ext uri="{FF2B5EF4-FFF2-40B4-BE49-F238E27FC236}">
                      <a16:creationId xmlns:a16="http://schemas.microsoft.com/office/drawing/2014/main" id="{26149A40-DD38-C483-0635-B1959157EB48}"/>
                    </a:ext>
                  </a:extLst>
                </p:cNvPr>
                <p:cNvGrpSpPr/>
                <p:nvPr/>
              </p:nvGrpSpPr>
              <p:grpSpPr>
                <a:xfrm>
                  <a:off x="-191059" y="201619"/>
                  <a:ext cx="904284" cy="865933"/>
                  <a:chOff x="2038491" y="-937756"/>
                  <a:chExt cx="904284" cy="865933"/>
                </a:xfrm>
              </p:grpSpPr>
              <p:grpSp>
                <p:nvGrpSpPr>
                  <p:cNvPr id="1550" name="Google Shape;1550;p40">
                    <a:extLst>
                      <a:ext uri="{FF2B5EF4-FFF2-40B4-BE49-F238E27FC236}">
                        <a16:creationId xmlns:a16="http://schemas.microsoft.com/office/drawing/2014/main" id="{252361E1-CBE4-35A1-828F-2886129BA6E3}"/>
                      </a:ext>
                    </a:extLst>
                  </p:cNvPr>
                  <p:cNvGrpSpPr/>
                  <p:nvPr/>
                </p:nvGrpSpPr>
                <p:grpSpPr>
                  <a:xfrm>
                    <a:off x="2096570" y="-863491"/>
                    <a:ext cx="717621" cy="717392"/>
                    <a:chOff x="1483457" y="3953671"/>
                    <a:chExt cx="717621" cy="717392"/>
                  </a:xfrm>
                </p:grpSpPr>
                <p:sp>
                  <p:nvSpPr>
                    <p:cNvPr id="1551" name="Google Shape;1551;p40">
                      <a:extLst>
                        <a:ext uri="{FF2B5EF4-FFF2-40B4-BE49-F238E27FC236}">
                          <a16:creationId xmlns:a16="http://schemas.microsoft.com/office/drawing/2014/main" id="{15F1A182-03E4-6285-758A-3F9A3249851C}"/>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0">
                      <a:extLst>
                        <a:ext uri="{FF2B5EF4-FFF2-40B4-BE49-F238E27FC236}">
                          <a16:creationId xmlns:a16="http://schemas.microsoft.com/office/drawing/2014/main" id="{441BBA52-84C8-38F3-CADA-8F1B5E3B2FDD}"/>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0">
                      <a:extLst>
                        <a:ext uri="{FF2B5EF4-FFF2-40B4-BE49-F238E27FC236}">
                          <a16:creationId xmlns:a16="http://schemas.microsoft.com/office/drawing/2014/main" id="{F526AC54-BE2C-3F07-2645-F1655DCE838F}"/>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0">
                      <a:extLst>
                        <a:ext uri="{FF2B5EF4-FFF2-40B4-BE49-F238E27FC236}">
                          <a16:creationId xmlns:a16="http://schemas.microsoft.com/office/drawing/2014/main" id="{2EF0E102-E068-CB8C-E9AA-E2DCD3E0AA1B}"/>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0">
                      <a:extLst>
                        <a:ext uri="{FF2B5EF4-FFF2-40B4-BE49-F238E27FC236}">
                          <a16:creationId xmlns:a16="http://schemas.microsoft.com/office/drawing/2014/main" id="{3235369F-F022-9FDD-83CA-27E17F55E7BA}"/>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40">
                    <a:extLst>
                      <a:ext uri="{FF2B5EF4-FFF2-40B4-BE49-F238E27FC236}">
                        <a16:creationId xmlns:a16="http://schemas.microsoft.com/office/drawing/2014/main" id="{E27EED81-78D0-A9EA-06AC-4683A301E398}"/>
                      </a:ext>
                    </a:extLst>
                  </p:cNvPr>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7" name="Google Shape;1557;p40">
                  <a:extLst>
                    <a:ext uri="{FF2B5EF4-FFF2-40B4-BE49-F238E27FC236}">
                      <a16:creationId xmlns:a16="http://schemas.microsoft.com/office/drawing/2014/main" id="{B93E22B0-43A7-8D7C-1F24-C5DC0A3441ED}"/>
                    </a:ext>
                  </a:extLst>
                </p:cNvPr>
                <p:cNvGrpSpPr/>
                <p:nvPr/>
              </p:nvGrpSpPr>
              <p:grpSpPr>
                <a:xfrm>
                  <a:off x="584533" y="95963"/>
                  <a:ext cx="473483" cy="453403"/>
                  <a:chOff x="2038491" y="-937756"/>
                  <a:chExt cx="904284" cy="865933"/>
                </a:xfrm>
              </p:grpSpPr>
              <p:grpSp>
                <p:nvGrpSpPr>
                  <p:cNvPr id="1558" name="Google Shape;1558;p40">
                    <a:extLst>
                      <a:ext uri="{FF2B5EF4-FFF2-40B4-BE49-F238E27FC236}">
                        <a16:creationId xmlns:a16="http://schemas.microsoft.com/office/drawing/2014/main" id="{AC414336-B0FF-37B9-325B-D14A5F52C6AE}"/>
                      </a:ext>
                    </a:extLst>
                  </p:cNvPr>
                  <p:cNvGrpSpPr/>
                  <p:nvPr/>
                </p:nvGrpSpPr>
                <p:grpSpPr>
                  <a:xfrm>
                    <a:off x="2096570" y="-863491"/>
                    <a:ext cx="717621" cy="717392"/>
                    <a:chOff x="1483457" y="3953671"/>
                    <a:chExt cx="717621" cy="717392"/>
                  </a:xfrm>
                </p:grpSpPr>
                <p:sp>
                  <p:nvSpPr>
                    <p:cNvPr id="1559" name="Google Shape;1559;p40">
                      <a:extLst>
                        <a:ext uri="{FF2B5EF4-FFF2-40B4-BE49-F238E27FC236}">
                          <a16:creationId xmlns:a16="http://schemas.microsoft.com/office/drawing/2014/main" id="{60EF2B4C-92B4-80D1-603C-AA190E4589A8}"/>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a:extLst>
                        <a:ext uri="{FF2B5EF4-FFF2-40B4-BE49-F238E27FC236}">
                          <a16:creationId xmlns:a16="http://schemas.microsoft.com/office/drawing/2014/main" id="{EBB63FE1-D61C-B226-B7BF-AF441C599F1C}"/>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0">
                      <a:extLst>
                        <a:ext uri="{FF2B5EF4-FFF2-40B4-BE49-F238E27FC236}">
                          <a16:creationId xmlns:a16="http://schemas.microsoft.com/office/drawing/2014/main" id="{61A82712-96E1-502F-A8A0-54DB187C75AA}"/>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0">
                      <a:extLst>
                        <a:ext uri="{FF2B5EF4-FFF2-40B4-BE49-F238E27FC236}">
                          <a16:creationId xmlns:a16="http://schemas.microsoft.com/office/drawing/2014/main" id="{7549954B-4A0C-A8F3-5F04-A3327005A0CB}"/>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0">
                      <a:extLst>
                        <a:ext uri="{FF2B5EF4-FFF2-40B4-BE49-F238E27FC236}">
                          <a16:creationId xmlns:a16="http://schemas.microsoft.com/office/drawing/2014/main" id="{1A0C7D76-6737-65A1-399A-6586D0F74AA7}"/>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4" name="Google Shape;1564;p40">
                    <a:extLst>
                      <a:ext uri="{FF2B5EF4-FFF2-40B4-BE49-F238E27FC236}">
                        <a16:creationId xmlns:a16="http://schemas.microsoft.com/office/drawing/2014/main" id="{5F987B3F-BE52-A613-2953-169FFC275298}"/>
                      </a:ext>
                    </a:extLst>
                  </p:cNvPr>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5" name="Google Shape;1565;p40">
                  <a:extLst>
                    <a:ext uri="{FF2B5EF4-FFF2-40B4-BE49-F238E27FC236}">
                      <a16:creationId xmlns:a16="http://schemas.microsoft.com/office/drawing/2014/main" id="{79786DB2-7D41-2F86-D7A0-520113C7BB77}"/>
                    </a:ext>
                  </a:extLst>
                </p:cNvPr>
                <p:cNvGrpSpPr/>
                <p:nvPr/>
              </p:nvGrpSpPr>
              <p:grpSpPr>
                <a:xfrm>
                  <a:off x="530445" y="481913"/>
                  <a:ext cx="473483" cy="453403"/>
                  <a:chOff x="2038491" y="-937756"/>
                  <a:chExt cx="904284" cy="865933"/>
                </a:xfrm>
              </p:grpSpPr>
              <p:grpSp>
                <p:nvGrpSpPr>
                  <p:cNvPr id="1566" name="Google Shape;1566;p40">
                    <a:extLst>
                      <a:ext uri="{FF2B5EF4-FFF2-40B4-BE49-F238E27FC236}">
                        <a16:creationId xmlns:a16="http://schemas.microsoft.com/office/drawing/2014/main" id="{8FD6E51A-E9C5-3697-BA84-5245BEE982F5}"/>
                      </a:ext>
                    </a:extLst>
                  </p:cNvPr>
                  <p:cNvGrpSpPr/>
                  <p:nvPr/>
                </p:nvGrpSpPr>
                <p:grpSpPr>
                  <a:xfrm>
                    <a:off x="2096570" y="-863491"/>
                    <a:ext cx="717621" cy="717392"/>
                    <a:chOff x="1483457" y="3953671"/>
                    <a:chExt cx="717621" cy="717392"/>
                  </a:xfrm>
                </p:grpSpPr>
                <p:sp>
                  <p:nvSpPr>
                    <p:cNvPr id="1567" name="Google Shape;1567;p40">
                      <a:extLst>
                        <a:ext uri="{FF2B5EF4-FFF2-40B4-BE49-F238E27FC236}">
                          <a16:creationId xmlns:a16="http://schemas.microsoft.com/office/drawing/2014/main" id="{40040AA8-6194-00E1-DFF3-DD5C54DC485E}"/>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a:extLst>
                        <a:ext uri="{FF2B5EF4-FFF2-40B4-BE49-F238E27FC236}">
                          <a16:creationId xmlns:a16="http://schemas.microsoft.com/office/drawing/2014/main" id="{71CBB53A-82B6-7302-EC3A-BCD46EC23B49}"/>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a:extLst>
                        <a:ext uri="{FF2B5EF4-FFF2-40B4-BE49-F238E27FC236}">
                          <a16:creationId xmlns:a16="http://schemas.microsoft.com/office/drawing/2014/main" id="{EA904E88-F1A8-444A-A72B-228B02BF8B03}"/>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0">
                      <a:extLst>
                        <a:ext uri="{FF2B5EF4-FFF2-40B4-BE49-F238E27FC236}">
                          <a16:creationId xmlns:a16="http://schemas.microsoft.com/office/drawing/2014/main" id="{0EBD82E8-2E02-77F6-9E3E-5539FB0834F5}"/>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0">
                      <a:extLst>
                        <a:ext uri="{FF2B5EF4-FFF2-40B4-BE49-F238E27FC236}">
                          <a16:creationId xmlns:a16="http://schemas.microsoft.com/office/drawing/2014/main" id="{C46ADE3B-1823-FDC4-BB19-49728937DDC1}"/>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2" name="Google Shape;1572;p40">
                    <a:extLst>
                      <a:ext uri="{FF2B5EF4-FFF2-40B4-BE49-F238E27FC236}">
                        <a16:creationId xmlns:a16="http://schemas.microsoft.com/office/drawing/2014/main" id="{D3F06885-B6D6-1232-1825-ABF5273B93D4}"/>
                      </a:ext>
                    </a:extLst>
                  </p:cNvPr>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40">
                  <a:extLst>
                    <a:ext uri="{FF2B5EF4-FFF2-40B4-BE49-F238E27FC236}">
                      <a16:creationId xmlns:a16="http://schemas.microsoft.com/office/drawing/2014/main" id="{7E529848-55A6-D3D4-88EC-88AEA0521DAC}"/>
                    </a:ext>
                  </a:extLst>
                </p:cNvPr>
                <p:cNvGrpSpPr/>
                <p:nvPr/>
              </p:nvGrpSpPr>
              <p:grpSpPr>
                <a:xfrm>
                  <a:off x="874020" y="312788"/>
                  <a:ext cx="473483" cy="453403"/>
                  <a:chOff x="2038491" y="-937756"/>
                  <a:chExt cx="904284" cy="865933"/>
                </a:xfrm>
              </p:grpSpPr>
              <p:grpSp>
                <p:nvGrpSpPr>
                  <p:cNvPr id="1574" name="Google Shape;1574;p40">
                    <a:extLst>
                      <a:ext uri="{FF2B5EF4-FFF2-40B4-BE49-F238E27FC236}">
                        <a16:creationId xmlns:a16="http://schemas.microsoft.com/office/drawing/2014/main" id="{93D324EB-6F4F-D0F8-1949-1839220B5A29}"/>
                      </a:ext>
                    </a:extLst>
                  </p:cNvPr>
                  <p:cNvGrpSpPr/>
                  <p:nvPr/>
                </p:nvGrpSpPr>
                <p:grpSpPr>
                  <a:xfrm>
                    <a:off x="2096570" y="-863491"/>
                    <a:ext cx="717621" cy="717392"/>
                    <a:chOff x="1483457" y="3953671"/>
                    <a:chExt cx="717621" cy="717392"/>
                  </a:xfrm>
                </p:grpSpPr>
                <p:sp>
                  <p:nvSpPr>
                    <p:cNvPr id="1575" name="Google Shape;1575;p40">
                      <a:extLst>
                        <a:ext uri="{FF2B5EF4-FFF2-40B4-BE49-F238E27FC236}">
                          <a16:creationId xmlns:a16="http://schemas.microsoft.com/office/drawing/2014/main" id="{16C17F45-6844-1D74-072C-1973F36163CC}"/>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0">
                      <a:extLst>
                        <a:ext uri="{FF2B5EF4-FFF2-40B4-BE49-F238E27FC236}">
                          <a16:creationId xmlns:a16="http://schemas.microsoft.com/office/drawing/2014/main" id="{66BE687E-AD31-E6B4-7348-A55668B7803A}"/>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0">
                      <a:extLst>
                        <a:ext uri="{FF2B5EF4-FFF2-40B4-BE49-F238E27FC236}">
                          <a16:creationId xmlns:a16="http://schemas.microsoft.com/office/drawing/2014/main" id="{3B256823-AF8E-30A8-C07F-2945684824D9}"/>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a:extLst>
                        <a:ext uri="{FF2B5EF4-FFF2-40B4-BE49-F238E27FC236}">
                          <a16:creationId xmlns:a16="http://schemas.microsoft.com/office/drawing/2014/main" id="{3587EECE-935F-73C3-CD7E-D389DEA13021}"/>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0">
                      <a:extLst>
                        <a:ext uri="{FF2B5EF4-FFF2-40B4-BE49-F238E27FC236}">
                          <a16:creationId xmlns:a16="http://schemas.microsoft.com/office/drawing/2014/main" id="{D4070433-A09B-B93C-03DD-CC6491DDEB2C}"/>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0" name="Google Shape;1580;p40">
                    <a:extLst>
                      <a:ext uri="{FF2B5EF4-FFF2-40B4-BE49-F238E27FC236}">
                        <a16:creationId xmlns:a16="http://schemas.microsoft.com/office/drawing/2014/main" id="{5BDD507A-D8ED-3394-E321-67CFD1DCDD1C}"/>
                      </a:ext>
                    </a:extLst>
                  </p:cNvPr>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1" name="Google Shape;1581;p40">
                <a:extLst>
                  <a:ext uri="{FF2B5EF4-FFF2-40B4-BE49-F238E27FC236}">
                    <a16:creationId xmlns:a16="http://schemas.microsoft.com/office/drawing/2014/main" id="{885FB92B-F327-55CA-493A-10158FB5CF42}"/>
                  </a:ext>
                </a:extLst>
              </p:cNvPr>
              <p:cNvGrpSpPr/>
              <p:nvPr/>
            </p:nvGrpSpPr>
            <p:grpSpPr>
              <a:xfrm rot="-7479050">
                <a:off x="-2051246" y="-1642948"/>
                <a:ext cx="4889863" cy="3931229"/>
                <a:chOff x="7103825" y="-713112"/>
                <a:chExt cx="3785226" cy="3043150"/>
              </a:xfrm>
            </p:grpSpPr>
            <p:sp>
              <p:nvSpPr>
                <p:cNvPr id="1582" name="Google Shape;1582;p40">
                  <a:extLst>
                    <a:ext uri="{FF2B5EF4-FFF2-40B4-BE49-F238E27FC236}">
                      <a16:creationId xmlns:a16="http://schemas.microsoft.com/office/drawing/2014/main" id="{82A9B290-79A5-4C35-B444-17BCFB685B58}"/>
                    </a:ext>
                  </a:extLst>
                </p:cNvPr>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3" name="Google Shape;1583;p40">
                  <a:extLst>
                    <a:ext uri="{FF2B5EF4-FFF2-40B4-BE49-F238E27FC236}">
                      <a16:creationId xmlns:a16="http://schemas.microsoft.com/office/drawing/2014/main" id="{E29341EC-ED8D-D8B8-1F57-5CD41A932966}"/>
                    </a:ext>
                  </a:extLst>
                </p:cNvPr>
                <p:cNvPicPr preferRelativeResize="0"/>
                <p:nvPr/>
              </p:nvPicPr>
              <p:blipFill rotWithShape="1">
                <a:blip r:embed="rId3">
                  <a:alphaModFix/>
                </a:blip>
                <a:srcRect t="17657" b="17663"/>
                <a:stretch/>
              </p:blipFill>
              <p:spPr>
                <a:xfrm>
                  <a:off x="7103825" y="-713112"/>
                  <a:ext cx="3785226" cy="2888974"/>
                </a:xfrm>
                <a:prstGeom prst="rect">
                  <a:avLst/>
                </a:prstGeom>
                <a:noFill/>
                <a:ln>
                  <a:noFill/>
                </a:ln>
              </p:spPr>
            </p:pic>
          </p:grpSp>
          <p:grpSp>
            <p:nvGrpSpPr>
              <p:cNvPr id="1584" name="Google Shape;1584;p40">
                <a:extLst>
                  <a:ext uri="{FF2B5EF4-FFF2-40B4-BE49-F238E27FC236}">
                    <a16:creationId xmlns:a16="http://schemas.microsoft.com/office/drawing/2014/main" id="{8A18F44B-8E7D-DFAA-1C53-C7B9579076E2}"/>
                  </a:ext>
                </a:extLst>
              </p:cNvPr>
              <p:cNvGrpSpPr/>
              <p:nvPr/>
            </p:nvGrpSpPr>
            <p:grpSpPr>
              <a:xfrm>
                <a:off x="-640220" y="-2653973"/>
                <a:ext cx="6191222" cy="6191222"/>
                <a:chOff x="-640220" y="-2502423"/>
                <a:chExt cx="6191222" cy="6191222"/>
              </a:xfrm>
            </p:grpSpPr>
            <p:sp>
              <p:nvSpPr>
                <p:cNvPr id="1585" name="Google Shape;1585;p40">
                  <a:extLst>
                    <a:ext uri="{FF2B5EF4-FFF2-40B4-BE49-F238E27FC236}">
                      <a16:creationId xmlns:a16="http://schemas.microsoft.com/office/drawing/2014/main" id="{C9CF9A6A-BE9E-2CA6-86F9-BB27E0DE3DE3}"/>
                    </a:ext>
                  </a:extLst>
                </p:cNvPr>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0">
                  <a:extLst>
                    <a:ext uri="{FF2B5EF4-FFF2-40B4-BE49-F238E27FC236}">
                      <a16:creationId xmlns:a16="http://schemas.microsoft.com/office/drawing/2014/main" id="{8F82967C-F084-E581-19C2-447F9399C61C}"/>
                    </a:ext>
                  </a:extLst>
                </p:cNvPr>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7" name="Google Shape;1587;p40">
              <a:extLst>
                <a:ext uri="{FF2B5EF4-FFF2-40B4-BE49-F238E27FC236}">
                  <a16:creationId xmlns:a16="http://schemas.microsoft.com/office/drawing/2014/main" id="{A0B6DC29-B507-37F1-04F0-9FB6D8CC9766}"/>
                </a:ext>
              </a:extLst>
            </p:cNvPr>
            <p:cNvGrpSpPr/>
            <p:nvPr/>
          </p:nvGrpSpPr>
          <p:grpSpPr>
            <a:xfrm>
              <a:off x="-12" y="-195650"/>
              <a:ext cx="439200" cy="439100"/>
              <a:chOff x="1101075" y="2142375"/>
              <a:chExt cx="439200" cy="439100"/>
            </a:xfrm>
          </p:grpSpPr>
          <p:sp>
            <p:nvSpPr>
              <p:cNvPr id="1588" name="Google Shape;1588;p40">
                <a:extLst>
                  <a:ext uri="{FF2B5EF4-FFF2-40B4-BE49-F238E27FC236}">
                    <a16:creationId xmlns:a16="http://schemas.microsoft.com/office/drawing/2014/main" id="{79E5E6B7-1C70-F094-7864-12BCBF2E145C}"/>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0">
                <a:extLst>
                  <a:ext uri="{FF2B5EF4-FFF2-40B4-BE49-F238E27FC236}">
                    <a16:creationId xmlns:a16="http://schemas.microsoft.com/office/drawing/2014/main" id="{73C41F05-AA15-6476-D9A6-7AFE9F47AB88}"/>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0" name="Google Shape;1590;p40">
            <a:extLst>
              <a:ext uri="{FF2B5EF4-FFF2-40B4-BE49-F238E27FC236}">
                <a16:creationId xmlns:a16="http://schemas.microsoft.com/office/drawing/2014/main" id="{DA7F337F-A1AF-0D08-6204-BBC849050799}"/>
              </a:ext>
            </a:extLst>
          </p:cNvPr>
          <p:cNvGrpSpPr/>
          <p:nvPr/>
        </p:nvGrpSpPr>
        <p:grpSpPr>
          <a:xfrm>
            <a:off x="4605344" y="2412775"/>
            <a:ext cx="5765856" cy="4103650"/>
            <a:chOff x="4452944" y="2184175"/>
            <a:chExt cx="5765856" cy="4103650"/>
          </a:xfrm>
        </p:grpSpPr>
        <p:pic>
          <p:nvPicPr>
            <p:cNvPr id="1591" name="Google Shape;1591;p40">
              <a:extLst>
                <a:ext uri="{FF2B5EF4-FFF2-40B4-BE49-F238E27FC236}">
                  <a16:creationId xmlns:a16="http://schemas.microsoft.com/office/drawing/2014/main" id="{5B42B8EF-9FD6-7364-1EAC-DE8905B11E54}"/>
                </a:ext>
              </a:extLst>
            </p:cNvPr>
            <p:cNvPicPr preferRelativeResize="0"/>
            <p:nvPr/>
          </p:nvPicPr>
          <p:blipFill rotWithShape="1">
            <a:blip r:embed="rId4">
              <a:alphaModFix/>
            </a:blip>
            <a:srcRect l="16960" t="24718" r="7121" b="26177"/>
            <a:stretch/>
          </p:blipFill>
          <p:spPr>
            <a:xfrm rot="-5400000" flipH="1">
              <a:off x="6600975" y="2670000"/>
              <a:ext cx="4103650" cy="3132000"/>
            </a:xfrm>
            <a:prstGeom prst="rect">
              <a:avLst/>
            </a:prstGeom>
            <a:noFill/>
            <a:ln>
              <a:noFill/>
            </a:ln>
          </p:spPr>
        </p:pic>
        <p:grpSp>
          <p:nvGrpSpPr>
            <p:cNvPr id="1592" name="Google Shape;1592;p40">
              <a:extLst>
                <a:ext uri="{FF2B5EF4-FFF2-40B4-BE49-F238E27FC236}">
                  <a16:creationId xmlns:a16="http://schemas.microsoft.com/office/drawing/2014/main" id="{335B82CE-1A23-75EA-64DA-EC55F8EE54EB}"/>
                </a:ext>
              </a:extLst>
            </p:cNvPr>
            <p:cNvGrpSpPr/>
            <p:nvPr/>
          </p:nvGrpSpPr>
          <p:grpSpPr>
            <a:xfrm rot="-5400000" flipH="1">
              <a:off x="8074852" y="4089881"/>
              <a:ext cx="1478405" cy="1186772"/>
              <a:chOff x="7945225" y="4302000"/>
              <a:chExt cx="904666" cy="726121"/>
            </a:xfrm>
          </p:grpSpPr>
          <p:sp>
            <p:nvSpPr>
              <p:cNvPr id="1593" name="Google Shape;1593;p40">
                <a:extLst>
                  <a:ext uri="{FF2B5EF4-FFF2-40B4-BE49-F238E27FC236}">
                    <a16:creationId xmlns:a16="http://schemas.microsoft.com/office/drawing/2014/main" id="{3E0090F2-DC79-A722-3C1D-0056B399E434}"/>
                  </a:ext>
                </a:extLst>
              </p:cNvPr>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a:extLst>
                  <a:ext uri="{FF2B5EF4-FFF2-40B4-BE49-F238E27FC236}">
                    <a16:creationId xmlns:a16="http://schemas.microsoft.com/office/drawing/2014/main" id="{47FA75FA-FFA9-25E9-D65F-DDD64D335AA1}"/>
                  </a:ext>
                </a:extLst>
              </p:cNvPr>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a:extLst>
                  <a:ext uri="{FF2B5EF4-FFF2-40B4-BE49-F238E27FC236}">
                    <a16:creationId xmlns:a16="http://schemas.microsoft.com/office/drawing/2014/main" id="{48CB8C12-26B6-694F-A1B2-178356BC2C42}"/>
                  </a:ext>
                </a:extLst>
              </p:cNvPr>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6" name="Google Shape;1596;p40">
              <a:extLst>
                <a:ext uri="{FF2B5EF4-FFF2-40B4-BE49-F238E27FC236}">
                  <a16:creationId xmlns:a16="http://schemas.microsoft.com/office/drawing/2014/main" id="{555ED785-EC4F-BA89-E1D8-C3E49D5C2948}"/>
                </a:ext>
              </a:extLst>
            </p:cNvPr>
            <p:cNvSpPr/>
            <p:nvPr/>
          </p:nvSpPr>
          <p:spPr>
            <a:xfrm rot="-5400000" flipH="1">
              <a:off x="5435889" y="14813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7" name="Google Shape;1597;p40">
              <a:extLst>
                <a:ext uri="{FF2B5EF4-FFF2-40B4-BE49-F238E27FC236}">
                  <a16:creationId xmlns:a16="http://schemas.microsoft.com/office/drawing/2014/main" id="{C1FA7B90-7202-C9D9-82D1-F3C5ADE936AD}"/>
                </a:ext>
              </a:extLst>
            </p:cNvPr>
            <p:cNvGrpSpPr/>
            <p:nvPr/>
          </p:nvGrpSpPr>
          <p:grpSpPr>
            <a:xfrm rot="-5400000" flipH="1">
              <a:off x="7140078" y="3883230"/>
              <a:ext cx="134004" cy="134004"/>
              <a:chOff x="8356813" y="1074288"/>
              <a:chExt cx="351900" cy="351900"/>
            </a:xfrm>
          </p:grpSpPr>
          <p:sp>
            <p:nvSpPr>
              <p:cNvPr id="1598" name="Google Shape;1598;p40">
                <a:extLst>
                  <a:ext uri="{FF2B5EF4-FFF2-40B4-BE49-F238E27FC236}">
                    <a16:creationId xmlns:a16="http://schemas.microsoft.com/office/drawing/2014/main" id="{8268ED6A-FB4E-2305-39F9-1D2A5B3F259E}"/>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0">
                <a:extLst>
                  <a:ext uri="{FF2B5EF4-FFF2-40B4-BE49-F238E27FC236}">
                    <a16:creationId xmlns:a16="http://schemas.microsoft.com/office/drawing/2014/main" id="{BF2288E1-2AB2-DEEA-A6DD-AAD57EA5150B}"/>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0" name="Google Shape;1600;p40">
              <a:extLst>
                <a:ext uri="{FF2B5EF4-FFF2-40B4-BE49-F238E27FC236}">
                  <a16:creationId xmlns:a16="http://schemas.microsoft.com/office/drawing/2014/main" id="{919808CF-0A88-6D15-2530-A6AA10311D10}"/>
                </a:ext>
              </a:extLst>
            </p:cNvPr>
            <p:cNvGrpSpPr/>
            <p:nvPr/>
          </p:nvGrpSpPr>
          <p:grpSpPr>
            <a:xfrm rot="-5400000" flipH="1">
              <a:off x="6766253" y="3499155"/>
              <a:ext cx="134004" cy="134004"/>
              <a:chOff x="8356813" y="1074288"/>
              <a:chExt cx="351900" cy="351900"/>
            </a:xfrm>
          </p:grpSpPr>
          <p:sp>
            <p:nvSpPr>
              <p:cNvPr id="1601" name="Google Shape;1601;p40">
                <a:extLst>
                  <a:ext uri="{FF2B5EF4-FFF2-40B4-BE49-F238E27FC236}">
                    <a16:creationId xmlns:a16="http://schemas.microsoft.com/office/drawing/2014/main" id="{4792C7F6-0D87-C520-8A37-B0B11E38E917}"/>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a:extLst>
                  <a:ext uri="{FF2B5EF4-FFF2-40B4-BE49-F238E27FC236}">
                    <a16:creationId xmlns:a16="http://schemas.microsoft.com/office/drawing/2014/main" id="{3E078C34-9A9B-6424-C852-FE9E4EEED3C0}"/>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3" name="Google Shape;1603;p40">
              <a:extLst>
                <a:ext uri="{FF2B5EF4-FFF2-40B4-BE49-F238E27FC236}">
                  <a16:creationId xmlns:a16="http://schemas.microsoft.com/office/drawing/2014/main" id="{D9C582A7-B378-E0A3-0363-AC9B890B19DB}"/>
                </a:ext>
              </a:extLst>
            </p:cNvPr>
            <p:cNvSpPr/>
            <p:nvPr/>
          </p:nvSpPr>
          <p:spPr>
            <a:xfrm rot="5400000" flipH="1">
              <a:off x="6561314" y="2368138"/>
              <a:ext cx="1902692" cy="406951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a:extLst>
                <a:ext uri="{FF2B5EF4-FFF2-40B4-BE49-F238E27FC236}">
                  <a16:creationId xmlns:a16="http://schemas.microsoft.com/office/drawing/2014/main" id="{F38DC5C2-25B6-0D3F-FA3D-4F482910405E}"/>
                </a:ext>
              </a:extLst>
            </p:cNvPr>
            <p:cNvSpPr/>
            <p:nvPr/>
          </p:nvSpPr>
          <p:spPr>
            <a:xfrm rot="5400000" flipH="1">
              <a:off x="6562398" y="2676948"/>
              <a:ext cx="1902692" cy="406951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5" name="Google Shape;1605;p40">
              <a:extLst>
                <a:ext uri="{FF2B5EF4-FFF2-40B4-BE49-F238E27FC236}">
                  <a16:creationId xmlns:a16="http://schemas.microsoft.com/office/drawing/2014/main" id="{76FB4C4F-FE68-6BE3-7FB0-DE0CBF4606E6}"/>
                </a:ext>
              </a:extLst>
            </p:cNvPr>
            <p:cNvGrpSpPr/>
            <p:nvPr/>
          </p:nvGrpSpPr>
          <p:grpSpPr>
            <a:xfrm rot="-5400000" flipH="1">
              <a:off x="7404606" y="3451356"/>
              <a:ext cx="582050" cy="582425"/>
              <a:chOff x="959750" y="3039275"/>
              <a:chExt cx="582050" cy="582425"/>
            </a:xfrm>
          </p:grpSpPr>
          <p:sp>
            <p:nvSpPr>
              <p:cNvPr id="1606" name="Google Shape;1606;p40">
                <a:extLst>
                  <a:ext uri="{FF2B5EF4-FFF2-40B4-BE49-F238E27FC236}">
                    <a16:creationId xmlns:a16="http://schemas.microsoft.com/office/drawing/2014/main" id="{077BD09C-3E03-5936-8B0E-F2DF74BF7DAC}"/>
                  </a:ext>
                </a:extLst>
              </p:cNvPr>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a:extLst>
                  <a:ext uri="{FF2B5EF4-FFF2-40B4-BE49-F238E27FC236}">
                    <a16:creationId xmlns:a16="http://schemas.microsoft.com/office/drawing/2014/main" id="{083DD566-7A0B-D40E-19DC-F940491E314B}"/>
                  </a:ext>
                </a:extLst>
              </p:cNvPr>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0">
                <a:extLst>
                  <a:ext uri="{FF2B5EF4-FFF2-40B4-BE49-F238E27FC236}">
                    <a16:creationId xmlns:a16="http://schemas.microsoft.com/office/drawing/2014/main" id="{C2FC10F8-FA2C-35E4-C196-8652C14BCEF8}"/>
                  </a:ext>
                </a:extLst>
              </p:cNvPr>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a:extLst>
                  <a:ext uri="{FF2B5EF4-FFF2-40B4-BE49-F238E27FC236}">
                    <a16:creationId xmlns:a16="http://schemas.microsoft.com/office/drawing/2014/main" id="{75CCC17B-FE1D-6575-E4C3-79030D7DA97C}"/>
                  </a:ext>
                </a:extLst>
              </p:cNvPr>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a:extLst>
                  <a:ext uri="{FF2B5EF4-FFF2-40B4-BE49-F238E27FC236}">
                    <a16:creationId xmlns:a16="http://schemas.microsoft.com/office/drawing/2014/main" id="{AB80AB67-CD4A-E12E-8F8B-BCAEB78673CF}"/>
                  </a:ext>
                </a:extLst>
              </p:cNvPr>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a:extLst>
                  <a:ext uri="{FF2B5EF4-FFF2-40B4-BE49-F238E27FC236}">
                    <a16:creationId xmlns:a16="http://schemas.microsoft.com/office/drawing/2014/main" id="{DD95E15E-775E-CB62-3804-A6DC46C17E1C}"/>
                  </a:ext>
                </a:extLst>
              </p:cNvPr>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a:extLst>
                  <a:ext uri="{FF2B5EF4-FFF2-40B4-BE49-F238E27FC236}">
                    <a16:creationId xmlns:a16="http://schemas.microsoft.com/office/drawing/2014/main" id="{92BDC6FA-169A-FC06-8D88-AFAA6769A85C}"/>
                  </a:ext>
                </a:extLst>
              </p:cNvPr>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40">
              <a:extLst>
                <a:ext uri="{FF2B5EF4-FFF2-40B4-BE49-F238E27FC236}">
                  <a16:creationId xmlns:a16="http://schemas.microsoft.com/office/drawing/2014/main" id="{3F33685C-4B9F-826E-53AA-D5A42825A62F}"/>
                </a:ext>
              </a:extLst>
            </p:cNvPr>
            <p:cNvGrpSpPr/>
            <p:nvPr/>
          </p:nvGrpSpPr>
          <p:grpSpPr>
            <a:xfrm rot="-5400000" flipH="1">
              <a:off x="7237650" y="4201057"/>
              <a:ext cx="699928" cy="1651024"/>
              <a:chOff x="8337812" y="3492483"/>
              <a:chExt cx="699928" cy="1651024"/>
            </a:xfrm>
          </p:grpSpPr>
          <p:sp>
            <p:nvSpPr>
              <p:cNvPr id="1614" name="Google Shape;1614;p40">
                <a:extLst>
                  <a:ext uri="{FF2B5EF4-FFF2-40B4-BE49-F238E27FC236}">
                    <a16:creationId xmlns:a16="http://schemas.microsoft.com/office/drawing/2014/main" id="{BE5A8546-5F9B-B4A5-2144-A7C9FA367F57}"/>
                  </a:ext>
                </a:extLst>
              </p:cNvPr>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0">
                <a:extLst>
                  <a:ext uri="{FF2B5EF4-FFF2-40B4-BE49-F238E27FC236}">
                    <a16:creationId xmlns:a16="http://schemas.microsoft.com/office/drawing/2014/main" id="{2E168402-C91F-2333-682B-6BD4FF0420E4}"/>
                  </a:ext>
                </a:extLst>
              </p:cNvPr>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0">
                <a:extLst>
                  <a:ext uri="{FF2B5EF4-FFF2-40B4-BE49-F238E27FC236}">
                    <a16:creationId xmlns:a16="http://schemas.microsoft.com/office/drawing/2014/main" id="{DD305CD9-92F6-C346-5AC0-9869ED60AEAE}"/>
                  </a:ext>
                </a:extLst>
              </p:cNvPr>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7" name="Google Shape;1617;p40">
              <a:extLst>
                <a:ext uri="{FF2B5EF4-FFF2-40B4-BE49-F238E27FC236}">
                  <a16:creationId xmlns:a16="http://schemas.microsoft.com/office/drawing/2014/main" id="{DE24B98D-C6AD-18E4-4E33-AA9B51D7F025}"/>
                </a:ext>
              </a:extLst>
            </p:cNvPr>
            <p:cNvSpPr/>
            <p:nvPr/>
          </p:nvSpPr>
          <p:spPr>
            <a:xfrm rot="147769" flipH="1">
              <a:off x="7025973" y="450498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a:extLst>
                <a:ext uri="{FF2B5EF4-FFF2-40B4-BE49-F238E27FC236}">
                  <a16:creationId xmlns:a16="http://schemas.microsoft.com/office/drawing/2014/main" id="{C3A4F8F0-EF2A-391B-66FD-A44E76EFE391}"/>
                </a:ext>
              </a:extLst>
            </p:cNvPr>
            <p:cNvSpPr/>
            <p:nvPr/>
          </p:nvSpPr>
          <p:spPr>
            <a:xfrm rot="147769" flipH="1">
              <a:off x="6785273" y="456993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9" name="Google Shape;1619;p40">
              <a:extLst>
                <a:ext uri="{FF2B5EF4-FFF2-40B4-BE49-F238E27FC236}">
                  <a16:creationId xmlns:a16="http://schemas.microsoft.com/office/drawing/2014/main" id="{E346510D-327A-4C65-7C4D-DF580E2210AF}"/>
                </a:ext>
              </a:extLst>
            </p:cNvPr>
            <p:cNvGrpSpPr/>
            <p:nvPr/>
          </p:nvGrpSpPr>
          <p:grpSpPr>
            <a:xfrm rot="-5400000" flipH="1">
              <a:off x="5819578" y="4727817"/>
              <a:ext cx="134004" cy="134004"/>
              <a:chOff x="8356813" y="1074288"/>
              <a:chExt cx="351900" cy="351900"/>
            </a:xfrm>
          </p:grpSpPr>
          <p:sp>
            <p:nvSpPr>
              <p:cNvPr id="1620" name="Google Shape;1620;p40">
                <a:extLst>
                  <a:ext uri="{FF2B5EF4-FFF2-40B4-BE49-F238E27FC236}">
                    <a16:creationId xmlns:a16="http://schemas.microsoft.com/office/drawing/2014/main" id="{CF54E5F6-F170-9580-0986-29A8358CE1E0}"/>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a:extLst>
                  <a:ext uri="{FF2B5EF4-FFF2-40B4-BE49-F238E27FC236}">
                    <a16:creationId xmlns:a16="http://schemas.microsoft.com/office/drawing/2014/main" id="{F96FE0C3-7CA2-2139-94BC-39FC64F1E27D}"/>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4" name="Google Shape;1624;p40">
            <a:extLst>
              <a:ext uri="{FF2B5EF4-FFF2-40B4-BE49-F238E27FC236}">
                <a16:creationId xmlns:a16="http://schemas.microsoft.com/office/drawing/2014/main" id="{46E44ACB-7459-A031-31D5-21EDF753E71D}"/>
              </a:ext>
            </a:extLst>
          </p:cNvPr>
          <p:cNvGrpSpPr/>
          <p:nvPr/>
        </p:nvGrpSpPr>
        <p:grpSpPr>
          <a:xfrm rot="-5400000" flipH="1">
            <a:off x="8904403" y="2929792"/>
            <a:ext cx="134004" cy="134004"/>
            <a:chOff x="8356813" y="1074288"/>
            <a:chExt cx="351900" cy="351900"/>
          </a:xfrm>
        </p:grpSpPr>
        <p:sp>
          <p:nvSpPr>
            <p:cNvPr id="1625" name="Google Shape;1625;p40">
              <a:extLst>
                <a:ext uri="{FF2B5EF4-FFF2-40B4-BE49-F238E27FC236}">
                  <a16:creationId xmlns:a16="http://schemas.microsoft.com/office/drawing/2014/main" id="{BD94DB37-D0A9-3B3A-DEAD-609636C15AB9}"/>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a:extLst>
                <a:ext uri="{FF2B5EF4-FFF2-40B4-BE49-F238E27FC236}">
                  <a16:creationId xmlns:a16="http://schemas.microsoft.com/office/drawing/2014/main" id="{1965E8B3-FD47-5097-83BB-CC9BDBB9E019}"/>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467;p37">
            <a:extLst>
              <a:ext uri="{FF2B5EF4-FFF2-40B4-BE49-F238E27FC236}">
                <a16:creationId xmlns:a16="http://schemas.microsoft.com/office/drawing/2014/main" id="{CD9F283D-E0E3-4BBA-0A0B-2AD88362F51E}"/>
              </a:ext>
            </a:extLst>
          </p:cNvPr>
          <p:cNvSpPr txBox="1">
            <a:spLocks noGrp="1"/>
          </p:cNvSpPr>
          <p:nvPr>
            <p:ph type="title"/>
          </p:nvPr>
        </p:nvSpPr>
        <p:spPr>
          <a:xfrm>
            <a:off x="687970" y="253405"/>
            <a:ext cx="7704000" cy="1464804"/>
          </a:xfrm>
          <a:prstGeom prst="rect">
            <a:avLst/>
          </a:prstGeom>
        </p:spPr>
        <p:txBody>
          <a:bodyPr spcFirstLastPara="1" wrap="square" lIns="91425" tIns="91425" rIns="91425" bIns="91425" anchor="t" anchorCtr="0">
            <a:noAutofit/>
          </a:bodyPr>
          <a:lstStyle/>
          <a:p>
            <a:pPr algn="ctr"/>
            <a:r>
              <a:rPr lang="en-US" sz="4000" dirty="0">
                <a:solidFill>
                  <a:schemeClr val="dk2"/>
                </a:solidFill>
                <a:latin typeface="Times New Roman" panose="02020603050405020304" pitchFamily="18" charset="0"/>
                <a:cs typeface="Times New Roman" panose="02020603050405020304" pitchFamily="18" charset="0"/>
                <a:sym typeface="IBM Plex Mono"/>
              </a:rPr>
              <a:t>METHODOLOGY</a:t>
            </a:r>
            <a:br>
              <a:rPr lang="en-US" sz="1600" dirty="0">
                <a:solidFill>
                  <a:schemeClr val="dk2"/>
                </a:solidFill>
                <a:latin typeface="Times New Roman" panose="02020603050405020304" pitchFamily="18" charset="0"/>
                <a:cs typeface="Times New Roman" panose="02020603050405020304" pitchFamily="18" charset="0"/>
                <a:sym typeface="IBM Plex Mono"/>
              </a:rPr>
            </a:br>
            <a:r>
              <a:rPr lang="en-US" sz="1600" dirty="0">
                <a:latin typeface="Times New Roman" panose="02020603050405020304" pitchFamily="18" charset="0"/>
                <a:cs typeface="Times New Roman" panose="02020603050405020304" pitchFamily="18" charset="0"/>
              </a:rPr>
              <a:t>Tools and Technologies</a:t>
            </a:r>
            <a:endParaRPr sz="4000" dirty="0">
              <a:solidFill>
                <a:schemeClr val="dk2"/>
              </a:solidFill>
              <a:latin typeface="Times New Roman" panose="02020603050405020304" pitchFamily="18" charset="0"/>
              <a:cs typeface="Times New Roman" panose="02020603050405020304" pitchFamily="18" charset="0"/>
              <a:sym typeface="IBM Plex Mono"/>
            </a:endParaRPr>
          </a:p>
        </p:txBody>
      </p:sp>
      <p:sp>
        <p:nvSpPr>
          <p:cNvPr id="3" name="TextBox 2">
            <a:extLst>
              <a:ext uri="{FF2B5EF4-FFF2-40B4-BE49-F238E27FC236}">
                <a16:creationId xmlns:a16="http://schemas.microsoft.com/office/drawing/2014/main" id="{1A6D9A1F-B3A1-404A-4939-FC631173A167}"/>
              </a:ext>
            </a:extLst>
          </p:cNvPr>
          <p:cNvSpPr txBox="1"/>
          <p:nvPr/>
        </p:nvSpPr>
        <p:spPr>
          <a:xfrm>
            <a:off x="600491" y="1576954"/>
            <a:ext cx="7499464" cy="2633413"/>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Programming Language: </a:t>
            </a:r>
            <a:r>
              <a:rPr lang="en-US" sz="1600" dirty="0">
                <a:latin typeface="Times New Roman" panose="02020603050405020304" pitchFamily="18" charset="0"/>
                <a:cs typeface="Times New Roman" panose="02020603050405020304" pitchFamily="18" charset="0"/>
              </a:rPr>
              <a:t>R</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Key Libraries:</a:t>
            </a:r>
          </a:p>
          <a:p>
            <a:pPr>
              <a:lnSpc>
                <a:spcPct val="150000"/>
              </a:lnSpc>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dplyr</a:t>
            </a:r>
            <a:r>
              <a:rPr lang="en-US" sz="1600" dirty="0">
                <a:latin typeface="Times New Roman" panose="02020603050405020304" pitchFamily="18" charset="0"/>
                <a:cs typeface="Times New Roman" panose="02020603050405020304" pitchFamily="18" charset="0"/>
              </a:rPr>
              <a:t>: Data manipulation.</a:t>
            </a:r>
          </a:p>
          <a:p>
            <a:pPr>
              <a:lnSpc>
                <a:spcPct val="150000"/>
              </a:lnSpc>
            </a:pPr>
            <a:r>
              <a:rPr lang="en-US" sz="1600" dirty="0">
                <a:latin typeface="Times New Roman" panose="02020603050405020304" pitchFamily="18" charset="0"/>
                <a:cs typeface="Times New Roman" panose="02020603050405020304" pitchFamily="18" charset="0"/>
              </a:rPr>
              <a:t>- ggplot2: Visualization.</a:t>
            </a:r>
          </a:p>
          <a:p>
            <a:pPr>
              <a:lnSpc>
                <a:spcPct val="150000"/>
              </a:lnSpc>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pheatmap</a:t>
            </a:r>
            <a:r>
              <a:rPr lang="en-US" sz="1600" dirty="0">
                <a:latin typeface="Times New Roman" panose="02020603050405020304" pitchFamily="18" charset="0"/>
                <a:cs typeface="Times New Roman" panose="02020603050405020304" pitchFamily="18" charset="0"/>
              </a:rPr>
              <a:t>: Heatmap generation.</a:t>
            </a:r>
          </a:p>
          <a:p>
            <a:pPr>
              <a:lnSpc>
                <a:spcPct val="150000"/>
              </a:lnSpc>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clusterProfiler</a:t>
            </a:r>
            <a:r>
              <a:rPr lang="en-US" sz="1600" dirty="0">
                <a:latin typeface="Times New Roman" panose="02020603050405020304" pitchFamily="18" charset="0"/>
                <a:cs typeface="Times New Roman" panose="02020603050405020304" pitchFamily="18" charset="0"/>
              </a:rPr>
              <a:t>: GSEA and pathway analysis.</a:t>
            </a:r>
          </a:p>
          <a:p>
            <a:pPr>
              <a:lnSpc>
                <a:spcPct val="150000"/>
              </a:lnSpc>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pathview</a:t>
            </a:r>
            <a:r>
              <a:rPr lang="en-US" sz="1600" dirty="0">
                <a:latin typeface="Times New Roman" panose="02020603050405020304" pitchFamily="18" charset="0"/>
                <a:cs typeface="Times New Roman" panose="02020603050405020304" pitchFamily="18" charset="0"/>
              </a:rPr>
              <a:t>: KEGG pathway visualization.</a:t>
            </a:r>
          </a:p>
        </p:txBody>
      </p:sp>
    </p:spTree>
    <p:extLst>
      <p:ext uri="{BB962C8B-B14F-4D97-AF65-F5344CB8AC3E}">
        <p14:creationId xmlns:p14="http://schemas.microsoft.com/office/powerpoint/2010/main" val="2504613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12" name="Google Shape;1467;p37">
            <a:extLst>
              <a:ext uri="{FF2B5EF4-FFF2-40B4-BE49-F238E27FC236}">
                <a16:creationId xmlns:a16="http://schemas.microsoft.com/office/drawing/2014/main" id="{64774973-CEAC-765B-889A-BEC6443F4E93}"/>
              </a:ext>
            </a:extLst>
          </p:cNvPr>
          <p:cNvSpPr txBox="1">
            <a:spLocks noGrp="1"/>
          </p:cNvSpPr>
          <p:nvPr>
            <p:ph type="title"/>
          </p:nvPr>
        </p:nvSpPr>
        <p:spPr>
          <a:xfrm>
            <a:off x="720000" y="445024"/>
            <a:ext cx="7704000" cy="1292335"/>
          </a:xfrm>
          <a:prstGeom prst="rect">
            <a:avLst/>
          </a:prstGeom>
        </p:spPr>
        <p:txBody>
          <a:bodyPr spcFirstLastPara="1" wrap="square" lIns="91425" tIns="91425" rIns="91425" bIns="91425" anchor="t" anchorCtr="0">
            <a:noAutofit/>
          </a:bodyPr>
          <a:lstStyle/>
          <a:p>
            <a:pPr algn="ctr"/>
            <a:r>
              <a:rPr lang="en-US" sz="4000" dirty="0">
                <a:solidFill>
                  <a:schemeClr val="dk2"/>
                </a:solidFill>
                <a:latin typeface="Times New Roman" panose="02020603050405020304" pitchFamily="18" charset="0"/>
                <a:cs typeface="Times New Roman" panose="02020603050405020304" pitchFamily="18" charset="0"/>
                <a:sym typeface="IBM Plex Mono"/>
              </a:rPr>
              <a:t>RESULTS </a:t>
            </a:r>
            <a:br>
              <a:rPr lang="en-US" sz="4000" dirty="0">
                <a:solidFill>
                  <a:schemeClr val="dk2"/>
                </a:solidFill>
                <a:latin typeface="Times New Roman" panose="02020603050405020304" pitchFamily="18" charset="0"/>
                <a:cs typeface="Times New Roman" panose="02020603050405020304" pitchFamily="18" charset="0"/>
                <a:sym typeface="IBM Plex Mono"/>
              </a:rPr>
            </a:br>
            <a:r>
              <a:rPr lang="en-US" sz="1600" i="0" u="none" strike="noStrike" baseline="0" dirty="0">
                <a:solidFill>
                  <a:schemeClr val="bg2"/>
                </a:solidFill>
                <a:latin typeface="Times New Roman" panose="02020603050405020304" pitchFamily="18" charset="0"/>
              </a:rPr>
              <a:t>Upregulated Genes </a:t>
            </a:r>
            <a:br>
              <a:rPr lang="en-US" sz="4000" b="0" i="0" u="none" strike="noStrike" baseline="0" dirty="0">
                <a:solidFill>
                  <a:srgbClr val="000000"/>
                </a:solidFill>
                <a:latin typeface="Times New Roman" panose="02020603050405020304" pitchFamily="18" charset="0"/>
              </a:rPr>
            </a:br>
            <a:endParaRPr lang="en-US" sz="4000" dirty="0">
              <a:solidFill>
                <a:schemeClr val="dk2"/>
              </a:solidFill>
              <a:latin typeface="Times New Roman" panose="02020603050405020304" pitchFamily="18" charset="0"/>
              <a:cs typeface="Times New Roman" panose="02020603050405020304" pitchFamily="18" charset="0"/>
              <a:sym typeface="IBM Plex Mono"/>
            </a:endParaRPr>
          </a:p>
        </p:txBody>
      </p:sp>
      <p:sp>
        <p:nvSpPr>
          <p:cNvPr id="14" name="TextBox 13">
            <a:extLst>
              <a:ext uri="{FF2B5EF4-FFF2-40B4-BE49-F238E27FC236}">
                <a16:creationId xmlns:a16="http://schemas.microsoft.com/office/drawing/2014/main" id="{F698D714-125F-BD2C-CCBF-6D1541E7146E}"/>
              </a:ext>
            </a:extLst>
          </p:cNvPr>
          <p:cNvSpPr txBox="1"/>
          <p:nvPr/>
        </p:nvSpPr>
        <p:spPr>
          <a:xfrm>
            <a:off x="720000" y="1579483"/>
            <a:ext cx="7704000" cy="2800767"/>
          </a:xfrm>
          <a:prstGeom prst="rect">
            <a:avLst/>
          </a:prstGeom>
          <a:noFill/>
        </p:spPr>
        <p:txBody>
          <a:bodyPr wrap="square">
            <a:spAutoFit/>
          </a:bodyPr>
          <a:lstStyle/>
          <a:p>
            <a:r>
              <a:rPr lang="en-US" sz="1600" b="1" i="0" u="none" strike="noStrike" baseline="0" dirty="0">
                <a:solidFill>
                  <a:srgbClr val="000000"/>
                </a:solidFill>
                <a:latin typeface="Times New Roman" panose="02020603050405020304" pitchFamily="18" charset="0"/>
              </a:rPr>
              <a:t>1- NFE2L1: </a:t>
            </a:r>
            <a:r>
              <a:rPr lang="en-US" sz="1600" b="0" i="0" u="none" strike="noStrike" baseline="0" dirty="0">
                <a:solidFill>
                  <a:srgbClr val="000000"/>
                </a:solidFill>
                <a:latin typeface="Times New Roman" panose="02020603050405020304" pitchFamily="18" charset="0"/>
              </a:rPr>
              <a:t>This gene</a:t>
            </a:r>
            <a:r>
              <a:rPr lang="en-US" sz="1600" dirty="0">
                <a:latin typeface="Times New Roman" panose="02020603050405020304" pitchFamily="18" charset="0"/>
              </a:rPr>
              <a:t> </a:t>
            </a:r>
            <a:r>
              <a:rPr lang="en-US" sz="1600" b="0" i="0" u="none" strike="noStrike" baseline="0" dirty="0">
                <a:solidFill>
                  <a:srgbClr val="000000"/>
                </a:solidFill>
                <a:latin typeface="Times New Roman" panose="02020603050405020304" pitchFamily="18" charset="0"/>
              </a:rPr>
              <a:t>encodes the NFE2-like </a:t>
            </a:r>
            <a:r>
              <a:rPr lang="en-US" sz="1600" b="0" i="0" u="none" strike="noStrike" baseline="0" dirty="0" err="1">
                <a:solidFill>
                  <a:srgbClr val="000000"/>
                </a:solidFill>
                <a:latin typeface="Times New Roman" panose="02020603050405020304" pitchFamily="18" charset="0"/>
              </a:rPr>
              <a:t>bZIP</a:t>
            </a:r>
            <a:r>
              <a:rPr lang="en-US" sz="1600" b="0" i="0" u="none" strike="noStrike" baseline="0" dirty="0">
                <a:solidFill>
                  <a:srgbClr val="000000"/>
                </a:solidFill>
                <a:latin typeface="Times New Roman" panose="02020603050405020304" pitchFamily="18" charset="0"/>
              </a:rPr>
              <a:t> transcription factor 1</a:t>
            </a:r>
            <a:r>
              <a:rPr lang="en-US" sz="1600" dirty="0">
                <a:latin typeface="Times New Roman" panose="02020603050405020304" pitchFamily="18" charset="0"/>
              </a:rPr>
              <a:t>. </a:t>
            </a:r>
            <a:r>
              <a:rPr lang="en-US" sz="1600" b="0" i="0" u="none" strike="noStrike" baseline="0" dirty="0">
                <a:solidFill>
                  <a:srgbClr val="000000"/>
                </a:solidFill>
                <a:latin typeface="Times New Roman" panose="02020603050405020304" pitchFamily="18" charset="0"/>
              </a:rPr>
              <a:t>Its upregulation may reflect an adaptive mechanism to counteract the oxidative damage observed in both COVID-19 and neurodegenerative diseases such as AD.</a:t>
            </a:r>
          </a:p>
          <a:p>
            <a:endParaRPr lang="en-US" sz="1600" b="0" i="0" u="none" strike="noStrike" baseline="0" dirty="0">
              <a:solidFill>
                <a:srgbClr val="000000"/>
              </a:solidFill>
              <a:latin typeface="Times New Roman" panose="02020603050405020304" pitchFamily="18" charset="0"/>
            </a:endParaRPr>
          </a:p>
          <a:p>
            <a:r>
              <a:rPr lang="en-US" sz="1600" b="1" i="0" u="none" strike="noStrike" baseline="0" dirty="0">
                <a:solidFill>
                  <a:srgbClr val="000000"/>
                </a:solidFill>
                <a:latin typeface="Times New Roman" panose="02020603050405020304" pitchFamily="18" charset="0"/>
              </a:rPr>
              <a:t>2- BACH1: </a:t>
            </a:r>
            <a:r>
              <a:rPr lang="en-US" sz="1600" b="0" i="0" u="none" strike="noStrike" baseline="0" dirty="0">
                <a:solidFill>
                  <a:srgbClr val="000000"/>
                </a:solidFill>
                <a:latin typeface="Times New Roman" panose="02020603050405020304" pitchFamily="18" charset="0"/>
              </a:rPr>
              <a:t>It has been implicated in mitigating oxidative damage. Its upregulation suggests an activated response to systemic oxidative stress induced by SARS-CoV-2 infection and neuroinflammation seen in AD. </a:t>
            </a:r>
            <a:br>
              <a:rPr lang="en-US" sz="1600" b="0" i="0" u="none" strike="noStrike" baseline="0" dirty="0">
                <a:solidFill>
                  <a:srgbClr val="000000"/>
                </a:solidFill>
                <a:latin typeface="Times New Roman" panose="02020603050405020304" pitchFamily="18" charset="0"/>
              </a:rPr>
            </a:br>
            <a:endParaRPr lang="en-US" sz="1600" b="0" i="0" u="none" strike="noStrike" baseline="0" dirty="0">
              <a:solidFill>
                <a:srgbClr val="000000"/>
              </a:solidFill>
              <a:latin typeface="Times New Roman" panose="02020603050405020304" pitchFamily="18" charset="0"/>
            </a:endParaRPr>
          </a:p>
          <a:p>
            <a:r>
              <a:rPr lang="en-US" sz="1600" b="1" dirty="0">
                <a:latin typeface="Times New Roman" panose="02020603050405020304" pitchFamily="18" charset="0"/>
              </a:rPr>
              <a:t>3- </a:t>
            </a:r>
            <a:r>
              <a:rPr lang="en-US" sz="1600" b="1" i="0" u="none" strike="noStrike" baseline="0" dirty="0">
                <a:solidFill>
                  <a:srgbClr val="000000"/>
                </a:solidFill>
                <a:latin typeface="Times New Roman" panose="02020603050405020304" pitchFamily="18" charset="0"/>
              </a:rPr>
              <a:t>PDP2: </a:t>
            </a:r>
            <a:r>
              <a:rPr lang="en-US" sz="1600" b="0" i="0" u="none" strike="noStrike" baseline="0" dirty="0">
                <a:solidFill>
                  <a:srgbClr val="000000"/>
                </a:solidFill>
                <a:latin typeface="Times New Roman" panose="02020603050405020304" pitchFamily="18" charset="0"/>
              </a:rPr>
              <a:t>Pyruvate dehydrogenase phosphatase catalytic subunit 2 is associated with mitochondrial energy metabolism. The observed upregulation of PDP2 highlights mitochondrial dysfunction as a shared hallmark between the two conditions.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4">
          <a:extLst>
            <a:ext uri="{FF2B5EF4-FFF2-40B4-BE49-F238E27FC236}">
              <a16:creationId xmlns:a16="http://schemas.microsoft.com/office/drawing/2014/main" id="{6C5E89FD-AD01-D72D-E379-347D4C948143}"/>
            </a:ext>
          </a:extLst>
        </p:cNvPr>
        <p:cNvGrpSpPr/>
        <p:nvPr/>
      </p:nvGrpSpPr>
      <p:grpSpPr>
        <a:xfrm>
          <a:off x="0" y="0"/>
          <a:ext cx="0" cy="0"/>
          <a:chOff x="0" y="0"/>
          <a:chExt cx="0" cy="0"/>
        </a:xfrm>
      </p:grpSpPr>
      <p:sp>
        <p:nvSpPr>
          <p:cNvPr id="12" name="Google Shape;1467;p37">
            <a:extLst>
              <a:ext uri="{FF2B5EF4-FFF2-40B4-BE49-F238E27FC236}">
                <a16:creationId xmlns:a16="http://schemas.microsoft.com/office/drawing/2014/main" id="{1A0C1AEB-5B38-6AED-C3AB-BB9BEBA298ED}"/>
              </a:ext>
            </a:extLst>
          </p:cNvPr>
          <p:cNvSpPr txBox="1">
            <a:spLocks noGrp="1"/>
          </p:cNvSpPr>
          <p:nvPr>
            <p:ph type="title"/>
          </p:nvPr>
        </p:nvSpPr>
        <p:spPr>
          <a:xfrm>
            <a:off x="720000" y="445024"/>
            <a:ext cx="7704000" cy="1292335"/>
          </a:xfrm>
          <a:prstGeom prst="rect">
            <a:avLst/>
          </a:prstGeom>
        </p:spPr>
        <p:txBody>
          <a:bodyPr spcFirstLastPara="1" wrap="square" lIns="91425" tIns="91425" rIns="91425" bIns="91425" anchor="t" anchorCtr="0">
            <a:noAutofit/>
          </a:bodyPr>
          <a:lstStyle/>
          <a:p>
            <a:pPr algn="ctr"/>
            <a:r>
              <a:rPr lang="en-US" sz="4000" dirty="0">
                <a:solidFill>
                  <a:schemeClr val="dk2"/>
                </a:solidFill>
                <a:latin typeface="Times New Roman" panose="02020603050405020304" pitchFamily="18" charset="0"/>
                <a:cs typeface="Times New Roman" panose="02020603050405020304" pitchFamily="18" charset="0"/>
                <a:sym typeface="IBM Plex Mono"/>
              </a:rPr>
              <a:t>RESULTS </a:t>
            </a:r>
            <a:br>
              <a:rPr lang="en-US" sz="4000" dirty="0">
                <a:solidFill>
                  <a:schemeClr val="dk2"/>
                </a:solidFill>
                <a:latin typeface="Times New Roman" panose="02020603050405020304" pitchFamily="18" charset="0"/>
                <a:cs typeface="Times New Roman" panose="02020603050405020304" pitchFamily="18" charset="0"/>
                <a:sym typeface="IBM Plex Mono"/>
              </a:rPr>
            </a:br>
            <a:r>
              <a:rPr lang="en-US" sz="1600" i="0" u="none" strike="noStrike" baseline="0" dirty="0">
                <a:solidFill>
                  <a:schemeClr val="bg2"/>
                </a:solidFill>
                <a:latin typeface="Times New Roman" panose="02020603050405020304" pitchFamily="18" charset="0"/>
              </a:rPr>
              <a:t>Downregulated Genes</a:t>
            </a:r>
            <a:br>
              <a:rPr lang="en-US" sz="4000" b="0" i="0" u="none" strike="noStrike" baseline="0" dirty="0">
                <a:solidFill>
                  <a:srgbClr val="000000"/>
                </a:solidFill>
                <a:latin typeface="Times New Roman" panose="02020603050405020304" pitchFamily="18" charset="0"/>
              </a:rPr>
            </a:br>
            <a:endParaRPr lang="en-US" sz="4000" dirty="0">
              <a:solidFill>
                <a:schemeClr val="dk2"/>
              </a:solidFill>
              <a:latin typeface="Times New Roman" panose="02020603050405020304" pitchFamily="18" charset="0"/>
              <a:cs typeface="Times New Roman" panose="02020603050405020304" pitchFamily="18" charset="0"/>
              <a:sym typeface="IBM Plex Mono"/>
            </a:endParaRPr>
          </a:p>
        </p:txBody>
      </p:sp>
      <p:sp>
        <p:nvSpPr>
          <p:cNvPr id="14" name="TextBox 13">
            <a:extLst>
              <a:ext uri="{FF2B5EF4-FFF2-40B4-BE49-F238E27FC236}">
                <a16:creationId xmlns:a16="http://schemas.microsoft.com/office/drawing/2014/main" id="{A2DF225A-AF3C-9268-EFD7-84ECA56BA618}"/>
              </a:ext>
            </a:extLst>
          </p:cNvPr>
          <p:cNvSpPr txBox="1"/>
          <p:nvPr/>
        </p:nvSpPr>
        <p:spPr>
          <a:xfrm>
            <a:off x="720000" y="1579483"/>
            <a:ext cx="7704000" cy="2031325"/>
          </a:xfrm>
          <a:prstGeom prst="rect">
            <a:avLst/>
          </a:prstGeom>
          <a:noFill/>
        </p:spPr>
        <p:txBody>
          <a:bodyPr wrap="square">
            <a:spAutoFit/>
          </a:bodyPr>
          <a:lstStyle/>
          <a:p>
            <a:r>
              <a:rPr lang="en-US" sz="1800" b="1" i="0" u="none" strike="noStrike" baseline="0" dirty="0">
                <a:solidFill>
                  <a:srgbClr val="000000"/>
                </a:solidFill>
                <a:latin typeface="Times New Roman" panose="02020603050405020304" pitchFamily="18" charset="0"/>
              </a:rPr>
              <a:t>1- PHPT1: </a:t>
            </a:r>
            <a:r>
              <a:rPr lang="en-US" sz="1800" b="0" i="0" u="none" strike="noStrike" baseline="0" dirty="0" err="1">
                <a:solidFill>
                  <a:srgbClr val="000000"/>
                </a:solidFill>
                <a:latin typeface="Times New Roman" panose="02020603050405020304" pitchFamily="18" charset="0"/>
              </a:rPr>
              <a:t>Phosphohistidine</a:t>
            </a:r>
            <a:r>
              <a:rPr lang="en-US" sz="1800" b="0" i="0" u="none" strike="noStrike" baseline="0" dirty="0">
                <a:solidFill>
                  <a:srgbClr val="000000"/>
                </a:solidFill>
                <a:latin typeface="Times New Roman" panose="02020603050405020304" pitchFamily="18" charset="0"/>
              </a:rPr>
              <a:t> phosphatase 1’s downregulation suggests potential disruptions in intracellular signaling cascades critical for neuronal survival and repair mechanisms. </a:t>
            </a:r>
          </a:p>
          <a:p>
            <a:endParaRPr lang="en-US" sz="1800" b="0" i="0" u="none" strike="noStrike" baseline="0" dirty="0">
              <a:solidFill>
                <a:srgbClr val="000000"/>
              </a:solidFill>
              <a:latin typeface="Times New Roman" panose="02020603050405020304" pitchFamily="18" charset="0"/>
            </a:endParaRPr>
          </a:p>
          <a:p>
            <a:r>
              <a:rPr lang="en-US" sz="1800" b="1" i="0" u="none" strike="noStrike" baseline="0" dirty="0">
                <a:solidFill>
                  <a:srgbClr val="000000"/>
                </a:solidFill>
                <a:latin typeface="Times New Roman" panose="02020603050405020304" pitchFamily="18" charset="0"/>
              </a:rPr>
              <a:t>2- INTS3: </a:t>
            </a:r>
            <a:r>
              <a:rPr lang="en-US" sz="1800" b="0" i="0" u="none" strike="noStrike" baseline="0" dirty="0">
                <a:solidFill>
                  <a:srgbClr val="000000"/>
                </a:solidFill>
                <a:latin typeface="Times New Roman" panose="02020603050405020304" pitchFamily="18" charset="0"/>
              </a:rPr>
              <a:t>This gene’s involvement in DNA damage repair pathways makes its downregulation noteworthy, as it could exacerbate cellular stress and neurodegeneration associated with both diseases. </a:t>
            </a:r>
          </a:p>
        </p:txBody>
      </p:sp>
    </p:spTree>
    <p:extLst>
      <p:ext uri="{BB962C8B-B14F-4D97-AF65-F5344CB8AC3E}">
        <p14:creationId xmlns:p14="http://schemas.microsoft.com/office/powerpoint/2010/main" val="3244060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21" name="TextBox 20">
            <a:extLst>
              <a:ext uri="{FF2B5EF4-FFF2-40B4-BE49-F238E27FC236}">
                <a16:creationId xmlns:a16="http://schemas.microsoft.com/office/drawing/2014/main" id="{5E91B515-C263-28B7-409C-250E852A6732}"/>
              </a:ext>
            </a:extLst>
          </p:cNvPr>
          <p:cNvSpPr txBox="1"/>
          <p:nvPr/>
        </p:nvSpPr>
        <p:spPr>
          <a:xfrm>
            <a:off x="645659" y="1546302"/>
            <a:ext cx="7598810" cy="2862322"/>
          </a:xfrm>
          <a:prstGeom prst="rect">
            <a:avLst/>
          </a:prstGeom>
          <a:noFill/>
        </p:spPr>
        <p:txBody>
          <a:bodyPr wrap="square">
            <a:spAutoFit/>
          </a:bodyPr>
          <a:lstStyle/>
          <a:p>
            <a:r>
              <a:rPr lang="en-US" sz="1800" b="1" i="0" u="none" strike="noStrike" baseline="0" dirty="0">
                <a:solidFill>
                  <a:srgbClr val="000000"/>
                </a:solidFill>
                <a:latin typeface="Times New Roman" panose="02020603050405020304" pitchFamily="18" charset="0"/>
              </a:rPr>
              <a:t>- Oxidative Stress: </a:t>
            </a:r>
            <a:r>
              <a:rPr lang="en-US" sz="1800" b="0" i="0" u="none" strike="noStrike" baseline="0" dirty="0">
                <a:solidFill>
                  <a:srgbClr val="000000"/>
                </a:solidFill>
                <a:latin typeface="Times New Roman" panose="02020603050405020304" pitchFamily="18" charset="0"/>
              </a:rPr>
              <a:t>The upregulation of genes like NFE2L1 and BACH1 indicates an adaptive antioxidant response. </a:t>
            </a:r>
            <a:br>
              <a:rPr lang="en-US" sz="1800" b="0" i="0" u="none" strike="noStrike" baseline="0" dirty="0">
                <a:solidFill>
                  <a:srgbClr val="000000"/>
                </a:solidFill>
                <a:latin typeface="Times New Roman" panose="02020603050405020304" pitchFamily="18" charset="0"/>
              </a:rPr>
            </a:br>
            <a:endParaRPr lang="en-US" sz="1800" b="0" i="0" u="none" strike="noStrike" baseline="0" dirty="0">
              <a:solidFill>
                <a:srgbClr val="000000"/>
              </a:solidFill>
              <a:latin typeface="Times New Roman" panose="02020603050405020304" pitchFamily="18" charset="0"/>
            </a:endParaRPr>
          </a:p>
          <a:p>
            <a:r>
              <a:rPr lang="en-US" sz="1800" b="1" i="0" u="none" strike="noStrike" baseline="0" dirty="0">
                <a:solidFill>
                  <a:srgbClr val="000000"/>
                </a:solidFill>
                <a:latin typeface="Times New Roman" panose="02020603050405020304" pitchFamily="18" charset="0"/>
              </a:rPr>
              <a:t>- Mitochondrial Dysfunction: </a:t>
            </a:r>
            <a:r>
              <a:rPr lang="en-US" sz="1800" b="0" i="0" u="none" strike="noStrike" baseline="0" dirty="0">
                <a:solidFill>
                  <a:srgbClr val="000000"/>
                </a:solidFill>
                <a:latin typeface="Times New Roman" panose="02020603050405020304" pitchFamily="18" charset="0"/>
              </a:rPr>
              <a:t>Downregulation of mitochondrial-associated genes such as PHPT1 reflects impaired energy production and increased vulnerability to neurodegeneration. </a:t>
            </a:r>
            <a:br>
              <a:rPr lang="en-US" sz="1800" b="0" i="0" u="none" strike="noStrike" baseline="0" dirty="0">
                <a:solidFill>
                  <a:srgbClr val="000000"/>
                </a:solidFill>
                <a:latin typeface="Times New Roman" panose="02020603050405020304" pitchFamily="18" charset="0"/>
              </a:rPr>
            </a:br>
            <a:endParaRPr lang="en-US" sz="1800" b="0" i="0" u="none" strike="noStrike" baseline="0" dirty="0">
              <a:solidFill>
                <a:srgbClr val="000000"/>
              </a:solidFill>
              <a:latin typeface="Times New Roman" panose="02020603050405020304" pitchFamily="18" charset="0"/>
            </a:endParaRPr>
          </a:p>
          <a:p>
            <a:r>
              <a:rPr lang="en-US" sz="1800" b="1" i="0" u="none" strike="noStrike" baseline="0" dirty="0">
                <a:solidFill>
                  <a:srgbClr val="000000"/>
                </a:solidFill>
                <a:latin typeface="Times New Roman" panose="02020603050405020304" pitchFamily="18" charset="0"/>
              </a:rPr>
              <a:t>- Protein Degradation: </a:t>
            </a:r>
            <a:r>
              <a:rPr lang="en-US" sz="1800" b="0" i="0" u="none" strike="noStrike" baseline="0" dirty="0">
                <a:solidFill>
                  <a:srgbClr val="000000"/>
                </a:solidFill>
                <a:latin typeface="Times New Roman" panose="02020603050405020304" pitchFamily="18" charset="0"/>
              </a:rPr>
              <a:t>Dysregulated ubiquitin-mediated proteolysis</a:t>
            </a:r>
            <a:r>
              <a:rPr lang="en-US" sz="1800" dirty="0">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aligns with the shared pathology of protein aggregation in AD and cellular damage in COVID19. </a:t>
            </a:r>
          </a:p>
        </p:txBody>
      </p:sp>
      <p:sp>
        <p:nvSpPr>
          <p:cNvPr id="22" name="Google Shape;1467;p37">
            <a:extLst>
              <a:ext uri="{FF2B5EF4-FFF2-40B4-BE49-F238E27FC236}">
                <a16:creationId xmlns:a16="http://schemas.microsoft.com/office/drawing/2014/main" id="{D7079001-D802-76DF-034F-4D68D1909F5B}"/>
              </a:ext>
            </a:extLst>
          </p:cNvPr>
          <p:cNvSpPr txBox="1">
            <a:spLocks noGrp="1"/>
          </p:cNvSpPr>
          <p:nvPr>
            <p:ph type="title"/>
          </p:nvPr>
        </p:nvSpPr>
        <p:spPr>
          <a:xfrm>
            <a:off x="720000" y="445025"/>
            <a:ext cx="7704000" cy="974898"/>
          </a:xfrm>
          <a:prstGeom prst="rect">
            <a:avLst/>
          </a:prstGeom>
        </p:spPr>
        <p:txBody>
          <a:bodyPr spcFirstLastPara="1" wrap="square" lIns="91425" tIns="91425" rIns="91425" bIns="91425" anchor="t" anchorCtr="0">
            <a:noAutofit/>
          </a:bodyPr>
          <a:lstStyle/>
          <a:p>
            <a:pPr algn="ctr"/>
            <a:r>
              <a:rPr lang="en-US" sz="4000" dirty="0">
                <a:solidFill>
                  <a:schemeClr val="dk2"/>
                </a:solidFill>
                <a:latin typeface="Times New Roman" panose="02020603050405020304" pitchFamily="18" charset="0"/>
                <a:cs typeface="Times New Roman" panose="02020603050405020304" pitchFamily="18" charset="0"/>
                <a:sym typeface="IBM Plex Mono"/>
              </a:rPr>
              <a:t>RESULTS </a:t>
            </a:r>
            <a:br>
              <a:rPr lang="en-US" sz="4000" dirty="0">
                <a:solidFill>
                  <a:schemeClr val="dk2"/>
                </a:solidFill>
                <a:latin typeface="Times New Roman" panose="02020603050405020304" pitchFamily="18" charset="0"/>
                <a:cs typeface="Times New Roman" panose="02020603050405020304" pitchFamily="18" charset="0"/>
                <a:sym typeface="IBM Plex Mono"/>
              </a:rPr>
            </a:br>
            <a:r>
              <a:rPr lang="en-US" sz="1600" dirty="0">
                <a:solidFill>
                  <a:schemeClr val="dk2"/>
                </a:solidFill>
                <a:latin typeface="Times New Roman" panose="02020603050405020304" pitchFamily="18" charset="0"/>
                <a:cs typeface="Times New Roman" panose="02020603050405020304" pitchFamily="18" charset="0"/>
                <a:sym typeface="IBM Plex Mono"/>
              </a:rPr>
              <a:t>Linking between Pathways and DEGs</a:t>
            </a:r>
            <a:endParaRPr lang="en-US" sz="4000" dirty="0">
              <a:solidFill>
                <a:schemeClr val="dk2"/>
              </a:solidFill>
              <a:latin typeface="Times New Roman" panose="02020603050405020304" pitchFamily="18" charset="0"/>
              <a:cs typeface="Times New Roman" panose="02020603050405020304" pitchFamily="18" charset="0"/>
              <a:sym typeface="IBM Plex Mon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2">
          <a:extLst>
            <a:ext uri="{FF2B5EF4-FFF2-40B4-BE49-F238E27FC236}">
              <a16:creationId xmlns:a16="http://schemas.microsoft.com/office/drawing/2014/main" id="{6D10B515-7091-28FA-F146-0BB6CF6C4E37}"/>
            </a:ext>
          </a:extLst>
        </p:cNvPr>
        <p:cNvGrpSpPr/>
        <p:nvPr/>
      </p:nvGrpSpPr>
      <p:grpSpPr>
        <a:xfrm>
          <a:off x="0" y="0"/>
          <a:ext cx="0" cy="0"/>
          <a:chOff x="0" y="0"/>
          <a:chExt cx="0" cy="0"/>
        </a:xfrm>
      </p:grpSpPr>
      <p:sp>
        <p:nvSpPr>
          <p:cNvPr id="21" name="TextBox 20">
            <a:extLst>
              <a:ext uri="{FF2B5EF4-FFF2-40B4-BE49-F238E27FC236}">
                <a16:creationId xmlns:a16="http://schemas.microsoft.com/office/drawing/2014/main" id="{5C290B9D-1A0C-05E4-DCAB-DF6FE174EF0F}"/>
              </a:ext>
            </a:extLst>
          </p:cNvPr>
          <p:cNvSpPr txBox="1"/>
          <p:nvPr/>
        </p:nvSpPr>
        <p:spPr>
          <a:xfrm>
            <a:off x="825190" y="1665248"/>
            <a:ext cx="7598810" cy="1477328"/>
          </a:xfrm>
          <a:prstGeom prst="rect">
            <a:avLst/>
          </a:prstGeom>
          <a:noFill/>
        </p:spPr>
        <p:txBody>
          <a:bodyPr wrap="square">
            <a:spAutoFit/>
          </a:bodyPr>
          <a:lstStyle/>
          <a:p>
            <a:r>
              <a:rPr lang="en-US" sz="1800" b="1" i="0" u="none" strike="noStrike" baseline="0" dirty="0">
                <a:solidFill>
                  <a:srgbClr val="000000"/>
                </a:solidFill>
                <a:latin typeface="Times New Roman" panose="02020603050405020304" pitchFamily="18" charset="0"/>
              </a:rPr>
              <a:t>1-Targeting Oxidative Stress</a:t>
            </a:r>
            <a:br>
              <a:rPr lang="en-US" sz="1800" b="0" i="0" u="none" strike="noStrike" baseline="0" dirty="0">
                <a:solidFill>
                  <a:srgbClr val="000000"/>
                </a:solidFill>
                <a:latin typeface="Times New Roman" panose="02020603050405020304" pitchFamily="18" charset="0"/>
              </a:rPr>
            </a:br>
            <a:endParaRPr lang="en-US" sz="1800" b="0" i="0" u="none" strike="noStrike" baseline="0" dirty="0">
              <a:solidFill>
                <a:srgbClr val="000000"/>
              </a:solidFill>
              <a:latin typeface="Times New Roman" panose="02020603050405020304" pitchFamily="18" charset="0"/>
            </a:endParaRPr>
          </a:p>
          <a:p>
            <a:r>
              <a:rPr lang="en-US" sz="1800" b="1" i="0" u="none" strike="noStrike" baseline="0" dirty="0">
                <a:solidFill>
                  <a:srgbClr val="000000"/>
                </a:solidFill>
                <a:latin typeface="Times New Roman" panose="02020603050405020304" pitchFamily="18" charset="0"/>
              </a:rPr>
              <a:t>2-Mitochondrial Function</a:t>
            </a:r>
            <a:br>
              <a:rPr lang="en-US" sz="1800" b="0" i="0" u="none" strike="noStrike" baseline="0" dirty="0">
                <a:solidFill>
                  <a:srgbClr val="000000"/>
                </a:solidFill>
                <a:latin typeface="Times New Roman" panose="02020603050405020304" pitchFamily="18" charset="0"/>
              </a:rPr>
            </a:br>
            <a:endParaRPr lang="en-US" sz="1800" b="0" i="0" u="none" strike="noStrike" baseline="0" dirty="0">
              <a:solidFill>
                <a:srgbClr val="000000"/>
              </a:solidFill>
              <a:latin typeface="Times New Roman" panose="02020603050405020304" pitchFamily="18" charset="0"/>
            </a:endParaRPr>
          </a:p>
          <a:p>
            <a:r>
              <a:rPr lang="en-US" sz="1800" b="1" i="0" u="none" strike="noStrike" baseline="0" dirty="0">
                <a:solidFill>
                  <a:srgbClr val="000000"/>
                </a:solidFill>
                <a:latin typeface="Times New Roman" panose="02020603050405020304" pitchFamily="18" charset="0"/>
              </a:rPr>
              <a:t>3-Protein Homeostasis</a:t>
            </a:r>
            <a:endParaRPr lang="en-US" sz="1800" b="0" i="0" u="none" strike="noStrike" baseline="0" dirty="0">
              <a:solidFill>
                <a:srgbClr val="000000"/>
              </a:solidFill>
              <a:latin typeface="Times New Roman" panose="02020603050405020304" pitchFamily="18" charset="0"/>
            </a:endParaRPr>
          </a:p>
        </p:txBody>
      </p:sp>
      <p:sp>
        <p:nvSpPr>
          <p:cNvPr id="22" name="Google Shape;1467;p37">
            <a:extLst>
              <a:ext uri="{FF2B5EF4-FFF2-40B4-BE49-F238E27FC236}">
                <a16:creationId xmlns:a16="http://schemas.microsoft.com/office/drawing/2014/main" id="{D2610E5F-CC7E-BBDE-30CE-B52A5E79FA93}"/>
              </a:ext>
            </a:extLst>
          </p:cNvPr>
          <p:cNvSpPr txBox="1">
            <a:spLocks noGrp="1"/>
          </p:cNvSpPr>
          <p:nvPr>
            <p:ph type="title"/>
          </p:nvPr>
        </p:nvSpPr>
        <p:spPr>
          <a:xfrm>
            <a:off x="720000" y="445025"/>
            <a:ext cx="7704000" cy="974898"/>
          </a:xfrm>
          <a:prstGeom prst="rect">
            <a:avLst/>
          </a:prstGeom>
        </p:spPr>
        <p:txBody>
          <a:bodyPr spcFirstLastPara="1" wrap="square" lIns="91425" tIns="91425" rIns="91425" bIns="91425" anchor="t" anchorCtr="0">
            <a:noAutofit/>
          </a:bodyPr>
          <a:lstStyle/>
          <a:p>
            <a:pPr algn="ctr"/>
            <a:r>
              <a:rPr lang="en-US" sz="4000" dirty="0">
                <a:solidFill>
                  <a:schemeClr val="dk2"/>
                </a:solidFill>
                <a:latin typeface="Times New Roman" panose="02020603050405020304" pitchFamily="18" charset="0"/>
                <a:cs typeface="Times New Roman" panose="02020603050405020304" pitchFamily="18" charset="0"/>
                <a:sym typeface="IBM Plex Mono"/>
              </a:rPr>
              <a:t>RESULTS </a:t>
            </a:r>
            <a:br>
              <a:rPr lang="en-US" sz="4000" dirty="0">
                <a:solidFill>
                  <a:schemeClr val="dk2"/>
                </a:solidFill>
                <a:latin typeface="Times New Roman" panose="02020603050405020304" pitchFamily="18" charset="0"/>
                <a:cs typeface="Times New Roman" panose="02020603050405020304" pitchFamily="18" charset="0"/>
                <a:sym typeface="IBM Plex Mono"/>
              </a:rPr>
            </a:br>
            <a:r>
              <a:rPr lang="en-US" sz="1800" dirty="0">
                <a:solidFill>
                  <a:schemeClr val="dk2"/>
                </a:solidFill>
                <a:latin typeface="Times New Roman" panose="02020603050405020304" pitchFamily="18" charset="0"/>
                <a:cs typeface="Times New Roman" panose="02020603050405020304" pitchFamily="18" charset="0"/>
                <a:sym typeface="IBM Plex Mono"/>
              </a:rPr>
              <a:t>Findings</a:t>
            </a:r>
            <a:endParaRPr lang="en-US" sz="4000" dirty="0">
              <a:solidFill>
                <a:schemeClr val="dk2"/>
              </a:solidFill>
              <a:latin typeface="Times New Roman" panose="02020603050405020304" pitchFamily="18" charset="0"/>
              <a:cs typeface="Times New Roman" panose="02020603050405020304" pitchFamily="18" charset="0"/>
              <a:sym typeface="IBM Plex Mono"/>
            </a:endParaRPr>
          </a:p>
        </p:txBody>
      </p:sp>
    </p:spTree>
    <p:extLst>
      <p:ext uri="{BB962C8B-B14F-4D97-AF65-F5344CB8AC3E}">
        <p14:creationId xmlns:p14="http://schemas.microsoft.com/office/powerpoint/2010/main" val="1671482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6" name="Google Shape;1467;p37">
            <a:extLst>
              <a:ext uri="{FF2B5EF4-FFF2-40B4-BE49-F238E27FC236}">
                <a16:creationId xmlns:a16="http://schemas.microsoft.com/office/drawing/2014/main" id="{9A7A166A-5D6B-00DB-3105-32C04034148B}"/>
              </a:ext>
            </a:extLst>
          </p:cNvPr>
          <p:cNvSpPr txBox="1">
            <a:spLocks noGrp="1"/>
          </p:cNvSpPr>
          <p:nvPr>
            <p:ph type="title"/>
          </p:nvPr>
        </p:nvSpPr>
        <p:spPr>
          <a:xfrm>
            <a:off x="720000" y="445025"/>
            <a:ext cx="7704000" cy="974898"/>
          </a:xfrm>
          <a:prstGeom prst="rect">
            <a:avLst/>
          </a:prstGeom>
        </p:spPr>
        <p:txBody>
          <a:bodyPr spcFirstLastPara="1" wrap="square" lIns="91425" tIns="91425" rIns="91425" bIns="91425" anchor="t" anchorCtr="0">
            <a:noAutofit/>
          </a:bodyPr>
          <a:lstStyle/>
          <a:p>
            <a:pPr algn="ctr"/>
            <a:r>
              <a:rPr lang="en-US" sz="4000" dirty="0">
                <a:solidFill>
                  <a:schemeClr val="dk2"/>
                </a:solidFill>
                <a:latin typeface="Times New Roman" panose="02020603050405020304" pitchFamily="18" charset="0"/>
                <a:cs typeface="Times New Roman" panose="02020603050405020304" pitchFamily="18" charset="0"/>
                <a:sym typeface="IBM Plex Mono"/>
              </a:rPr>
              <a:t>RESULTS </a:t>
            </a:r>
            <a:br>
              <a:rPr lang="en-US" sz="4000" dirty="0">
                <a:solidFill>
                  <a:schemeClr val="dk2"/>
                </a:solidFill>
                <a:latin typeface="Times New Roman" panose="02020603050405020304" pitchFamily="18" charset="0"/>
                <a:cs typeface="Times New Roman" panose="02020603050405020304" pitchFamily="18" charset="0"/>
                <a:sym typeface="IBM Plex Mono"/>
              </a:rPr>
            </a:br>
            <a:r>
              <a:rPr lang="en-US" sz="1800" dirty="0">
                <a:solidFill>
                  <a:schemeClr val="bg2"/>
                </a:solidFill>
                <a:latin typeface="Times New Roman" panose="02020603050405020304" pitchFamily="18" charset="0"/>
                <a:cs typeface="Times New Roman" panose="02020603050405020304" pitchFamily="18" charset="0"/>
                <a:sym typeface="IBM Plex Mono"/>
              </a:rPr>
              <a:t>V</a:t>
            </a:r>
            <a:r>
              <a:rPr lang="en-US" sz="1800" i="0" u="none" strike="noStrike" baseline="0" dirty="0">
                <a:solidFill>
                  <a:schemeClr val="bg2"/>
                </a:solidFill>
                <a:latin typeface="Times New Roman" panose="02020603050405020304" pitchFamily="18" charset="0"/>
              </a:rPr>
              <a:t>olcano </a:t>
            </a:r>
            <a:r>
              <a:rPr lang="en-US" sz="1800" dirty="0">
                <a:solidFill>
                  <a:schemeClr val="bg2"/>
                </a:solidFill>
                <a:latin typeface="Times New Roman" panose="02020603050405020304" pitchFamily="18" charset="0"/>
              </a:rPr>
              <a:t>P</a:t>
            </a:r>
            <a:r>
              <a:rPr lang="en-US" sz="1800" i="0" u="none" strike="noStrike" baseline="0" dirty="0">
                <a:solidFill>
                  <a:schemeClr val="bg2"/>
                </a:solidFill>
                <a:latin typeface="Times New Roman" panose="02020603050405020304" pitchFamily="18" charset="0"/>
              </a:rPr>
              <a:t>lot </a:t>
            </a:r>
            <a:endParaRPr lang="en-US" sz="4000" dirty="0">
              <a:solidFill>
                <a:schemeClr val="bg2"/>
              </a:solidFill>
              <a:latin typeface="Times New Roman" panose="02020603050405020304" pitchFamily="18" charset="0"/>
              <a:cs typeface="Times New Roman" panose="02020603050405020304" pitchFamily="18" charset="0"/>
              <a:sym typeface="IBM Plex Mono"/>
            </a:endParaRPr>
          </a:p>
        </p:txBody>
      </p:sp>
      <p:pic>
        <p:nvPicPr>
          <p:cNvPr id="8" name="Picture 7">
            <a:extLst>
              <a:ext uri="{FF2B5EF4-FFF2-40B4-BE49-F238E27FC236}">
                <a16:creationId xmlns:a16="http://schemas.microsoft.com/office/drawing/2014/main" id="{F07C87E3-8DE9-1A94-738F-063C421BE962}"/>
              </a:ext>
            </a:extLst>
          </p:cNvPr>
          <p:cNvPicPr>
            <a:picLocks noChangeAspect="1"/>
          </p:cNvPicPr>
          <p:nvPr/>
        </p:nvPicPr>
        <p:blipFill>
          <a:blip r:embed="rId3"/>
          <a:stretch>
            <a:fillRect/>
          </a:stretch>
        </p:blipFill>
        <p:spPr>
          <a:xfrm>
            <a:off x="4393883" y="1678226"/>
            <a:ext cx="4212450" cy="2856602"/>
          </a:xfrm>
          <a:prstGeom prst="rect">
            <a:avLst/>
          </a:prstGeom>
        </p:spPr>
      </p:pic>
      <p:sp>
        <p:nvSpPr>
          <p:cNvPr id="10" name="TextBox 9">
            <a:extLst>
              <a:ext uri="{FF2B5EF4-FFF2-40B4-BE49-F238E27FC236}">
                <a16:creationId xmlns:a16="http://schemas.microsoft.com/office/drawing/2014/main" id="{C8739720-7F4D-234A-6B5B-8C2CD8DC6760}"/>
              </a:ext>
            </a:extLst>
          </p:cNvPr>
          <p:cNvSpPr txBox="1"/>
          <p:nvPr/>
        </p:nvSpPr>
        <p:spPr>
          <a:xfrm>
            <a:off x="466493" y="1678226"/>
            <a:ext cx="4105507" cy="2633157"/>
          </a:xfrm>
          <a:prstGeom prst="rect">
            <a:avLst/>
          </a:prstGeom>
          <a:noFill/>
        </p:spPr>
        <p:txBody>
          <a:bodyPr wrap="square">
            <a:spAutoFit/>
          </a:bodyPr>
          <a:lstStyle/>
          <a:p>
            <a:pPr>
              <a:lnSpc>
                <a:spcPct val="150000"/>
              </a:lnSpc>
            </a:pPr>
            <a:r>
              <a:rPr lang="en-US" sz="1600" b="0" i="0" u="none" strike="noStrike" baseline="0" dirty="0">
                <a:solidFill>
                  <a:srgbClr val="000000"/>
                </a:solidFill>
                <a:latin typeface="Times New Roman" panose="02020603050405020304" pitchFamily="18" charset="0"/>
              </a:rPr>
              <a:t>It shows the relationship between the magnitude of change (fold change) and the significance of that change (p-value). </a:t>
            </a:r>
          </a:p>
          <a:p>
            <a:pPr>
              <a:lnSpc>
                <a:spcPct val="150000"/>
              </a:lnSpc>
            </a:pPr>
            <a:endParaRPr lang="en-US" sz="1600" b="0" i="0" u="none" strike="noStrike" baseline="0" dirty="0">
              <a:solidFill>
                <a:srgbClr val="000000"/>
              </a:solidFill>
              <a:latin typeface="Times New Roman" panose="02020603050405020304" pitchFamily="18" charset="0"/>
            </a:endParaRPr>
          </a:p>
          <a:p>
            <a:pPr>
              <a:lnSpc>
                <a:spcPct val="150000"/>
              </a:lnSpc>
            </a:pPr>
            <a:r>
              <a:rPr lang="en-US" sz="1600" b="0" i="0" u="none" strike="noStrike" baseline="0" dirty="0">
                <a:solidFill>
                  <a:srgbClr val="000000"/>
                </a:solidFill>
                <a:latin typeface="Times New Roman" panose="02020603050405020304" pitchFamily="18" charset="0"/>
              </a:rPr>
              <a:t>Result: </a:t>
            </a:r>
          </a:p>
          <a:p>
            <a:pPr>
              <a:lnSpc>
                <a:spcPct val="150000"/>
              </a:lnSpc>
            </a:pPr>
            <a:r>
              <a:rPr lang="en-US" sz="1600" b="1" i="0" u="none" strike="noStrike" baseline="0" dirty="0">
                <a:solidFill>
                  <a:srgbClr val="FF0000"/>
                </a:solidFill>
                <a:latin typeface="Times New Roman" panose="02020603050405020304" pitchFamily="18" charset="0"/>
              </a:rPr>
              <a:t>Upregulated Genes (Red)</a:t>
            </a:r>
            <a:br>
              <a:rPr lang="en-US" sz="1600" b="1" i="0" u="none" strike="noStrike" baseline="0" dirty="0">
                <a:solidFill>
                  <a:srgbClr val="FF0000"/>
                </a:solidFill>
                <a:latin typeface="Times New Roman" panose="02020603050405020304" pitchFamily="18" charset="0"/>
              </a:rPr>
            </a:br>
            <a:r>
              <a:rPr lang="en-US" sz="1600" b="1" i="0" u="none" strike="noStrike" baseline="0" dirty="0">
                <a:solidFill>
                  <a:schemeClr val="bg2"/>
                </a:solidFill>
                <a:latin typeface="Times New Roman" panose="02020603050405020304" pitchFamily="18" charset="0"/>
              </a:rPr>
              <a:t>Downregulated Genes (Blue)</a:t>
            </a:r>
            <a:endParaRPr lang="en-US" sz="1600" dirty="0">
              <a:solidFill>
                <a:schemeClr val="bg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73">
          <a:extLst>
            <a:ext uri="{FF2B5EF4-FFF2-40B4-BE49-F238E27FC236}">
              <a16:creationId xmlns:a16="http://schemas.microsoft.com/office/drawing/2014/main" id="{780479B7-C4FA-06D6-D9ED-DB9404E20852}"/>
            </a:ext>
          </a:extLst>
        </p:cNvPr>
        <p:cNvGrpSpPr/>
        <p:nvPr/>
      </p:nvGrpSpPr>
      <p:grpSpPr>
        <a:xfrm>
          <a:off x="0" y="0"/>
          <a:ext cx="0" cy="0"/>
          <a:chOff x="0" y="0"/>
          <a:chExt cx="0" cy="0"/>
        </a:xfrm>
      </p:grpSpPr>
      <p:sp>
        <p:nvSpPr>
          <p:cNvPr id="6" name="Google Shape;1467;p37">
            <a:extLst>
              <a:ext uri="{FF2B5EF4-FFF2-40B4-BE49-F238E27FC236}">
                <a16:creationId xmlns:a16="http://schemas.microsoft.com/office/drawing/2014/main" id="{3505EA7C-C79E-42E3-1B37-0E1401C9E8B5}"/>
              </a:ext>
            </a:extLst>
          </p:cNvPr>
          <p:cNvSpPr txBox="1">
            <a:spLocks noGrp="1"/>
          </p:cNvSpPr>
          <p:nvPr>
            <p:ph type="title"/>
          </p:nvPr>
        </p:nvSpPr>
        <p:spPr>
          <a:xfrm>
            <a:off x="720000" y="445025"/>
            <a:ext cx="7704000" cy="974898"/>
          </a:xfrm>
          <a:prstGeom prst="rect">
            <a:avLst/>
          </a:prstGeom>
        </p:spPr>
        <p:txBody>
          <a:bodyPr spcFirstLastPara="1" wrap="square" lIns="91425" tIns="91425" rIns="91425" bIns="91425" anchor="t" anchorCtr="0">
            <a:noAutofit/>
          </a:bodyPr>
          <a:lstStyle/>
          <a:p>
            <a:pPr algn="ctr"/>
            <a:r>
              <a:rPr lang="en-US" sz="4000" dirty="0">
                <a:solidFill>
                  <a:schemeClr val="dk2"/>
                </a:solidFill>
                <a:latin typeface="Times New Roman" panose="02020603050405020304" pitchFamily="18" charset="0"/>
                <a:cs typeface="Times New Roman" panose="02020603050405020304" pitchFamily="18" charset="0"/>
                <a:sym typeface="IBM Plex Mono"/>
              </a:rPr>
              <a:t>RESULTS </a:t>
            </a:r>
            <a:br>
              <a:rPr lang="en-US" sz="4000" dirty="0">
                <a:solidFill>
                  <a:schemeClr val="dk2"/>
                </a:solidFill>
                <a:latin typeface="Times New Roman" panose="02020603050405020304" pitchFamily="18" charset="0"/>
                <a:cs typeface="Times New Roman" panose="02020603050405020304" pitchFamily="18" charset="0"/>
                <a:sym typeface="IBM Plex Mono"/>
              </a:rPr>
            </a:br>
            <a:r>
              <a:rPr lang="en-US" sz="1800" dirty="0">
                <a:solidFill>
                  <a:schemeClr val="bg2"/>
                </a:solidFill>
                <a:latin typeface="Times New Roman" panose="02020603050405020304" pitchFamily="18" charset="0"/>
                <a:cs typeface="Times New Roman" panose="02020603050405020304" pitchFamily="18" charset="0"/>
                <a:sym typeface="IBM Plex Mono"/>
              </a:rPr>
              <a:t>H</a:t>
            </a:r>
            <a:r>
              <a:rPr lang="en-US" sz="1800" i="0" u="none" strike="noStrike" baseline="0" dirty="0">
                <a:solidFill>
                  <a:schemeClr val="bg2"/>
                </a:solidFill>
                <a:latin typeface="Times New Roman" panose="02020603050405020304" pitchFamily="18" charset="0"/>
              </a:rPr>
              <a:t>eatmap </a:t>
            </a:r>
            <a:endParaRPr lang="en-US" sz="4000" dirty="0">
              <a:solidFill>
                <a:schemeClr val="bg2"/>
              </a:solidFill>
              <a:latin typeface="Times New Roman" panose="02020603050405020304" pitchFamily="18" charset="0"/>
              <a:cs typeface="Times New Roman" panose="02020603050405020304" pitchFamily="18" charset="0"/>
              <a:sym typeface="IBM Plex Mono"/>
            </a:endParaRPr>
          </a:p>
        </p:txBody>
      </p:sp>
      <p:sp>
        <p:nvSpPr>
          <p:cNvPr id="10" name="TextBox 9">
            <a:extLst>
              <a:ext uri="{FF2B5EF4-FFF2-40B4-BE49-F238E27FC236}">
                <a16:creationId xmlns:a16="http://schemas.microsoft.com/office/drawing/2014/main" id="{5FE42E98-9F0E-FD7E-BEF3-3D635F9A3692}"/>
              </a:ext>
            </a:extLst>
          </p:cNvPr>
          <p:cNvSpPr txBox="1"/>
          <p:nvPr/>
        </p:nvSpPr>
        <p:spPr>
          <a:xfrm>
            <a:off x="466493" y="1975733"/>
            <a:ext cx="4105507" cy="2308324"/>
          </a:xfrm>
          <a:prstGeom prst="rect">
            <a:avLst/>
          </a:prstGeom>
          <a:noFill/>
        </p:spPr>
        <p:txBody>
          <a:bodyPr wrap="square">
            <a:spAutoFit/>
          </a:bodyPr>
          <a:lstStyle/>
          <a:p>
            <a:r>
              <a:rPr lang="en-US" sz="1600" b="0" i="0" u="none" strike="noStrike" baseline="0" dirty="0">
                <a:solidFill>
                  <a:srgbClr val="000000"/>
                </a:solidFill>
                <a:latin typeface="Times New Roman" panose="02020603050405020304" pitchFamily="18" charset="0"/>
              </a:rPr>
              <a:t>The purpose is to identify and visualize differences in gene expression between COVID-19 and Alzheimer's disease. </a:t>
            </a:r>
          </a:p>
          <a:p>
            <a:br>
              <a:rPr lang="en-US" sz="1600" dirty="0">
                <a:latin typeface="Times New Roman" panose="02020603050405020304" pitchFamily="18" charset="0"/>
              </a:rPr>
            </a:br>
            <a:r>
              <a:rPr lang="en-US" sz="1600" dirty="0">
                <a:latin typeface="Times New Roman" panose="02020603050405020304" pitchFamily="18" charset="0"/>
              </a:rPr>
              <a:t>Result:</a:t>
            </a:r>
            <a:br>
              <a:rPr lang="en-US" sz="1600" dirty="0">
                <a:latin typeface="Times New Roman" panose="02020603050405020304" pitchFamily="18" charset="0"/>
              </a:rPr>
            </a:br>
            <a:r>
              <a:rPr lang="en-US" sz="1600" b="1" i="0" u="none" strike="noStrike" baseline="0" dirty="0">
                <a:solidFill>
                  <a:srgbClr val="FF0000"/>
                </a:solidFill>
                <a:latin typeface="Times New Roman" panose="02020603050405020304" pitchFamily="18" charset="0"/>
              </a:rPr>
              <a:t>Red indicates genes that are more active (upregulated)</a:t>
            </a:r>
          </a:p>
          <a:p>
            <a:r>
              <a:rPr lang="en-US" sz="1600" b="1" dirty="0">
                <a:solidFill>
                  <a:schemeClr val="bg2"/>
                </a:solidFill>
                <a:latin typeface="Times New Roman" panose="02020603050405020304" pitchFamily="18" charset="0"/>
              </a:rPr>
              <a:t>B</a:t>
            </a:r>
            <a:r>
              <a:rPr lang="en-US" sz="1600" b="1" i="0" u="none" strike="noStrike" baseline="0" dirty="0">
                <a:solidFill>
                  <a:schemeClr val="bg2"/>
                </a:solidFill>
                <a:latin typeface="Times New Roman" panose="02020603050405020304" pitchFamily="18" charset="0"/>
              </a:rPr>
              <a:t>lue indicates genes that are less active (downregulated)</a:t>
            </a:r>
            <a:endParaRPr lang="en-US" b="1" dirty="0">
              <a:solidFill>
                <a:schemeClr val="bg2"/>
              </a:solidFill>
            </a:endParaRPr>
          </a:p>
        </p:txBody>
      </p:sp>
      <p:pic>
        <p:nvPicPr>
          <p:cNvPr id="3" name="Picture 2">
            <a:extLst>
              <a:ext uri="{FF2B5EF4-FFF2-40B4-BE49-F238E27FC236}">
                <a16:creationId xmlns:a16="http://schemas.microsoft.com/office/drawing/2014/main" id="{195EA8A0-9B49-00A6-DB59-A8FB522FC30B}"/>
              </a:ext>
            </a:extLst>
          </p:cNvPr>
          <p:cNvPicPr>
            <a:picLocks noChangeAspect="1"/>
          </p:cNvPicPr>
          <p:nvPr/>
        </p:nvPicPr>
        <p:blipFill>
          <a:blip r:embed="rId3"/>
          <a:stretch>
            <a:fillRect/>
          </a:stretch>
        </p:blipFill>
        <p:spPr>
          <a:xfrm>
            <a:off x="4467922" y="1761893"/>
            <a:ext cx="4261624" cy="2587775"/>
          </a:xfrm>
          <a:prstGeom prst="rect">
            <a:avLst/>
          </a:prstGeom>
        </p:spPr>
      </p:pic>
    </p:spTree>
    <p:extLst>
      <p:ext uri="{BB962C8B-B14F-4D97-AF65-F5344CB8AC3E}">
        <p14:creationId xmlns:p14="http://schemas.microsoft.com/office/powerpoint/2010/main" val="1484967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1467" name="Google Shape;1467;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4000" dirty="0">
                <a:solidFill>
                  <a:schemeClr val="dk2"/>
                </a:solidFill>
                <a:latin typeface="Times New Roman" panose="02020603050405020304" pitchFamily="18" charset="0"/>
                <a:cs typeface="Times New Roman" panose="02020603050405020304" pitchFamily="18" charset="0"/>
                <a:sym typeface="IBM Plex Mono"/>
              </a:rPr>
              <a:t>INTRODUCTION</a:t>
            </a:r>
            <a:endParaRPr sz="4000" dirty="0">
              <a:solidFill>
                <a:schemeClr val="dk2"/>
              </a:solidFill>
              <a:latin typeface="Times New Roman" panose="02020603050405020304" pitchFamily="18" charset="0"/>
              <a:cs typeface="Times New Roman" panose="02020603050405020304" pitchFamily="18" charset="0"/>
              <a:sym typeface="IBM Plex Mono"/>
            </a:endParaRPr>
          </a:p>
        </p:txBody>
      </p:sp>
      <p:sp>
        <p:nvSpPr>
          <p:cNvPr id="27" name="TextBox 26">
            <a:extLst>
              <a:ext uri="{FF2B5EF4-FFF2-40B4-BE49-F238E27FC236}">
                <a16:creationId xmlns:a16="http://schemas.microsoft.com/office/drawing/2014/main" id="{3EC8DE80-5110-BB65-4C12-8B5D5363A6F1}"/>
              </a:ext>
            </a:extLst>
          </p:cNvPr>
          <p:cNvSpPr txBox="1"/>
          <p:nvPr/>
        </p:nvSpPr>
        <p:spPr>
          <a:xfrm>
            <a:off x="720000" y="1383044"/>
            <a:ext cx="7060673" cy="2862322"/>
          </a:xfrm>
          <a:prstGeom prst="rect">
            <a:avLst/>
          </a:prstGeom>
          <a:noFill/>
        </p:spPr>
        <p:txBody>
          <a:bodyPr wrap="square">
            <a:spAutoFit/>
          </a:bodyPr>
          <a:lstStyle/>
          <a:p>
            <a:r>
              <a:rPr lang="en-US" sz="1800" b="1" i="0" u="none" strike="noStrike" baseline="0" dirty="0">
                <a:solidFill>
                  <a:srgbClr val="000000"/>
                </a:solidFill>
                <a:latin typeface="Times New Roman" panose="02020603050405020304" pitchFamily="18" charset="0"/>
              </a:rPr>
              <a:t>COVID-19</a:t>
            </a:r>
            <a:r>
              <a:rPr lang="en-US" sz="1800" b="0" i="0" u="none" strike="noStrike" baseline="0" dirty="0">
                <a:solidFill>
                  <a:srgbClr val="000000"/>
                </a:solidFill>
                <a:latin typeface="Times New Roman" panose="02020603050405020304" pitchFamily="18" charset="0"/>
              </a:rPr>
              <a:t> is a contagious disease caused by the </a:t>
            </a:r>
            <a:r>
              <a:rPr lang="en-US" sz="1800" b="1" i="0" u="none" strike="noStrike" baseline="0" dirty="0">
                <a:solidFill>
                  <a:srgbClr val="000000"/>
                </a:solidFill>
                <a:latin typeface="Times New Roman" panose="02020603050405020304" pitchFamily="18" charset="0"/>
              </a:rPr>
              <a:t>SARSCoV-2 </a:t>
            </a:r>
            <a:r>
              <a:rPr lang="en-US" sz="1800" b="0" i="0" u="none" strike="noStrike" baseline="0" dirty="0">
                <a:solidFill>
                  <a:srgbClr val="000000"/>
                </a:solidFill>
                <a:latin typeface="Times New Roman" panose="02020603050405020304" pitchFamily="18" charset="0"/>
              </a:rPr>
              <a:t>virus.</a:t>
            </a:r>
          </a:p>
          <a:p>
            <a:endParaRPr lang="en-US" sz="1800" b="0" i="0" u="none" strike="noStrike" baseline="0" dirty="0">
              <a:solidFill>
                <a:srgbClr val="000000"/>
              </a:solidFill>
              <a:latin typeface="Times New Roman" panose="02020603050405020304" pitchFamily="18" charset="0"/>
            </a:endParaRPr>
          </a:p>
          <a:p>
            <a:endParaRPr lang="en-US" sz="1800" b="1" i="0" u="none" strike="noStrike" baseline="0" dirty="0">
              <a:solidFill>
                <a:srgbClr val="000000"/>
              </a:solidFill>
              <a:latin typeface="Times New Roman" panose="02020603050405020304" pitchFamily="18" charset="0"/>
            </a:endParaRPr>
          </a:p>
          <a:p>
            <a:r>
              <a:rPr lang="en-US" sz="1800" b="1" i="0" u="none" strike="noStrike" baseline="0" dirty="0">
                <a:solidFill>
                  <a:srgbClr val="000000"/>
                </a:solidFill>
                <a:latin typeface="Times New Roman" panose="02020603050405020304" pitchFamily="18" charset="0"/>
              </a:rPr>
              <a:t>Alzheimer’s disease (AD) </a:t>
            </a:r>
            <a:r>
              <a:rPr lang="en-US" sz="1800" b="0" i="0" u="none" strike="noStrike" baseline="0" dirty="0">
                <a:solidFill>
                  <a:srgbClr val="000000"/>
                </a:solidFill>
                <a:latin typeface="Times New Roman" panose="02020603050405020304" pitchFamily="18" charset="0"/>
              </a:rPr>
              <a:t>is a progressive neurodegenerative disorder and the most common cause of dementia. </a:t>
            </a:r>
          </a:p>
          <a:p>
            <a:endParaRPr lang="en-US" sz="1800" dirty="0">
              <a:latin typeface="Times New Roman" panose="02020603050405020304" pitchFamily="18" charset="0"/>
            </a:endParaRPr>
          </a:p>
          <a:p>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COVID-19, caused by SARS-CoV-2, has been linked to neurological complications, including memory loss and cognitive decline. These effects may overlap with processes involved in Alzheimer’s disease (AD). </a:t>
            </a:r>
            <a:endParaRPr lang="en-US" sz="1800" dirty="0"/>
          </a:p>
        </p:txBody>
      </p:sp>
      <p:sp>
        <p:nvSpPr>
          <p:cNvPr id="2" name="Plus Sign 1">
            <a:extLst>
              <a:ext uri="{FF2B5EF4-FFF2-40B4-BE49-F238E27FC236}">
                <a16:creationId xmlns:a16="http://schemas.microsoft.com/office/drawing/2014/main" id="{4524FF73-8A36-EAA1-648C-1A9B939CFE67}"/>
              </a:ext>
            </a:extLst>
          </p:cNvPr>
          <p:cNvSpPr/>
          <p:nvPr/>
        </p:nvSpPr>
        <p:spPr>
          <a:xfrm>
            <a:off x="4034746" y="1812666"/>
            <a:ext cx="431180" cy="408878"/>
          </a:xfrm>
          <a:prstGeom prst="mathPlus">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Equals 2">
            <a:extLst>
              <a:ext uri="{FF2B5EF4-FFF2-40B4-BE49-F238E27FC236}">
                <a16:creationId xmlns:a16="http://schemas.microsoft.com/office/drawing/2014/main" id="{10E3B095-185B-8B81-FDCC-F3EA549F4A92}"/>
              </a:ext>
            </a:extLst>
          </p:cNvPr>
          <p:cNvSpPr/>
          <p:nvPr/>
        </p:nvSpPr>
        <p:spPr>
          <a:xfrm>
            <a:off x="4057048" y="2913785"/>
            <a:ext cx="386575" cy="319669"/>
          </a:xfrm>
          <a:prstGeom prst="mathEqual">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32">
          <a:extLst>
            <a:ext uri="{FF2B5EF4-FFF2-40B4-BE49-F238E27FC236}">
              <a16:creationId xmlns:a16="http://schemas.microsoft.com/office/drawing/2014/main" id="{876753CA-1E51-F3AF-9BF1-3C08C3CC2193}"/>
            </a:ext>
          </a:extLst>
        </p:cNvPr>
        <p:cNvGrpSpPr/>
        <p:nvPr/>
      </p:nvGrpSpPr>
      <p:grpSpPr>
        <a:xfrm>
          <a:off x="0" y="0"/>
          <a:ext cx="0" cy="0"/>
          <a:chOff x="0" y="0"/>
          <a:chExt cx="0" cy="0"/>
        </a:xfrm>
      </p:grpSpPr>
      <p:sp>
        <p:nvSpPr>
          <p:cNvPr id="21" name="TextBox 20">
            <a:extLst>
              <a:ext uri="{FF2B5EF4-FFF2-40B4-BE49-F238E27FC236}">
                <a16:creationId xmlns:a16="http://schemas.microsoft.com/office/drawing/2014/main" id="{C8488467-1818-2B3A-94D0-69A96166BED6}"/>
              </a:ext>
            </a:extLst>
          </p:cNvPr>
          <p:cNvSpPr txBox="1"/>
          <p:nvPr/>
        </p:nvSpPr>
        <p:spPr>
          <a:xfrm>
            <a:off x="430884" y="1419923"/>
            <a:ext cx="7993116" cy="2308324"/>
          </a:xfrm>
          <a:prstGeom prst="rect">
            <a:avLst/>
          </a:prstGeom>
          <a:noFill/>
        </p:spPr>
        <p:txBody>
          <a:bodyPr wrap="square">
            <a:spAutoFit/>
          </a:bodyPr>
          <a:lstStyle/>
          <a:p>
            <a:r>
              <a:rPr lang="en-US" sz="1800" b="1" i="0" u="none" strike="noStrike" baseline="0" dirty="0">
                <a:solidFill>
                  <a:srgbClr val="000000"/>
                </a:solidFill>
                <a:latin typeface="Times New Roman" panose="02020603050405020304" pitchFamily="18" charset="0"/>
              </a:rPr>
              <a:t>The Gene Set Enrichment Analysis (GSEA) identified significant pathways related to downregulated genes, including:	</a:t>
            </a:r>
          </a:p>
          <a:p>
            <a:r>
              <a:rPr lang="en-US" sz="1800" b="1" i="0" u="none" strike="noStrike" baseline="0" dirty="0">
                <a:solidFill>
                  <a:srgbClr val="000000"/>
                </a:solidFill>
                <a:latin typeface="Times New Roman" panose="02020603050405020304" pitchFamily="18" charset="0"/>
              </a:rPr>
              <a:t>•Oxidative Phosphorylation: </a:t>
            </a:r>
            <a:r>
              <a:rPr lang="en-US" sz="1800" i="0" u="none" strike="noStrike" baseline="0" dirty="0">
                <a:solidFill>
                  <a:srgbClr val="000000"/>
                </a:solidFill>
                <a:latin typeface="Times New Roman" panose="02020603050405020304" pitchFamily="18" charset="0"/>
              </a:rPr>
              <a:t>Highlights mitochondrial dysfunction.</a:t>
            </a:r>
          </a:p>
          <a:p>
            <a:r>
              <a:rPr lang="en-US" sz="1800" b="1" i="0" u="none" strike="noStrike" baseline="0" dirty="0">
                <a:solidFill>
                  <a:srgbClr val="000000"/>
                </a:solidFill>
                <a:latin typeface="Times New Roman" panose="02020603050405020304" pitchFamily="18" charset="0"/>
              </a:rPr>
              <a:t>•Neurological Pathways: </a:t>
            </a:r>
            <a:r>
              <a:rPr lang="en-US" sz="1800" i="0" u="none" strike="noStrike" baseline="0" dirty="0">
                <a:solidFill>
                  <a:srgbClr val="000000"/>
                </a:solidFill>
                <a:latin typeface="Times New Roman" panose="02020603050405020304" pitchFamily="18" charset="0"/>
              </a:rPr>
              <a:t>Parkinson’s Disease, Alzheimer’s Disease, and ALS, associated with neurodegeneration.</a:t>
            </a:r>
          </a:p>
          <a:p>
            <a:r>
              <a:rPr lang="en-US" sz="1800" b="1" i="0" u="none" strike="noStrike" baseline="0" dirty="0">
                <a:solidFill>
                  <a:srgbClr val="000000"/>
                </a:solidFill>
                <a:latin typeface="Times New Roman" panose="02020603050405020304" pitchFamily="18" charset="0"/>
              </a:rPr>
              <a:t>•Metabolic Dysregulation: </a:t>
            </a:r>
            <a:r>
              <a:rPr lang="en-US" sz="1800" i="0" u="none" strike="noStrike" baseline="0" dirty="0">
                <a:solidFill>
                  <a:srgbClr val="000000"/>
                </a:solidFill>
                <a:latin typeface="Times New Roman" panose="02020603050405020304" pitchFamily="18" charset="0"/>
              </a:rPr>
              <a:t>Diabetic Cardiomyopathy and Thermogenesis.</a:t>
            </a:r>
          </a:p>
          <a:p>
            <a:r>
              <a:rPr lang="en-US" sz="1800" b="1" i="0" u="none" strike="noStrike" baseline="0" dirty="0">
                <a:solidFill>
                  <a:srgbClr val="000000"/>
                </a:solidFill>
                <a:latin typeface="Times New Roman" panose="02020603050405020304" pitchFamily="18" charset="0"/>
              </a:rPr>
              <a:t>•Oxidative Stress and Protein Degradation</a:t>
            </a:r>
            <a:r>
              <a:rPr lang="en-US" sz="1800" i="0" u="none" strike="noStrike" baseline="0" dirty="0">
                <a:solidFill>
                  <a:srgbClr val="000000"/>
                </a:solidFill>
                <a:latin typeface="Times New Roman" panose="02020603050405020304" pitchFamily="18" charset="0"/>
              </a:rPr>
              <a:t>: Chemical Carcinogenesis and Ubiquitin-Mediated Proteolysis.</a:t>
            </a:r>
          </a:p>
        </p:txBody>
      </p:sp>
      <p:sp>
        <p:nvSpPr>
          <p:cNvPr id="22" name="Google Shape;1467;p37">
            <a:extLst>
              <a:ext uri="{FF2B5EF4-FFF2-40B4-BE49-F238E27FC236}">
                <a16:creationId xmlns:a16="http://schemas.microsoft.com/office/drawing/2014/main" id="{B713D4E2-D925-D9AA-F4EE-6A1EB7FAB4B1}"/>
              </a:ext>
            </a:extLst>
          </p:cNvPr>
          <p:cNvSpPr txBox="1">
            <a:spLocks noGrp="1"/>
          </p:cNvSpPr>
          <p:nvPr>
            <p:ph type="title"/>
          </p:nvPr>
        </p:nvSpPr>
        <p:spPr>
          <a:xfrm>
            <a:off x="575442" y="354724"/>
            <a:ext cx="7704000" cy="1490868"/>
          </a:xfrm>
          <a:prstGeom prst="rect">
            <a:avLst/>
          </a:prstGeom>
        </p:spPr>
        <p:txBody>
          <a:bodyPr spcFirstLastPara="1" wrap="square" lIns="91425" tIns="91425" rIns="91425" bIns="91425" anchor="t" anchorCtr="0">
            <a:noAutofit/>
          </a:bodyPr>
          <a:lstStyle/>
          <a:p>
            <a:r>
              <a:rPr lang="en-US" sz="4000" dirty="0">
                <a:solidFill>
                  <a:schemeClr val="dk2"/>
                </a:solidFill>
                <a:latin typeface="Times New Roman" panose="02020603050405020304" pitchFamily="18" charset="0"/>
                <a:cs typeface="Times New Roman" panose="02020603050405020304" pitchFamily="18" charset="0"/>
                <a:sym typeface="IBM Plex Mono"/>
              </a:rPr>
              <a:t>RESULTS </a:t>
            </a:r>
            <a:br>
              <a:rPr lang="en-US" sz="4000" dirty="0">
                <a:solidFill>
                  <a:schemeClr val="dk2"/>
                </a:solidFill>
                <a:latin typeface="Times New Roman" panose="02020603050405020304" pitchFamily="18" charset="0"/>
                <a:cs typeface="Times New Roman" panose="02020603050405020304" pitchFamily="18" charset="0"/>
                <a:sym typeface="IBM Plex Mono"/>
              </a:rPr>
            </a:br>
            <a:r>
              <a:rPr lang="en-US" sz="1600" b="1" i="0" u="none" strike="noStrike" baseline="0" dirty="0">
                <a:solidFill>
                  <a:schemeClr val="bg2"/>
                </a:solidFill>
                <a:latin typeface="Times New Roman" panose="02020603050405020304" pitchFamily="18" charset="0"/>
              </a:rPr>
              <a:t>Pathway Enrichment Insights</a:t>
            </a:r>
          </a:p>
        </p:txBody>
      </p:sp>
    </p:spTree>
    <p:extLst>
      <p:ext uri="{BB962C8B-B14F-4D97-AF65-F5344CB8AC3E}">
        <p14:creationId xmlns:p14="http://schemas.microsoft.com/office/powerpoint/2010/main" val="2728567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3">
          <a:extLst>
            <a:ext uri="{FF2B5EF4-FFF2-40B4-BE49-F238E27FC236}">
              <a16:creationId xmlns:a16="http://schemas.microsoft.com/office/drawing/2014/main" id="{C51F9439-113A-CC32-2A83-D3784AD81027}"/>
            </a:ext>
          </a:extLst>
        </p:cNvPr>
        <p:cNvGrpSpPr/>
        <p:nvPr/>
      </p:nvGrpSpPr>
      <p:grpSpPr>
        <a:xfrm>
          <a:off x="0" y="0"/>
          <a:ext cx="0" cy="0"/>
          <a:chOff x="0" y="0"/>
          <a:chExt cx="0" cy="0"/>
        </a:xfrm>
      </p:grpSpPr>
      <p:sp>
        <p:nvSpPr>
          <p:cNvPr id="6" name="Google Shape;1467;p37">
            <a:extLst>
              <a:ext uri="{FF2B5EF4-FFF2-40B4-BE49-F238E27FC236}">
                <a16:creationId xmlns:a16="http://schemas.microsoft.com/office/drawing/2014/main" id="{4C73B47E-3E8A-54A2-8A8A-5436E101DC32}"/>
              </a:ext>
            </a:extLst>
          </p:cNvPr>
          <p:cNvSpPr txBox="1">
            <a:spLocks noGrp="1"/>
          </p:cNvSpPr>
          <p:nvPr>
            <p:ph type="title"/>
          </p:nvPr>
        </p:nvSpPr>
        <p:spPr>
          <a:xfrm>
            <a:off x="720000" y="445025"/>
            <a:ext cx="7704000" cy="974898"/>
          </a:xfrm>
          <a:prstGeom prst="rect">
            <a:avLst/>
          </a:prstGeom>
        </p:spPr>
        <p:txBody>
          <a:bodyPr spcFirstLastPara="1" wrap="square" lIns="91425" tIns="91425" rIns="91425" bIns="91425" anchor="t" anchorCtr="0">
            <a:noAutofit/>
          </a:bodyPr>
          <a:lstStyle/>
          <a:p>
            <a:pPr algn="ctr"/>
            <a:r>
              <a:rPr lang="en-US" sz="4000" dirty="0">
                <a:solidFill>
                  <a:schemeClr val="dk2"/>
                </a:solidFill>
                <a:latin typeface="Times New Roman" panose="02020603050405020304" pitchFamily="18" charset="0"/>
                <a:cs typeface="Times New Roman" panose="02020603050405020304" pitchFamily="18" charset="0"/>
                <a:sym typeface="IBM Plex Mono"/>
              </a:rPr>
              <a:t>RESULTS </a:t>
            </a:r>
            <a:br>
              <a:rPr lang="en-US" sz="4000" dirty="0">
                <a:solidFill>
                  <a:schemeClr val="dk2"/>
                </a:solidFill>
                <a:latin typeface="Times New Roman" panose="02020603050405020304" pitchFamily="18" charset="0"/>
                <a:cs typeface="Times New Roman" panose="02020603050405020304" pitchFamily="18" charset="0"/>
                <a:sym typeface="IBM Plex Mono"/>
              </a:rPr>
            </a:br>
            <a:r>
              <a:rPr lang="en-US" sz="1600" b="1" i="0" u="none" strike="noStrike" baseline="0" dirty="0">
                <a:solidFill>
                  <a:schemeClr val="bg2"/>
                </a:solidFill>
                <a:latin typeface="Times New Roman" panose="02020603050405020304" pitchFamily="18" charset="0"/>
              </a:rPr>
              <a:t>Baseline Pathway Map What </a:t>
            </a:r>
            <a:endParaRPr lang="en-US" sz="4000" dirty="0">
              <a:solidFill>
                <a:schemeClr val="bg2"/>
              </a:solidFill>
              <a:latin typeface="Times New Roman" panose="02020603050405020304" pitchFamily="18" charset="0"/>
              <a:cs typeface="Times New Roman" panose="02020603050405020304" pitchFamily="18" charset="0"/>
              <a:sym typeface="IBM Plex Mono"/>
            </a:endParaRPr>
          </a:p>
        </p:txBody>
      </p:sp>
      <p:sp>
        <p:nvSpPr>
          <p:cNvPr id="10" name="TextBox 9">
            <a:extLst>
              <a:ext uri="{FF2B5EF4-FFF2-40B4-BE49-F238E27FC236}">
                <a16:creationId xmlns:a16="http://schemas.microsoft.com/office/drawing/2014/main" id="{C3166DF6-9C47-D654-667A-A193CFE013B8}"/>
              </a:ext>
            </a:extLst>
          </p:cNvPr>
          <p:cNvSpPr txBox="1"/>
          <p:nvPr/>
        </p:nvSpPr>
        <p:spPr>
          <a:xfrm>
            <a:off x="720000" y="2354874"/>
            <a:ext cx="3347224" cy="1077218"/>
          </a:xfrm>
          <a:prstGeom prst="rect">
            <a:avLst/>
          </a:prstGeom>
          <a:noFill/>
        </p:spPr>
        <p:txBody>
          <a:bodyPr wrap="square">
            <a:spAutoFit/>
          </a:bodyPr>
          <a:lstStyle/>
          <a:p>
            <a:r>
              <a:rPr lang="en-US" sz="1600" b="0" i="0" u="none" strike="noStrike" baseline="0" dirty="0">
                <a:solidFill>
                  <a:srgbClr val="000000"/>
                </a:solidFill>
                <a:latin typeface="Times New Roman" panose="02020603050405020304" pitchFamily="18" charset="0"/>
              </a:rPr>
              <a:t>This is a standard KEGG pathway map showing the components of the SNARE-mediated vesicular transport system. </a:t>
            </a:r>
            <a:endParaRPr lang="en-US" sz="1600" b="1" dirty="0">
              <a:solidFill>
                <a:schemeClr val="bg2"/>
              </a:solidFill>
            </a:endParaRPr>
          </a:p>
        </p:txBody>
      </p:sp>
      <p:pic>
        <p:nvPicPr>
          <p:cNvPr id="4" name="Picture 3">
            <a:extLst>
              <a:ext uri="{FF2B5EF4-FFF2-40B4-BE49-F238E27FC236}">
                <a16:creationId xmlns:a16="http://schemas.microsoft.com/office/drawing/2014/main" id="{008E4EBF-9743-34CD-F2D7-66FE3EF2866D}"/>
              </a:ext>
            </a:extLst>
          </p:cNvPr>
          <p:cNvPicPr>
            <a:picLocks noChangeAspect="1"/>
          </p:cNvPicPr>
          <p:nvPr/>
        </p:nvPicPr>
        <p:blipFill>
          <a:blip r:embed="rId3"/>
          <a:stretch>
            <a:fillRect/>
          </a:stretch>
        </p:blipFill>
        <p:spPr>
          <a:xfrm>
            <a:off x="4572000" y="1589915"/>
            <a:ext cx="3985342" cy="3079960"/>
          </a:xfrm>
          <a:prstGeom prst="rect">
            <a:avLst/>
          </a:prstGeom>
        </p:spPr>
      </p:pic>
    </p:spTree>
    <p:extLst>
      <p:ext uri="{BB962C8B-B14F-4D97-AF65-F5344CB8AC3E}">
        <p14:creationId xmlns:p14="http://schemas.microsoft.com/office/powerpoint/2010/main" val="2357131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73">
          <a:extLst>
            <a:ext uri="{FF2B5EF4-FFF2-40B4-BE49-F238E27FC236}">
              <a16:creationId xmlns:a16="http://schemas.microsoft.com/office/drawing/2014/main" id="{AE2A037F-9C10-2B0C-B698-0519C477C91E}"/>
            </a:ext>
          </a:extLst>
        </p:cNvPr>
        <p:cNvGrpSpPr/>
        <p:nvPr/>
      </p:nvGrpSpPr>
      <p:grpSpPr>
        <a:xfrm>
          <a:off x="0" y="0"/>
          <a:ext cx="0" cy="0"/>
          <a:chOff x="0" y="0"/>
          <a:chExt cx="0" cy="0"/>
        </a:xfrm>
      </p:grpSpPr>
      <p:sp>
        <p:nvSpPr>
          <p:cNvPr id="6" name="Google Shape;1467;p37">
            <a:extLst>
              <a:ext uri="{FF2B5EF4-FFF2-40B4-BE49-F238E27FC236}">
                <a16:creationId xmlns:a16="http://schemas.microsoft.com/office/drawing/2014/main" id="{83BC0682-3659-0B39-AC24-F0E53683888D}"/>
              </a:ext>
            </a:extLst>
          </p:cNvPr>
          <p:cNvSpPr txBox="1">
            <a:spLocks noGrp="1"/>
          </p:cNvSpPr>
          <p:nvPr>
            <p:ph type="title"/>
          </p:nvPr>
        </p:nvSpPr>
        <p:spPr>
          <a:xfrm>
            <a:off x="720000" y="445025"/>
            <a:ext cx="7704000" cy="974898"/>
          </a:xfrm>
          <a:prstGeom prst="rect">
            <a:avLst/>
          </a:prstGeom>
        </p:spPr>
        <p:txBody>
          <a:bodyPr spcFirstLastPara="1" wrap="square" lIns="91425" tIns="91425" rIns="91425" bIns="91425" anchor="t" anchorCtr="0">
            <a:noAutofit/>
          </a:bodyPr>
          <a:lstStyle/>
          <a:p>
            <a:pPr algn="ctr"/>
            <a:r>
              <a:rPr lang="en-US" sz="4000" dirty="0">
                <a:solidFill>
                  <a:schemeClr val="dk2"/>
                </a:solidFill>
                <a:latin typeface="Times New Roman" panose="02020603050405020304" pitchFamily="18" charset="0"/>
                <a:cs typeface="Times New Roman" panose="02020603050405020304" pitchFamily="18" charset="0"/>
                <a:sym typeface="IBM Plex Mono"/>
              </a:rPr>
              <a:t>RESULTS </a:t>
            </a:r>
            <a:br>
              <a:rPr lang="en-US" sz="4000" dirty="0">
                <a:solidFill>
                  <a:schemeClr val="dk2"/>
                </a:solidFill>
                <a:latin typeface="Times New Roman" panose="02020603050405020304" pitchFamily="18" charset="0"/>
                <a:cs typeface="Times New Roman" panose="02020603050405020304" pitchFamily="18" charset="0"/>
                <a:sym typeface="IBM Plex Mono"/>
              </a:rPr>
            </a:br>
            <a:r>
              <a:rPr lang="en-US" sz="1600" b="1" i="0" u="none" strike="noStrike" baseline="0" dirty="0">
                <a:solidFill>
                  <a:schemeClr val="bg2"/>
                </a:solidFill>
                <a:latin typeface="Times New Roman" panose="02020603050405020304" pitchFamily="18" charset="0"/>
              </a:rPr>
              <a:t>Experimental Overlay on Pathway Map What </a:t>
            </a:r>
            <a:endParaRPr lang="en-US" sz="4000" dirty="0">
              <a:solidFill>
                <a:schemeClr val="bg2"/>
              </a:solidFill>
              <a:latin typeface="Times New Roman" panose="02020603050405020304" pitchFamily="18" charset="0"/>
              <a:cs typeface="Times New Roman" panose="02020603050405020304" pitchFamily="18" charset="0"/>
              <a:sym typeface="IBM Plex Mono"/>
            </a:endParaRPr>
          </a:p>
        </p:txBody>
      </p:sp>
      <p:sp>
        <p:nvSpPr>
          <p:cNvPr id="10" name="TextBox 9">
            <a:extLst>
              <a:ext uri="{FF2B5EF4-FFF2-40B4-BE49-F238E27FC236}">
                <a16:creationId xmlns:a16="http://schemas.microsoft.com/office/drawing/2014/main" id="{C73DA2DE-CA50-4D6F-0EBF-F29CE1752395}"/>
              </a:ext>
            </a:extLst>
          </p:cNvPr>
          <p:cNvSpPr txBox="1"/>
          <p:nvPr/>
        </p:nvSpPr>
        <p:spPr>
          <a:xfrm>
            <a:off x="404734" y="1681031"/>
            <a:ext cx="3725055" cy="2554545"/>
          </a:xfrm>
          <a:prstGeom prst="rect">
            <a:avLst/>
          </a:prstGeom>
          <a:noFill/>
        </p:spPr>
        <p:txBody>
          <a:bodyPr wrap="square">
            <a:spAutoFit/>
          </a:bodyPr>
          <a:lstStyle/>
          <a:p>
            <a:r>
              <a:rPr lang="en-US" sz="1600" b="0" i="0" u="none" strike="noStrike" baseline="0" dirty="0">
                <a:solidFill>
                  <a:srgbClr val="000000"/>
                </a:solidFill>
                <a:latin typeface="Times New Roman" panose="02020603050405020304" pitchFamily="18" charset="0"/>
              </a:rPr>
              <a:t>This is the same pathway map, but it includes experimental data mapped onto it.</a:t>
            </a:r>
            <a:br>
              <a:rPr lang="en-US" sz="1600" b="0" i="0" u="none" strike="noStrike" baseline="0" dirty="0">
                <a:solidFill>
                  <a:srgbClr val="000000"/>
                </a:solidFill>
                <a:latin typeface="Times New Roman" panose="02020603050405020304" pitchFamily="18" charset="0"/>
              </a:rPr>
            </a:br>
            <a:r>
              <a:rPr lang="en-US" sz="1600" b="0" i="0" u="none" strike="noStrike" baseline="0" dirty="0">
                <a:solidFill>
                  <a:srgbClr val="000000"/>
                </a:solidFill>
                <a:latin typeface="Times New Roman" panose="02020603050405020304" pitchFamily="18" charset="0"/>
              </a:rPr>
              <a:t> </a:t>
            </a:r>
          </a:p>
          <a:p>
            <a:r>
              <a:rPr lang="en-US" sz="1600" b="1" i="0" u="none" strike="noStrike" baseline="0" dirty="0">
                <a:solidFill>
                  <a:srgbClr val="000000"/>
                </a:solidFill>
                <a:latin typeface="Times New Roman" panose="02020603050405020304" pitchFamily="18" charset="0"/>
              </a:rPr>
              <a:t>Color Coding: </a:t>
            </a:r>
            <a:endParaRPr lang="en-US" sz="1600" b="0" i="0" u="none" strike="noStrike" baseline="0" dirty="0">
              <a:solidFill>
                <a:srgbClr val="000000"/>
              </a:solidFill>
              <a:latin typeface="Times New Roman" panose="02020603050405020304" pitchFamily="18" charset="0"/>
            </a:endParaRPr>
          </a:p>
          <a:p>
            <a:r>
              <a:rPr lang="en-US" sz="1600" b="1" i="0" u="none" strike="noStrike" baseline="0" dirty="0">
                <a:solidFill>
                  <a:srgbClr val="FF0000"/>
                </a:solidFill>
                <a:latin typeface="Times New Roman" panose="02020603050405020304" pitchFamily="18" charset="0"/>
              </a:rPr>
              <a:t>Red: </a:t>
            </a:r>
            <a:r>
              <a:rPr lang="en-US" sz="1600" b="0" i="0" u="none" strike="noStrike" baseline="0" dirty="0">
                <a:solidFill>
                  <a:srgbClr val="000000"/>
                </a:solidFill>
                <a:latin typeface="Times New Roman" panose="02020603050405020304" pitchFamily="18" charset="0"/>
              </a:rPr>
              <a:t>Upregulated genes/proteins in the dataset. </a:t>
            </a:r>
          </a:p>
          <a:p>
            <a:r>
              <a:rPr lang="en-US" sz="1600" b="1" i="0" u="none" strike="noStrike" baseline="0" dirty="0">
                <a:solidFill>
                  <a:srgbClr val="4EA72D"/>
                </a:solidFill>
                <a:latin typeface="Times New Roman" panose="02020603050405020304" pitchFamily="18" charset="0"/>
              </a:rPr>
              <a:t>Green: </a:t>
            </a:r>
            <a:r>
              <a:rPr lang="en-US" sz="1600" b="0" i="0" u="none" strike="noStrike" baseline="0" dirty="0">
                <a:solidFill>
                  <a:srgbClr val="000000"/>
                </a:solidFill>
                <a:latin typeface="Times New Roman" panose="02020603050405020304" pitchFamily="18" charset="0"/>
              </a:rPr>
              <a:t>Downregulated genes/proteins. </a:t>
            </a:r>
          </a:p>
          <a:p>
            <a:r>
              <a:rPr lang="en-US" sz="1600" b="1" i="0" u="none" strike="noStrike" baseline="0" dirty="0">
                <a:solidFill>
                  <a:srgbClr val="000000"/>
                </a:solidFill>
                <a:latin typeface="Times New Roman" panose="02020603050405020304" pitchFamily="18" charset="0"/>
              </a:rPr>
              <a:t>White: </a:t>
            </a:r>
            <a:r>
              <a:rPr lang="en-US" sz="1600" b="0" i="0" u="none" strike="noStrike" baseline="0" dirty="0">
                <a:solidFill>
                  <a:srgbClr val="000000"/>
                </a:solidFill>
                <a:latin typeface="Times New Roman" panose="02020603050405020304" pitchFamily="18" charset="0"/>
              </a:rPr>
              <a:t>Proteins with no significant changes in expression. </a:t>
            </a:r>
          </a:p>
          <a:p>
            <a:r>
              <a:rPr lang="en-US" sz="1600" b="1" i="0" u="none" strike="noStrike" baseline="0" dirty="0">
                <a:solidFill>
                  <a:srgbClr val="000000"/>
                </a:solidFill>
                <a:latin typeface="Times New Roman" panose="02020603050405020304" pitchFamily="18" charset="0"/>
              </a:rPr>
              <a:t>Gradient Bar (-1 to 1)</a:t>
            </a:r>
            <a:endParaRPr lang="en-US" b="1" dirty="0">
              <a:solidFill>
                <a:schemeClr val="bg2"/>
              </a:solidFill>
            </a:endParaRPr>
          </a:p>
        </p:txBody>
      </p:sp>
      <p:pic>
        <p:nvPicPr>
          <p:cNvPr id="3" name="Picture 2">
            <a:extLst>
              <a:ext uri="{FF2B5EF4-FFF2-40B4-BE49-F238E27FC236}">
                <a16:creationId xmlns:a16="http://schemas.microsoft.com/office/drawing/2014/main" id="{0B6E8805-48B6-E4F1-BC75-49DEFF020BA4}"/>
              </a:ext>
            </a:extLst>
          </p:cNvPr>
          <p:cNvPicPr>
            <a:picLocks noChangeAspect="1"/>
          </p:cNvPicPr>
          <p:nvPr/>
        </p:nvPicPr>
        <p:blipFill>
          <a:blip r:embed="rId3"/>
          <a:stretch>
            <a:fillRect/>
          </a:stretch>
        </p:blipFill>
        <p:spPr>
          <a:xfrm>
            <a:off x="4296937" y="1568605"/>
            <a:ext cx="4378712" cy="3077737"/>
          </a:xfrm>
          <a:prstGeom prst="rect">
            <a:avLst/>
          </a:prstGeom>
        </p:spPr>
      </p:pic>
    </p:spTree>
    <p:extLst>
      <p:ext uri="{BB962C8B-B14F-4D97-AF65-F5344CB8AC3E}">
        <p14:creationId xmlns:p14="http://schemas.microsoft.com/office/powerpoint/2010/main" val="3857821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3">
          <a:extLst>
            <a:ext uri="{FF2B5EF4-FFF2-40B4-BE49-F238E27FC236}">
              <a16:creationId xmlns:a16="http://schemas.microsoft.com/office/drawing/2014/main" id="{C27C7E94-614A-564B-47DD-99F22FA1E6FD}"/>
            </a:ext>
          </a:extLst>
        </p:cNvPr>
        <p:cNvGrpSpPr/>
        <p:nvPr/>
      </p:nvGrpSpPr>
      <p:grpSpPr>
        <a:xfrm>
          <a:off x="0" y="0"/>
          <a:ext cx="0" cy="0"/>
          <a:chOff x="0" y="0"/>
          <a:chExt cx="0" cy="0"/>
        </a:xfrm>
      </p:grpSpPr>
      <p:sp>
        <p:nvSpPr>
          <p:cNvPr id="6" name="Google Shape;1467;p37">
            <a:extLst>
              <a:ext uri="{FF2B5EF4-FFF2-40B4-BE49-F238E27FC236}">
                <a16:creationId xmlns:a16="http://schemas.microsoft.com/office/drawing/2014/main" id="{DEB3C3BC-C41D-4161-DFE6-7E77E02CD881}"/>
              </a:ext>
            </a:extLst>
          </p:cNvPr>
          <p:cNvSpPr txBox="1">
            <a:spLocks noGrp="1"/>
          </p:cNvSpPr>
          <p:nvPr>
            <p:ph type="title"/>
          </p:nvPr>
        </p:nvSpPr>
        <p:spPr>
          <a:xfrm>
            <a:off x="720000" y="445025"/>
            <a:ext cx="7704000" cy="974898"/>
          </a:xfrm>
          <a:prstGeom prst="rect">
            <a:avLst/>
          </a:prstGeom>
        </p:spPr>
        <p:txBody>
          <a:bodyPr spcFirstLastPara="1" wrap="square" lIns="91425" tIns="91425" rIns="91425" bIns="91425" anchor="t" anchorCtr="0">
            <a:noAutofit/>
          </a:bodyPr>
          <a:lstStyle/>
          <a:p>
            <a:pPr algn="ctr"/>
            <a:r>
              <a:rPr lang="en-US" sz="4000" dirty="0">
                <a:solidFill>
                  <a:schemeClr val="dk2"/>
                </a:solidFill>
                <a:latin typeface="Times New Roman" panose="02020603050405020304" pitchFamily="18" charset="0"/>
                <a:cs typeface="Times New Roman" panose="02020603050405020304" pitchFamily="18" charset="0"/>
                <a:sym typeface="IBM Plex Mono"/>
              </a:rPr>
              <a:t>RESULTS </a:t>
            </a:r>
            <a:endParaRPr lang="en-US" sz="4000" dirty="0">
              <a:solidFill>
                <a:schemeClr val="bg2"/>
              </a:solidFill>
              <a:latin typeface="Times New Roman" panose="02020603050405020304" pitchFamily="18" charset="0"/>
              <a:cs typeface="Times New Roman" panose="02020603050405020304" pitchFamily="18" charset="0"/>
              <a:sym typeface="IBM Plex Mono"/>
            </a:endParaRPr>
          </a:p>
        </p:txBody>
      </p:sp>
      <p:pic>
        <p:nvPicPr>
          <p:cNvPr id="4" name="Picture 3">
            <a:extLst>
              <a:ext uri="{FF2B5EF4-FFF2-40B4-BE49-F238E27FC236}">
                <a16:creationId xmlns:a16="http://schemas.microsoft.com/office/drawing/2014/main" id="{A37B144D-EBCC-011F-48A3-A65A456EDC0E}"/>
              </a:ext>
            </a:extLst>
          </p:cNvPr>
          <p:cNvPicPr>
            <a:picLocks noChangeAspect="1"/>
          </p:cNvPicPr>
          <p:nvPr/>
        </p:nvPicPr>
        <p:blipFill>
          <a:blip r:embed="rId3"/>
          <a:stretch>
            <a:fillRect/>
          </a:stretch>
        </p:blipFill>
        <p:spPr>
          <a:xfrm>
            <a:off x="1598411" y="1600854"/>
            <a:ext cx="5947178" cy="3097621"/>
          </a:xfrm>
          <a:prstGeom prst="rect">
            <a:avLst/>
          </a:prstGeom>
        </p:spPr>
      </p:pic>
    </p:spTree>
    <p:extLst>
      <p:ext uri="{BB962C8B-B14F-4D97-AF65-F5344CB8AC3E}">
        <p14:creationId xmlns:p14="http://schemas.microsoft.com/office/powerpoint/2010/main" val="604299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73">
          <a:extLst>
            <a:ext uri="{FF2B5EF4-FFF2-40B4-BE49-F238E27FC236}">
              <a16:creationId xmlns:a16="http://schemas.microsoft.com/office/drawing/2014/main" id="{9212C0F3-6743-CA70-E646-9A5366D3CCA7}"/>
            </a:ext>
          </a:extLst>
        </p:cNvPr>
        <p:cNvGrpSpPr/>
        <p:nvPr/>
      </p:nvGrpSpPr>
      <p:grpSpPr>
        <a:xfrm>
          <a:off x="0" y="0"/>
          <a:ext cx="0" cy="0"/>
          <a:chOff x="0" y="0"/>
          <a:chExt cx="0" cy="0"/>
        </a:xfrm>
      </p:grpSpPr>
      <p:sp>
        <p:nvSpPr>
          <p:cNvPr id="6" name="Google Shape;1467;p37">
            <a:extLst>
              <a:ext uri="{FF2B5EF4-FFF2-40B4-BE49-F238E27FC236}">
                <a16:creationId xmlns:a16="http://schemas.microsoft.com/office/drawing/2014/main" id="{A20F704C-78C5-562B-D666-C5537B38CAD5}"/>
              </a:ext>
            </a:extLst>
          </p:cNvPr>
          <p:cNvSpPr txBox="1">
            <a:spLocks noGrp="1"/>
          </p:cNvSpPr>
          <p:nvPr>
            <p:ph type="title"/>
          </p:nvPr>
        </p:nvSpPr>
        <p:spPr>
          <a:xfrm>
            <a:off x="720000" y="445025"/>
            <a:ext cx="7704000" cy="974898"/>
          </a:xfrm>
          <a:prstGeom prst="rect">
            <a:avLst/>
          </a:prstGeom>
        </p:spPr>
        <p:txBody>
          <a:bodyPr spcFirstLastPara="1" wrap="square" lIns="91425" tIns="91425" rIns="91425" bIns="91425" anchor="t" anchorCtr="0">
            <a:noAutofit/>
          </a:bodyPr>
          <a:lstStyle/>
          <a:p>
            <a:pPr algn="ctr"/>
            <a:r>
              <a:rPr lang="en-US" sz="4000" dirty="0">
                <a:solidFill>
                  <a:schemeClr val="dk2"/>
                </a:solidFill>
                <a:latin typeface="Times New Roman" panose="02020603050405020304" pitchFamily="18" charset="0"/>
                <a:cs typeface="Times New Roman" panose="02020603050405020304" pitchFamily="18" charset="0"/>
                <a:sym typeface="IBM Plex Mono"/>
              </a:rPr>
              <a:t>RESULTS </a:t>
            </a:r>
            <a:br>
              <a:rPr lang="en-US" sz="4000" dirty="0">
                <a:solidFill>
                  <a:schemeClr val="dk2"/>
                </a:solidFill>
                <a:latin typeface="Times New Roman" panose="02020603050405020304" pitchFamily="18" charset="0"/>
                <a:cs typeface="Times New Roman" panose="02020603050405020304" pitchFamily="18" charset="0"/>
                <a:sym typeface="IBM Plex Mono"/>
              </a:rPr>
            </a:br>
            <a:r>
              <a:rPr lang="en-US" sz="1800" dirty="0">
                <a:solidFill>
                  <a:schemeClr val="bg2"/>
                </a:solidFill>
                <a:latin typeface="Times New Roman" panose="02020603050405020304" pitchFamily="18" charset="0"/>
                <a:cs typeface="Times New Roman" panose="02020603050405020304" pitchFamily="18" charset="0"/>
                <a:sym typeface="IBM Plex Mono"/>
              </a:rPr>
              <a:t>O</a:t>
            </a:r>
            <a:r>
              <a:rPr lang="en-US" sz="1800" b="1" i="0" u="none" strike="noStrike" baseline="0" dirty="0">
                <a:solidFill>
                  <a:schemeClr val="bg2"/>
                </a:solidFill>
                <a:latin typeface="Times New Roman" panose="02020603050405020304" pitchFamily="18" charset="0"/>
              </a:rPr>
              <a:t>xidative </a:t>
            </a:r>
            <a:r>
              <a:rPr lang="en-US" sz="1800" dirty="0">
                <a:solidFill>
                  <a:schemeClr val="bg2"/>
                </a:solidFill>
                <a:latin typeface="Times New Roman" panose="02020603050405020304" pitchFamily="18" charset="0"/>
              </a:rPr>
              <a:t>P</a:t>
            </a:r>
            <a:r>
              <a:rPr lang="en-US" sz="1800" b="1" i="0" u="none" strike="noStrike" baseline="0" dirty="0">
                <a:solidFill>
                  <a:schemeClr val="bg2"/>
                </a:solidFill>
                <a:latin typeface="Times New Roman" panose="02020603050405020304" pitchFamily="18" charset="0"/>
              </a:rPr>
              <a:t>hosphorylation Pathway </a:t>
            </a:r>
            <a:endParaRPr lang="en-US" sz="4000" dirty="0">
              <a:solidFill>
                <a:schemeClr val="bg2"/>
              </a:solidFill>
              <a:latin typeface="Times New Roman" panose="02020603050405020304" pitchFamily="18" charset="0"/>
              <a:cs typeface="Times New Roman" panose="02020603050405020304" pitchFamily="18" charset="0"/>
              <a:sym typeface="IBM Plex Mono"/>
            </a:endParaRPr>
          </a:p>
        </p:txBody>
      </p:sp>
      <p:pic>
        <p:nvPicPr>
          <p:cNvPr id="3" name="Picture 2">
            <a:extLst>
              <a:ext uri="{FF2B5EF4-FFF2-40B4-BE49-F238E27FC236}">
                <a16:creationId xmlns:a16="http://schemas.microsoft.com/office/drawing/2014/main" id="{E35DF2D6-9389-FD27-4AF0-E4CF953A007E}"/>
              </a:ext>
            </a:extLst>
          </p:cNvPr>
          <p:cNvPicPr>
            <a:picLocks noChangeAspect="1"/>
          </p:cNvPicPr>
          <p:nvPr/>
        </p:nvPicPr>
        <p:blipFill>
          <a:blip r:embed="rId3"/>
          <a:stretch>
            <a:fillRect/>
          </a:stretch>
        </p:blipFill>
        <p:spPr>
          <a:xfrm>
            <a:off x="3635475" y="1499474"/>
            <a:ext cx="4885961" cy="2990081"/>
          </a:xfrm>
          <a:prstGeom prst="rect">
            <a:avLst/>
          </a:prstGeom>
        </p:spPr>
      </p:pic>
      <p:sp>
        <p:nvSpPr>
          <p:cNvPr id="7" name="TextBox 6">
            <a:extLst>
              <a:ext uri="{FF2B5EF4-FFF2-40B4-BE49-F238E27FC236}">
                <a16:creationId xmlns:a16="http://schemas.microsoft.com/office/drawing/2014/main" id="{F28AE950-A555-B855-E1A8-C20D33DA5218}"/>
              </a:ext>
            </a:extLst>
          </p:cNvPr>
          <p:cNvSpPr txBox="1"/>
          <p:nvPr/>
        </p:nvSpPr>
        <p:spPr>
          <a:xfrm>
            <a:off x="363511" y="1578432"/>
            <a:ext cx="3091721" cy="2954655"/>
          </a:xfrm>
          <a:prstGeom prst="rect">
            <a:avLst/>
          </a:prstGeom>
          <a:noFill/>
        </p:spPr>
        <p:txBody>
          <a:bodyPr wrap="square">
            <a:spAutoFit/>
          </a:bodyPr>
          <a:lstStyle/>
          <a:p>
            <a:r>
              <a:rPr lang="en-US" sz="1600" b="0" i="0" u="none" strike="noStrike" baseline="0" dirty="0">
                <a:solidFill>
                  <a:srgbClr val="000000"/>
                </a:solidFill>
                <a:latin typeface="Times New Roman" panose="02020603050405020304" pitchFamily="18" charset="0"/>
              </a:rPr>
              <a:t>It shows how genes from this pathway are distributed and enriched in the ranked gene list of your dataset. </a:t>
            </a:r>
          </a:p>
          <a:p>
            <a:endParaRPr lang="en-US" sz="1600" dirty="0">
              <a:latin typeface="Times New Roman" panose="02020603050405020304" pitchFamily="18" charset="0"/>
            </a:endParaRPr>
          </a:p>
          <a:p>
            <a:r>
              <a:rPr lang="en-US" sz="1600" b="1" i="0" u="none" strike="noStrike" baseline="0" dirty="0">
                <a:solidFill>
                  <a:srgbClr val="000000"/>
                </a:solidFill>
                <a:latin typeface="Times New Roman" panose="02020603050405020304" pitchFamily="18" charset="0"/>
              </a:rPr>
              <a:t>Key Elements:</a:t>
            </a:r>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1.Top Panel (Ranked List </a:t>
            </a:r>
            <a:r>
              <a:rPr lang="en-US" sz="1800" b="0" i="0" u="none" strike="noStrike" baseline="0" dirty="0" err="1">
                <a:solidFill>
                  <a:srgbClr val="000000"/>
                </a:solidFill>
                <a:latin typeface="Times New Roman" panose="02020603050405020304" pitchFamily="18" charset="0"/>
              </a:rPr>
              <a:t>etric</a:t>
            </a:r>
            <a:r>
              <a:rPr lang="en-US" sz="1800" b="0" i="0" u="none" strike="noStrike" baseline="0" dirty="0">
                <a:solidFill>
                  <a:srgbClr val="000000"/>
                </a:solidFill>
                <a:latin typeface="Times New Roman" panose="02020603050405020304" pitchFamily="18" charset="0"/>
              </a:rPr>
              <a:t>)</a:t>
            </a:r>
          </a:p>
          <a:p>
            <a:r>
              <a:rPr lang="en-US" sz="1800" b="0" i="0" u="none" strike="noStrike" baseline="0" dirty="0">
                <a:solidFill>
                  <a:srgbClr val="000000"/>
                </a:solidFill>
                <a:latin typeface="Times New Roman" panose="02020603050405020304" pitchFamily="18" charset="0"/>
              </a:rPr>
              <a:t>2.Bottom Panel (Running Enrichment Score)</a:t>
            </a:r>
          </a:p>
          <a:p>
            <a:r>
              <a:rPr lang="en-US" sz="1800" b="0" i="0" u="none" strike="noStrike" baseline="0" dirty="0">
                <a:solidFill>
                  <a:srgbClr val="000000"/>
                </a:solidFill>
                <a:latin typeface="Times New Roman" panose="02020603050405020304" pitchFamily="18" charset="0"/>
              </a:rPr>
              <a:t>3.Vertical Tick Marks</a:t>
            </a:r>
          </a:p>
          <a:p>
            <a:r>
              <a:rPr lang="en-US" sz="1800" b="0" i="0" u="none" strike="noStrike" baseline="0" dirty="0">
                <a:solidFill>
                  <a:srgbClr val="000000"/>
                </a:solidFill>
                <a:latin typeface="Times New Roman" panose="02020603050405020304" pitchFamily="18" charset="0"/>
              </a:rPr>
              <a:t>4. Pathway Enrichment</a:t>
            </a:r>
          </a:p>
        </p:txBody>
      </p:sp>
    </p:spTree>
    <p:extLst>
      <p:ext uri="{BB962C8B-B14F-4D97-AF65-F5344CB8AC3E}">
        <p14:creationId xmlns:p14="http://schemas.microsoft.com/office/powerpoint/2010/main" val="2799214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73">
          <a:extLst>
            <a:ext uri="{FF2B5EF4-FFF2-40B4-BE49-F238E27FC236}">
              <a16:creationId xmlns:a16="http://schemas.microsoft.com/office/drawing/2014/main" id="{0C675C8A-7527-467D-1232-E194DE163BD2}"/>
            </a:ext>
          </a:extLst>
        </p:cNvPr>
        <p:cNvGrpSpPr/>
        <p:nvPr/>
      </p:nvGrpSpPr>
      <p:grpSpPr>
        <a:xfrm>
          <a:off x="0" y="0"/>
          <a:ext cx="0" cy="0"/>
          <a:chOff x="0" y="0"/>
          <a:chExt cx="0" cy="0"/>
        </a:xfrm>
      </p:grpSpPr>
      <p:sp>
        <p:nvSpPr>
          <p:cNvPr id="6" name="Google Shape;1467;p37">
            <a:extLst>
              <a:ext uri="{FF2B5EF4-FFF2-40B4-BE49-F238E27FC236}">
                <a16:creationId xmlns:a16="http://schemas.microsoft.com/office/drawing/2014/main" id="{B719A743-913C-D867-4A32-292C597FD4A8}"/>
              </a:ext>
            </a:extLst>
          </p:cNvPr>
          <p:cNvSpPr txBox="1">
            <a:spLocks noGrp="1"/>
          </p:cNvSpPr>
          <p:nvPr>
            <p:ph type="title"/>
          </p:nvPr>
        </p:nvSpPr>
        <p:spPr>
          <a:xfrm>
            <a:off x="720000" y="445025"/>
            <a:ext cx="7704000" cy="974898"/>
          </a:xfrm>
          <a:prstGeom prst="rect">
            <a:avLst/>
          </a:prstGeom>
        </p:spPr>
        <p:txBody>
          <a:bodyPr spcFirstLastPara="1" wrap="square" lIns="91425" tIns="91425" rIns="91425" bIns="91425" anchor="t" anchorCtr="0">
            <a:noAutofit/>
          </a:bodyPr>
          <a:lstStyle/>
          <a:p>
            <a:pPr algn="ctr"/>
            <a:r>
              <a:rPr lang="en-US" sz="4000" dirty="0">
                <a:solidFill>
                  <a:schemeClr val="dk2"/>
                </a:solidFill>
                <a:latin typeface="Times New Roman" panose="02020603050405020304" pitchFamily="18" charset="0"/>
                <a:cs typeface="Times New Roman" panose="02020603050405020304" pitchFamily="18" charset="0"/>
                <a:sym typeface="IBM Plex Mono"/>
              </a:rPr>
              <a:t>RESULTS </a:t>
            </a:r>
            <a:endParaRPr lang="en-US" sz="4000" dirty="0">
              <a:solidFill>
                <a:schemeClr val="bg2"/>
              </a:solidFill>
              <a:latin typeface="Times New Roman" panose="02020603050405020304" pitchFamily="18" charset="0"/>
              <a:cs typeface="Times New Roman" panose="02020603050405020304" pitchFamily="18" charset="0"/>
              <a:sym typeface="IBM Plex Mono"/>
            </a:endParaRPr>
          </a:p>
        </p:txBody>
      </p:sp>
      <p:pic>
        <p:nvPicPr>
          <p:cNvPr id="4" name="Picture 3">
            <a:extLst>
              <a:ext uri="{FF2B5EF4-FFF2-40B4-BE49-F238E27FC236}">
                <a16:creationId xmlns:a16="http://schemas.microsoft.com/office/drawing/2014/main" id="{0756C2DB-B323-6931-2E28-8E06CEDE7B79}"/>
              </a:ext>
            </a:extLst>
          </p:cNvPr>
          <p:cNvPicPr>
            <a:picLocks noChangeAspect="1"/>
          </p:cNvPicPr>
          <p:nvPr/>
        </p:nvPicPr>
        <p:blipFill>
          <a:blip r:embed="rId3"/>
          <a:stretch>
            <a:fillRect/>
          </a:stretch>
        </p:blipFill>
        <p:spPr>
          <a:xfrm>
            <a:off x="3856051" y="1821304"/>
            <a:ext cx="4821359" cy="2501477"/>
          </a:xfrm>
          <a:prstGeom prst="rect">
            <a:avLst/>
          </a:prstGeom>
        </p:spPr>
      </p:pic>
      <p:sp>
        <p:nvSpPr>
          <p:cNvPr id="8" name="TextBox 7">
            <a:extLst>
              <a:ext uri="{FF2B5EF4-FFF2-40B4-BE49-F238E27FC236}">
                <a16:creationId xmlns:a16="http://schemas.microsoft.com/office/drawing/2014/main" id="{BA7D0E31-0B5A-EEE1-D46C-628FFB01CA86}"/>
              </a:ext>
            </a:extLst>
          </p:cNvPr>
          <p:cNvSpPr txBox="1"/>
          <p:nvPr/>
        </p:nvSpPr>
        <p:spPr>
          <a:xfrm>
            <a:off x="247169" y="2148712"/>
            <a:ext cx="3608882" cy="1846659"/>
          </a:xfrm>
          <a:prstGeom prst="rect">
            <a:avLst/>
          </a:prstGeom>
          <a:noFill/>
        </p:spPr>
        <p:txBody>
          <a:bodyPr wrap="square">
            <a:spAutoFit/>
          </a:bodyPr>
          <a:lstStyle/>
          <a:p>
            <a:r>
              <a:rPr lang="en-US" sz="1600" b="0" i="0" u="none" strike="noStrike" baseline="0" dirty="0">
                <a:solidFill>
                  <a:srgbClr val="000000"/>
                </a:solidFill>
                <a:latin typeface="Times New Roman" panose="02020603050405020304" pitchFamily="18" charset="0"/>
              </a:rPr>
              <a:t>This graph is likely a result of enrichment analysis performed on RNA-Seq data.</a:t>
            </a:r>
          </a:p>
          <a:p>
            <a:pPr algn="l"/>
            <a:endParaRPr lang="en-US" sz="1800" b="0" i="0" u="none" strike="noStrike" baseline="0" dirty="0">
              <a:solidFill>
                <a:srgbClr val="000000"/>
              </a:solidFill>
              <a:latin typeface="Times New Roman" panose="02020603050405020304" pitchFamily="18" charset="0"/>
            </a:endParaRPr>
          </a:p>
          <a:p>
            <a:r>
              <a:rPr lang="en-US" sz="1600" b="1" i="0" u="none" strike="noStrike" baseline="0" dirty="0">
                <a:solidFill>
                  <a:srgbClr val="FF0000"/>
                </a:solidFill>
                <a:latin typeface="Times New Roman" panose="02020603050405020304" pitchFamily="18" charset="0"/>
                <a:cs typeface="Times New Roman" panose="02020603050405020304" pitchFamily="18" charset="0"/>
              </a:rPr>
              <a:t>Red Peaks</a:t>
            </a:r>
            <a:r>
              <a:rPr lang="en-US" sz="1600" b="0" i="0" u="none" strike="noStrike" baseline="0" dirty="0">
                <a:solidFill>
                  <a:srgbClr val="FF0000"/>
                </a:solidFill>
                <a:latin typeface="Times New Roman" panose="02020603050405020304" pitchFamily="18" charset="0"/>
                <a:cs typeface="Times New Roman" panose="02020603050405020304" pitchFamily="18" charset="0"/>
              </a:rPr>
              <a:t>: </a:t>
            </a:r>
            <a:r>
              <a:rPr lang="en-US" sz="1600" b="0" i="0" u="none" strike="noStrike" baseline="0" dirty="0">
                <a:solidFill>
                  <a:srgbClr val="000000"/>
                </a:solidFill>
                <a:latin typeface="Times New Roman" panose="02020603050405020304" pitchFamily="18" charset="0"/>
                <a:cs typeface="Times New Roman" panose="02020603050405020304" pitchFamily="18" charset="0"/>
              </a:rPr>
              <a:t>Higher significance (smaller </a:t>
            </a:r>
            <a:r>
              <a:rPr lang="en-US" sz="1600" b="0" i="0" u="none" strike="noStrike" baseline="0" dirty="0" err="1">
                <a:solidFill>
                  <a:srgbClr val="000000"/>
                </a:solidFill>
                <a:latin typeface="Times New Roman" panose="02020603050405020304" pitchFamily="18" charset="0"/>
                <a:cs typeface="Times New Roman" panose="02020603050405020304" pitchFamily="18" charset="0"/>
              </a:rPr>
              <a:t>p.adjust</a:t>
            </a:r>
            <a:r>
              <a:rPr lang="en-US" sz="1600" b="0" i="0" u="none" strike="noStrike" baseline="0" dirty="0">
                <a:solidFill>
                  <a:srgbClr val="000000"/>
                </a:solidFill>
                <a:latin typeface="Times New Roman" panose="02020603050405020304" pitchFamily="18" charset="0"/>
                <a:cs typeface="Times New Roman" panose="02020603050405020304" pitchFamily="18" charset="0"/>
              </a:rPr>
              <a:t> values). </a:t>
            </a:r>
            <a:endParaRPr lang="en-US" sz="1600" b="1" i="0" u="none" strike="noStrike" baseline="0" dirty="0">
              <a:solidFill>
                <a:srgbClr val="006FC0"/>
              </a:solidFill>
              <a:latin typeface="Times New Roman" panose="02020603050405020304" pitchFamily="18" charset="0"/>
              <a:cs typeface="Times New Roman" panose="02020603050405020304" pitchFamily="18" charset="0"/>
            </a:endParaRPr>
          </a:p>
          <a:p>
            <a:r>
              <a:rPr lang="en-US" sz="1600" b="1" i="0" u="none" strike="noStrike" baseline="0" dirty="0">
                <a:solidFill>
                  <a:srgbClr val="006FC0"/>
                </a:solidFill>
                <a:latin typeface="Times New Roman" panose="02020603050405020304" pitchFamily="18" charset="0"/>
                <a:cs typeface="Times New Roman" panose="02020603050405020304" pitchFamily="18" charset="0"/>
              </a:rPr>
              <a:t>Blue Peaks</a:t>
            </a:r>
            <a:r>
              <a:rPr lang="en-US" sz="1600" b="0" i="0" u="none" strike="noStrike" baseline="0" dirty="0">
                <a:solidFill>
                  <a:srgbClr val="006FC0"/>
                </a:solidFill>
                <a:latin typeface="Times New Roman" panose="02020603050405020304" pitchFamily="18" charset="0"/>
                <a:cs typeface="Times New Roman" panose="02020603050405020304" pitchFamily="18" charset="0"/>
              </a:rPr>
              <a:t>: </a:t>
            </a:r>
            <a:r>
              <a:rPr lang="en-US" sz="1600" b="0" i="0" u="none" strike="noStrike" baseline="0" dirty="0">
                <a:solidFill>
                  <a:srgbClr val="000000"/>
                </a:solidFill>
                <a:latin typeface="Times New Roman" panose="02020603050405020304" pitchFamily="18" charset="0"/>
                <a:cs typeface="Times New Roman" panose="02020603050405020304" pitchFamily="18" charset="0"/>
              </a:rPr>
              <a:t>Lower significance (larger </a:t>
            </a:r>
            <a:r>
              <a:rPr lang="en-US" sz="1600" b="0" i="0" u="none" strike="noStrike" baseline="0" dirty="0" err="1">
                <a:solidFill>
                  <a:srgbClr val="000000"/>
                </a:solidFill>
                <a:latin typeface="Times New Roman" panose="02020603050405020304" pitchFamily="18" charset="0"/>
                <a:cs typeface="Times New Roman" panose="02020603050405020304" pitchFamily="18" charset="0"/>
              </a:rPr>
              <a:t>p.adjust</a:t>
            </a:r>
            <a:r>
              <a:rPr lang="en-US" sz="1600" b="0" i="0" u="none" strike="noStrike" baseline="0" dirty="0">
                <a:solidFill>
                  <a:srgbClr val="000000"/>
                </a:solidFill>
                <a:latin typeface="Times New Roman" panose="02020603050405020304" pitchFamily="18" charset="0"/>
                <a:cs typeface="Times New Roman" panose="02020603050405020304" pitchFamily="18" charset="0"/>
              </a:rPr>
              <a:t> values). </a:t>
            </a:r>
          </a:p>
        </p:txBody>
      </p:sp>
    </p:spTree>
    <p:extLst>
      <p:ext uri="{BB962C8B-B14F-4D97-AF65-F5344CB8AC3E}">
        <p14:creationId xmlns:p14="http://schemas.microsoft.com/office/powerpoint/2010/main" val="2269142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73">
          <a:extLst>
            <a:ext uri="{FF2B5EF4-FFF2-40B4-BE49-F238E27FC236}">
              <a16:creationId xmlns:a16="http://schemas.microsoft.com/office/drawing/2014/main" id="{734A8FAF-44CE-1B99-90A5-3AE12DE43AA3}"/>
            </a:ext>
          </a:extLst>
        </p:cNvPr>
        <p:cNvGrpSpPr/>
        <p:nvPr/>
      </p:nvGrpSpPr>
      <p:grpSpPr>
        <a:xfrm>
          <a:off x="0" y="0"/>
          <a:ext cx="0" cy="0"/>
          <a:chOff x="0" y="0"/>
          <a:chExt cx="0" cy="0"/>
        </a:xfrm>
      </p:grpSpPr>
      <p:sp>
        <p:nvSpPr>
          <p:cNvPr id="6" name="Google Shape;1467;p37">
            <a:extLst>
              <a:ext uri="{FF2B5EF4-FFF2-40B4-BE49-F238E27FC236}">
                <a16:creationId xmlns:a16="http://schemas.microsoft.com/office/drawing/2014/main" id="{4426D0A5-791E-F226-1558-62A8FD4760D5}"/>
              </a:ext>
            </a:extLst>
          </p:cNvPr>
          <p:cNvSpPr txBox="1">
            <a:spLocks noGrp="1"/>
          </p:cNvSpPr>
          <p:nvPr>
            <p:ph type="title"/>
          </p:nvPr>
        </p:nvSpPr>
        <p:spPr>
          <a:xfrm>
            <a:off x="720000" y="445025"/>
            <a:ext cx="7704000" cy="974898"/>
          </a:xfrm>
          <a:prstGeom prst="rect">
            <a:avLst/>
          </a:prstGeom>
        </p:spPr>
        <p:txBody>
          <a:bodyPr spcFirstLastPara="1" wrap="square" lIns="91425" tIns="91425" rIns="91425" bIns="91425" anchor="t" anchorCtr="0">
            <a:noAutofit/>
          </a:bodyPr>
          <a:lstStyle/>
          <a:p>
            <a:pPr algn="ctr"/>
            <a:r>
              <a:rPr lang="en-US" sz="4000" dirty="0">
                <a:solidFill>
                  <a:schemeClr val="dk2"/>
                </a:solidFill>
                <a:latin typeface="Times New Roman" panose="02020603050405020304" pitchFamily="18" charset="0"/>
                <a:cs typeface="Times New Roman" panose="02020603050405020304" pitchFamily="18" charset="0"/>
                <a:sym typeface="IBM Plex Mono"/>
              </a:rPr>
              <a:t>RESULTS </a:t>
            </a:r>
            <a:endParaRPr lang="en-US" sz="4000" dirty="0">
              <a:solidFill>
                <a:schemeClr val="bg2"/>
              </a:solidFill>
              <a:latin typeface="Times New Roman" panose="02020603050405020304" pitchFamily="18" charset="0"/>
              <a:cs typeface="Times New Roman" panose="02020603050405020304" pitchFamily="18" charset="0"/>
              <a:sym typeface="IBM Plex Mono"/>
            </a:endParaRPr>
          </a:p>
        </p:txBody>
      </p:sp>
      <p:sp>
        <p:nvSpPr>
          <p:cNvPr id="8" name="TextBox 7">
            <a:extLst>
              <a:ext uri="{FF2B5EF4-FFF2-40B4-BE49-F238E27FC236}">
                <a16:creationId xmlns:a16="http://schemas.microsoft.com/office/drawing/2014/main" id="{F1656D99-F902-BA02-51DF-ABDF608B9A6D}"/>
              </a:ext>
            </a:extLst>
          </p:cNvPr>
          <p:cNvSpPr txBox="1"/>
          <p:nvPr/>
        </p:nvSpPr>
        <p:spPr>
          <a:xfrm>
            <a:off x="517671" y="2383038"/>
            <a:ext cx="3608882" cy="1477328"/>
          </a:xfrm>
          <a:prstGeom prst="rect">
            <a:avLst/>
          </a:prstGeom>
          <a:noFill/>
        </p:spPr>
        <p:txBody>
          <a:bodyPr wrap="square">
            <a:spAutoFit/>
          </a:bodyPr>
          <a:lstStyle/>
          <a:p>
            <a:r>
              <a:rPr lang="en-US" sz="1800" b="1" i="0" u="none" strike="noStrike" baseline="0" dirty="0">
                <a:solidFill>
                  <a:srgbClr val="000000"/>
                </a:solidFill>
                <a:latin typeface="Times New Roman" panose="02020603050405020304" pitchFamily="18" charset="0"/>
                <a:cs typeface="Times New Roman" panose="02020603050405020304" pitchFamily="18" charset="0"/>
              </a:rPr>
              <a:t>Key Elements:</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1.</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Central Node (4509)</a:t>
            </a:r>
          </a:p>
          <a:p>
            <a:pPr algn="l"/>
            <a:r>
              <a:rPr lang="en-US" sz="1800" dirty="0">
                <a:latin typeface="Times New Roman" panose="02020603050405020304" pitchFamily="18" charset="0"/>
                <a:cs typeface="Times New Roman" panose="02020603050405020304" pitchFamily="18" charset="0"/>
              </a:rPr>
              <a:t>2.</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Surrounding Nodes</a:t>
            </a:r>
          </a:p>
          <a:p>
            <a:r>
              <a:rPr lang="en-US" sz="1800" dirty="0">
                <a:latin typeface="Times New Roman" panose="02020603050405020304" pitchFamily="18" charset="0"/>
                <a:cs typeface="Times New Roman" panose="02020603050405020304" pitchFamily="18" charset="0"/>
              </a:rPr>
              <a:t>3.</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Node Size   </a:t>
            </a:r>
          </a:p>
          <a:p>
            <a:r>
              <a:rPr lang="en-US" sz="1800" dirty="0">
                <a:latin typeface="Times New Roman" panose="02020603050405020304" pitchFamily="18" charset="0"/>
                <a:cs typeface="Times New Roman" panose="02020603050405020304" pitchFamily="18" charset="0"/>
              </a:rPr>
              <a:t>4.</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Fold Change </a:t>
            </a:r>
          </a:p>
        </p:txBody>
      </p:sp>
      <p:pic>
        <p:nvPicPr>
          <p:cNvPr id="3" name="Picture 2">
            <a:extLst>
              <a:ext uri="{FF2B5EF4-FFF2-40B4-BE49-F238E27FC236}">
                <a16:creationId xmlns:a16="http://schemas.microsoft.com/office/drawing/2014/main" id="{BE5AD7E0-79BF-6307-BEC3-62206A76E84D}"/>
              </a:ext>
            </a:extLst>
          </p:cNvPr>
          <p:cNvPicPr>
            <a:picLocks noChangeAspect="1"/>
          </p:cNvPicPr>
          <p:nvPr/>
        </p:nvPicPr>
        <p:blipFill>
          <a:blip r:embed="rId3"/>
          <a:stretch>
            <a:fillRect/>
          </a:stretch>
        </p:blipFill>
        <p:spPr>
          <a:xfrm>
            <a:off x="3856051" y="1881266"/>
            <a:ext cx="4770278" cy="2480872"/>
          </a:xfrm>
          <a:prstGeom prst="rect">
            <a:avLst/>
          </a:prstGeom>
        </p:spPr>
      </p:pic>
    </p:spTree>
    <p:extLst>
      <p:ext uri="{BB962C8B-B14F-4D97-AF65-F5344CB8AC3E}">
        <p14:creationId xmlns:p14="http://schemas.microsoft.com/office/powerpoint/2010/main" val="1207491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73">
          <a:extLst>
            <a:ext uri="{FF2B5EF4-FFF2-40B4-BE49-F238E27FC236}">
              <a16:creationId xmlns:a16="http://schemas.microsoft.com/office/drawing/2014/main" id="{DBEF105D-9E76-3697-05BE-540E62168457}"/>
            </a:ext>
          </a:extLst>
        </p:cNvPr>
        <p:cNvGrpSpPr/>
        <p:nvPr/>
      </p:nvGrpSpPr>
      <p:grpSpPr>
        <a:xfrm>
          <a:off x="0" y="0"/>
          <a:ext cx="0" cy="0"/>
          <a:chOff x="0" y="0"/>
          <a:chExt cx="0" cy="0"/>
        </a:xfrm>
      </p:grpSpPr>
      <p:sp>
        <p:nvSpPr>
          <p:cNvPr id="6" name="Google Shape;1467;p37">
            <a:extLst>
              <a:ext uri="{FF2B5EF4-FFF2-40B4-BE49-F238E27FC236}">
                <a16:creationId xmlns:a16="http://schemas.microsoft.com/office/drawing/2014/main" id="{F8E41FA0-16F0-04B2-B963-AE064F35F454}"/>
              </a:ext>
            </a:extLst>
          </p:cNvPr>
          <p:cNvSpPr txBox="1">
            <a:spLocks noGrp="1"/>
          </p:cNvSpPr>
          <p:nvPr>
            <p:ph type="title"/>
          </p:nvPr>
        </p:nvSpPr>
        <p:spPr>
          <a:xfrm>
            <a:off x="720000" y="445025"/>
            <a:ext cx="7704000" cy="974898"/>
          </a:xfrm>
          <a:prstGeom prst="rect">
            <a:avLst/>
          </a:prstGeom>
        </p:spPr>
        <p:txBody>
          <a:bodyPr spcFirstLastPara="1" wrap="square" lIns="91425" tIns="91425" rIns="91425" bIns="91425" anchor="t" anchorCtr="0">
            <a:noAutofit/>
          </a:bodyPr>
          <a:lstStyle/>
          <a:p>
            <a:pPr algn="ctr"/>
            <a:r>
              <a:rPr lang="en-US" sz="4000" dirty="0">
                <a:solidFill>
                  <a:schemeClr val="dk2"/>
                </a:solidFill>
                <a:latin typeface="Times New Roman" panose="02020603050405020304" pitchFamily="18" charset="0"/>
                <a:cs typeface="Times New Roman" panose="02020603050405020304" pitchFamily="18" charset="0"/>
                <a:sym typeface="IBM Plex Mono"/>
              </a:rPr>
              <a:t>RESULTS </a:t>
            </a:r>
            <a:endParaRPr lang="en-US" sz="4000" dirty="0">
              <a:solidFill>
                <a:schemeClr val="bg2"/>
              </a:solidFill>
              <a:latin typeface="Times New Roman" panose="02020603050405020304" pitchFamily="18" charset="0"/>
              <a:cs typeface="Times New Roman" panose="02020603050405020304" pitchFamily="18" charset="0"/>
              <a:sym typeface="IBM Plex Mono"/>
            </a:endParaRPr>
          </a:p>
        </p:txBody>
      </p:sp>
      <p:pic>
        <p:nvPicPr>
          <p:cNvPr id="4" name="Picture 3">
            <a:extLst>
              <a:ext uri="{FF2B5EF4-FFF2-40B4-BE49-F238E27FC236}">
                <a16:creationId xmlns:a16="http://schemas.microsoft.com/office/drawing/2014/main" id="{EF8C4A1F-2D8B-1D96-5A9A-D5D1BFA1A127}"/>
              </a:ext>
            </a:extLst>
          </p:cNvPr>
          <p:cNvPicPr>
            <a:picLocks noChangeAspect="1"/>
          </p:cNvPicPr>
          <p:nvPr/>
        </p:nvPicPr>
        <p:blipFill>
          <a:blip r:embed="rId3"/>
          <a:stretch>
            <a:fillRect/>
          </a:stretch>
        </p:blipFill>
        <p:spPr>
          <a:xfrm>
            <a:off x="1326631" y="1329982"/>
            <a:ext cx="6617102" cy="3430935"/>
          </a:xfrm>
          <a:prstGeom prst="rect">
            <a:avLst/>
          </a:prstGeom>
        </p:spPr>
      </p:pic>
    </p:spTree>
    <p:extLst>
      <p:ext uri="{BB962C8B-B14F-4D97-AF65-F5344CB8AC3E}">
        <p14:creationId xmlns:p14="http://schemas.microsoft.com/office/powerpoint/2010/main" val="40486007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73">
          <a:extLst>
            <a:ext uri="{FF2B5EF4-FFF2-40B4-BE49-F238E27FC236}">
              <a16:creationId xmlns:a16="http://schemas.microsoft.com/office/drawing/2014/main" id="{AC470D56-731E-4631-9BFA-442E8C9CB88D}"/>
            </a:ext>
          </a:extLst>
        </p:cNvPr>
        <p:cNvGrpSpPr/>
        <p:nvPr/>
      </p:nvGrpSpPr>
      <p:grpSpPr>
        <a:xfrm>
          <a:off x="0" y="0"/>
          <a:ext cx="0" cy="0"/>
          <a:chOff x="0" y="0"/>
          <a:chExt cx="0" cy="0"/>
        </a:xfrm>
      </p:grpSpPr>
      <p:sp>
        <p:nvSpPr>
          <p:cNvPr id="6" name="Google Shape;1467;p37">
            <a:extLst>
              <a:ext uri="{FF2B5EF4-FFF2-40B4-BE49-F238E27FC236}">
                <a16:creationId xmlns:a16="http://schemas.microsoft.com/office/drawing/2014/main" id="{66501BD6-1EAA-3984-7F4D-DBD7F0D1339B}"/>
              </a:ext>
            </a:extLst>
          </p:cNvPr>
          <p:cNvSpPr txBox="1">
            <a:spLocks noGrp="1"/>
          </p:cNvSpPr>
          <p:nvPr>
            <p:ph type="title"/>
          </p:nvPr>
        </p:nvSpPr>
        <p:spPr>
          <a:xfrm>
            <a:off x="720000" y="445025"/>
            <a:ext cx="7704000" cy="974898"/>
          </a:xfrm>
          <a:prstGeom prst="rect">
            <a:avLst/>
          </a:prstGeom>
        </p:spPr>
        <p:txBody>
          <a:bodyPr spcFirstLastPara="1" wrap="square" lIns="91425" tIns="91425" rIns="91425" bIns="91425" anchor="t" anchorCtr="0">
            <a:noAutofit/>
          </a:bodyPr>
          <a:lstStyle/>
          <a:p>
            <a:pPr algn="ctr"/>
            <a:r>
              <a:rPr lang="en-US" sz="4000" dirty="0">
                <a:solidFill>
                  <a:schemeClr val="dk2"/>
                </a:solidFill>
                <a:latin typeface="Times New Roman" panose="02020603050405020304" pitchFamily="18" charset="0"/>
                <a:cs typeface="Times New Roman" panose="02020603050405020304" pitchFamily="18" charset="0"/>
                <a:sym typeface="IBM Plex Mono"/>
              </a:rPr>
              <a:t>RESULTS </a:t>
            </a:r>
            <a:endParaRPr lang="en-US" sz="4000" dirty="0">
              <a:solidFill>
                <a:schemeClr val="bg2"/>
              </a:solidFill>
              <a:latin typeface="Times New Roman" panose="02020603050405020304" pitchFamily="18" charset="0"/>
              <a:cs typeface="Times New Roman" panose="02020603050405020304" pitchFamily="18" charset="0"/>
              <a:sym typeface="IBM Plex Mono"/>
            </a:endParaRPr>
          </a:p>
        </p:txBody>
      </p:sp>
      <p:pic>
        <p:nvPicPr>
          <p:cNvPr id="3" name="Picture 2">
            <a:extLst>
              <a:ext uri="{FF2B5EF4-FFF2-40B4-BE49-F238E27FC236}">
                <a16:creationId xmlns:a16="http://schemas.microsoft.com/office/drawing/2014/main" id="{70DD4601-6D42-B27D-0EAB-A4AE4E1F5BA2}"/>
              </a:ext>
            </a:extLst>
          </p:cNvPr>
          <p:cNvPicPr>
            <a:picLocks noChangeAspect="1"/>
          </p:cNvPicPr>
          <p:nvPr/>
        </p:nvPicPr>
        <p:blipFill>
          <a:blip r:embed="rId3"/>
          <a:stretch>
            <a:fillRect/>
          </a:stretch>
        </p:blipFill>
        <p:spPr>
          <a:xfrm>
            <a:off x="4240653" y="1419923"/>
            <a:ext cx="4251276" cy="3254554"/>
          </a:xfrm>
          <a:prstGeom prst="rect">
            <a:avLst/>
          </a:prstGeom>
        </p:spPr>
      </p:pic>
      <p:sp>
        <p:nvSpPr>
          <p:cNvPr id="7" name="TextBox 6">
            <a:extLst>
              <a:ext uri="{FF2B5EF4-FFF2-40B4-BE49-F238E27FC236}">
                <a16:creationId xmlns:a16="http://schemas.microsoft.com/office/drawing/2014/main" id="{78868264-954D-156D-F84F-DB3007CA878B}"/>
              </a:ext>
            </a:extLst>
          </p:cNvPr>
          <p:cNvSpPr txBox="1"/>
          <p:nvPr/>
        </p:nvSpPr>
        <p:spPr>
          <a:xfrm>
            <a:off x="652071" y="1727814"/>
            <a:ext cx="3354049" cy="2264081"/>
          </a:xfrm>
          <a:prstGeom prst="rect">
            <a:avLst/>
          </a:prstGeom>
          <a:noFill/>
        </p:spPr>
        <p:txBody>
          <a:bodyPr wrap="square">
            <a:spAutoFit/>
          </a:bodyPr>
          <a:lstStyle/>
          <a:p>
            <a:pPr>
              <a:lnSpc>
                <a:spcPct val="150000"/>
              </a:lnSpc>
            </a:pPr>
            <a:r>
              <a:rPr lang="en-US" sz="1600" b="1" i="0" u="none" strike="noStrike" baseline="0" dirty="0">
                <a:solidFill>
                  <a:srgbClr val="000000"/>
                </a:solidFill>
                <a:latin typeface="Times New Roman" panose="02020603050405020304" pitchFamily="18" charset="0"/>
                <a:cs typeface="Times New Roman" panose="02020603050405020304" pitchFamily="18" charset="0"/>
              </a:rPr>
              <a:t>Key Elements:</a:t>
            </a:r>
          </a:p>
          <a:p>
            <a:pPr>
              <a:lnSpc>
                <a:spcPct val="150000"/>
              </a:lnSpc>
            </a:pPr>
            <a:r>
              <a:rPr lang="en-US" sz="1600" dirty="0">
                <a:latin typeface="Times New Roman" panose="02020603050405020304" pitchFamily="18" charset="0"/>
                <a:cs typeface="Times New Roman" panose="02020603050405020304" pitchFamily="18" charset="0"/>
              </a:rPr>
              <a:t>1.</a:t>
            </a:r>
            <a:r>
              <a:rPr lang="en-US" sz="1600" b="0" i="0" u="none" strike="noStrike" baseline="0" dirty="0">
                <a:solidFill>
                  <a:srgbClr val="000000"/>
                </a:solidFill>
                <a:latin typeface="Times New Roman" panose="02020603050405020304" pitchFamily="18" charset="0"/>
                <a:cs typeface="Times New Roman" panose="02020603050405020304" pitchFamily="18" charset="0"/>
              </a:rPr>
              <a:t>Nodes and Edges </a:t>
            </a:r>
          </a:p>
          <a:p>
            <a:pPr algn="l">
              <a:lnSpc>
                <a:spcPct val="150000"/>
              </a:lnSpc>
            </a:pPr>
            <a:r>
              <a:rPr lang="en-US" sz="1600" dirty="0">
                <a:latin typeface="Times New Roman" panose="02020603050405020304" pitchFamily="18" charset="0"/>
                <a:cs typeface="Times New Roman" panose="02020603050405020304" pitchFamily="18" charset="0"/>
              </a:rPr>
              <a:t>2.</a:t>
            </a:r>
            <a:r>
              <a:rPr lang="en-US" sz="1600" b="0" i="0" u="none" strike="noStrike" baseline="0" dirty="0">
                <a:solidFill>
                  <a:srgbClr val="000000"/>
                </a:solidFill>
                <a:latin typeface="Times New Roman" panose="02020603050405020304" pitchFamily="18" charset="0"/>
                <a:cs typeface="Times New Roman" panose="02020603050405020304" pitchFamily="18" charset="0"/>
              </a:rPr>
              <a:t>Axes</a:t>
            </a:r>
          </a:p>
          <a:p>
            <a:pPr algn="l">
              <a:lnSpc>
                <a:spcPct val="150000"/>
              </a:lnSpc>
            </a:pPr>
            <a:r>
              <a:rPr lang="en-US" sz="1600" dirty="0">
                <a:latin typeface="Times New Roman" panose="02020603050405020304" pitchFamily="18" charset="0"/>
                <a:cs typeface="Times New Roman" panose="02020603050405020304" pitchFamily="18" charset="0"/>
              </a:rPr>
              <a:t>3.</a:t>
            </a:r>
            <a:r>
              <a:rPr lang="en-US" sz="1600" i="0" u="none" strike="noStrike" baseline="0" dirty="0">
                <a:solidFill>
                  <a:srgbClr val="000000"/>
                </a:solidFill>
                <a:latin typeface="Times New Roman" panose="02020603050405020304" pitchFamily="18" charset="0"/>
                <a:cs typeface="Times New Roman" panose="02020603050405020304" pitchFamily="18" charset="0"/>
              </a:rPr>
              <a:t>Size of Nodes </a:t>
            </a:r>
          </a:p>
          <a:p>
            <a:pPr algn="l">
              <a:lnSpc>
                <a:spcPct val="150000"/>
              </a:lnSpc>
            </a:pPr>
            <a:r>
              <a:rPr lang="en-US" sz="1600" dirty="0">
                <a:latin typeface="Times New Roman" panose="02020603050405020304" pitchFamily="18" charset="0"/>
                <a:cs typeface="Times New Roman" panose="02020603050405020304" pitchFamily="18" charset="0"/>
              </a:rPr>
              <a:t>4.</a:t>
            </a:r>
            <a:r>
              <a:rPr lang="en-US" sz="1600" b="0" i="0" u="none" strike="noStrike" baseline="0" dirty="0">
                <a:solidFill>
                  <a:srgbClr val="000000"/>
                </a:solidFill>
                <a:latin typeface="Times New Roman" panose="02020603050405020304" pitchFamily="18" charset="0"/>
                <a:cs typeface="Times New Roman" panose="02020603050405020304" pitchFamily="18" charset="0"/>
              </a:rPr>
              <a:t>Color Gradient </a:t>
            </a:r>
          </a:p>
          <a:p>
            <a:pPr algn="l">
              <a:lnSpc>
                <a:spcPct val="150000"/>
              </a:lnSpc>
            </a:pPr>
            <a:r>
              <a:rPr lang="en-US" sz="1600" b="0" i="0" u="none" strike="noStrike" baseline="0" dirty="0">
                <a:solidFill>
                  <a:srgbClr val="000000"/>
                </a:solidFill>
                <a:latin typeface="Times New Roman" panose="02020603050405020304" pitchFamily="18" charset="0"/>
                <a:cs typeface="Times New Roman" panose="02020603050405020304" pitchFamily="18" charset="0"/>
              </a:rPr>
              <a:t>5.Pathways</a:t>
            </a:r>
          </a:p>
        </p:txBody>
      </p:sp>
    </p:spTree>
    <p:extLst>
      <p:ext uri="{BB962C8B-B14F-4D97-AF65-F5344CB8AC3E}">
        <p14:creationId xmlns:p14="http://schemas.microsoft.com/office/powerpoint/2010/main" val="1080967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73">
          <a:extLst>
            <a:ext uri="{FF2B5EF4-FFF2-40B4-BE49-F238E27FC236}">
              <a16:creationId xmlns:a16="http://schemas.microsoft.com/office/drawing/2014/main" id="{E43231AA-84C1-B003-EC65-B61C6D900113}"/>
            </a:ext>
          </a:extLst>
        </p:cNvPr>
        <p:cNvGrpSpPr/>
        <p:nvPr/>
      </p:nvGrpSpPr>
      <p:grpSpPr>
        <a:xfrm>
          <a:off x="0" y="0"/>
          <a:ext cx="0" cy="0"/>
          <a:chOff x="0" y="0"/>
          <a:chExt cx="0" cy="0"/>
        </a:xfrm>
      </p:grpSpPr>
      <p:sp>
        <p:nvSpPr>
          <p:cNvPr id="6" name="Google Shape;1467;p37">
            <a:extLst>
              <a:ext uri="{FF2B5EF4-FFF2-40B4-BE49-F238E27FC236}">
                <a16:creationId xmlns:a16="http://schemas.microsoft.com/office/drawing/2014/main" id="{C10E2B3F-1750-04ED-859A-21B685DC13DC}"/>
              </a:ext>
            </a:extLst>
          </p:cNvPr>
          <p:cNvSpPr txBox="1">
            <a:spLocks noGrp="1"/>
          </p:cNvSpPr>
          <p:nvPr>
            <p:ph type="title"/>
          </p:nvPr>
        </p:nvSpPr>
        <p:spPr>
          <a:xfrm>
            <a:off x="720000" y="445025"/>
            <a:ext cx="7704000" cy="974898"/>
          </a:xfrm>
          <a:prstGeom prst="rect">
            <a:avLst/>
          </a:prstGeom>
        </p:spPr>
        <p:txBody>
          <a:bodyPr spcFirstLastPara="1" wrap="square" lIns="91425" tIns="91425" rIns="91425" bIns="91425" anchor="t" anchorCtr="0">
            <a:noAutofit/>
          </a:bodyPr>
          <a:lstStyle/>
          <a:p>
            <a:pPr algn="ctr"/>
            <a:r>
              <a:rPr lang="en-US" sz="4000" dirty="0">
                <a:solidFill>
                  <a:schemeClr val="dk2"/>
                </a:solidFill>
                <a:latin typeface="Times New Roman" panose="02020603050405020304" pitchFamily="18" charset="0"/>
                <a:cs typeface="Times New Roman" panose="02020603050405020304" pitchFamily="18" charset="0"/>
                <a:sym typeface="IBM Plex Mono"/>
              </a:rPr>
              <a:t>RESULTS </a:t>
            </a:r>
            <a:endParaRPr lang="en-US" sz="4000" dirty="0">
              <a:solidFill>
                <a:schemeClr val="bg2"/>
              </a:solidFill>
              <a:latin typeface="Times New Roman" panose="02020603050405020304" pitchFamily="18" charset="0"/>
              <a:cs typeface="Times New Roman" panose="02020603050405020304" pitchFamily="18" charset="0"/>
              <a:sym typeface="IBM Plex Mono"/>
            </a:endParaRPr>
          </a:p>
        </p:txBody>
      </p:sp>
      <p:pic>
        <p:nvPicPr>
          <p:cNvPr id="4" name="Picture 3">
            <a:extLst>
              <a:ext uri="{FF2B5EF4-FFF2-40B4-BE49-F238E27FC236}">
                <a16:creationId xmlns:a16="http://schemas.microsoft.com/office/drawing/2014/main" id="{1D2644D3-BA23-B4ED-F7CA-5150B6CC0017}"/>
              </a:ext>
            </a:extLst>
          </p:cNvPr>
          <p:cNvPicPr>
            <a:picLocks noChangeAspect="1"/>
          </p:cNvPicPr>
          <p:nvPr/>
        </p:nvPicPr>
        <p:blipFill>
          <a:blip r:embed="rId3"/>
          <a:stretch>
            <a:fillRect/>
          </a:stretch>
        </p:blipFill>
        <p:spPr>
          <a:xfrm>
            <a:off x="1548262" y="1337966"/>
            <a:ext cx="6047476" cy="3116554"/>
          </a:xfrm>
          <a:prstGeom prst="rect">
            <a:avLst/>
          </a:prstGeom>
        </p:spPr>
      </p:pic>
    </p:spTree>
    <p:extLst>
      <p:ext uri="{BB962C8B-B14F-4D97-AF65-F5344CB8AC3E}">
        <p14:creationId xmlns:p14="http://schemas.microsoft.com/office/powerpoint/2010/main" val="34550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Box 8">
            <a:extLst>
              <a:ext uri="{FF2B5EF4-FFF2-40B4-BE49-F238E27FC236}">
                <a16:creationId xmlns:a16="http://schemas.microsoft.com/office/drawing/2014/main" id="{B472C315-EDC2-7734-06CB-302064871311}"/>
              </a:ext>
            </a:extLst>
          </p:cNvPr>
          <p:cNvSpPr txBox="1"/>
          <p:nvPr/>
        </p:nvSpPr>
        <p:spPr>
          <a:xfrm>
            <a:off x="601786" y="1412840"/>
            <a:ext cx="6996215" cy="2554545"/>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Objectives: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Highlight shared molecular mechanisms between COVID-19 and </a:t>
            </a:r>
          </a:p>
          <a:p>
            <a:r>
              <a:rPr lang="en-US" sz="2000" dirty="0">
                <a:latin typeface="Times New Roman" panose="02020603050405020304" pitchFamily="18" charset="0"/>
                <a:cs typeface="Times New Roman" panose="02020603050405020304" pitchFamily="18" charset="0"/>
              </a:rPr>
              <a:t>Alzheimer’s disease (AD).</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Explore significant upregulated and downregulated </a:t>
            </a:r>
            <a:r>
              <a:rPr lang="en-US" sz="2000" dirty="0" err="1">
                <a:latin typeface="Times New Roman" panose="02020603050405020304" pitchFamily="18" charset="0"/>
                <a:cs typeface="Times New Roman" panose="02020603050405020304" pitchFamily="18" charset="0"/>
              </a:rPr>
              <a:t>genes.Uncover</a:t>
            </a:r>
            <a:r>
              <a:rPr lang="en-US" sz="2000" dirty="0">
                <a:latin typeface="Times New Roman" panose="02020603050405020304" pitchFamily="18" charset="0"/>
                <a:cs typeface="Times New Roman" panose="02020603050405020304" pitchFamily="18" charset="0"/>
              </a:rPr>
              <a:t> enriched pathways to reveal biological and clinical insights.</a:t>
            </a:r>
          </a:p>
        </p:txBody>
      </p:sp>
      <p:sp>
        <p:nvSpPr>
          <p:cNvPr id="10" name="Google Shape;1467;p37">
            <a:extLst>
              <a:ext uri="{FF2B5EF4-FFF2-40B4-BE49-F238E27FC236}">
                <a16:creationId xmlns:a16="http://schemas.microsoft.com/office/drawing/2014/main" id="{1F51B057-081A-8027-D888-F3960F78129C}"/>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dirty="0">
                <a:solidFill>
                  <a:schemeClr val="dk2"/>
                </a:solidFill>
                <a:latin typeface="Times New Roman" panose="02020603050405020304" pitchFamily="18" charset="0"/>
                <a:cs typeface="Times New Roman" panose="02020603050405020304" pitchFamily="18" charset="0"/>
                <a:sym typeface="IBM Plex Mono"/>
              </a:rPr>
              <a:t>METHODOLOGY</a:t>
            </a:r>
            <a:endParaRPr sz="4000" dirty="0">
              <a:solidFill>
                <a:schemeClr val="dk2"/>
              </a:solidFill>
              <a:latin typeface="Times New Roman" panose="02020603050405020304" pitchFamily="18" charset="0"/>
              <a:cs typeface="Times New Roman" panose="02020603050405020304" pitchFamily="18" charset="0"/>
              <a:sym typeface="IBM Plex Mon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73">
          <a:extLst>
            <a:ext uri="{FF2B5EF4-FFF2-40B4-BE49-F238E27FC236}">
              <a16:creationId xmlns:a16="http://schemas.microsoft.com/office/drawing/2014/main" id="{36970B4B-90A3-2850-2E7F-E04364D2469D}"/>
            </a:ext>
          </a:extLst>
        </p:cNvPr>
        <p:cNvGrpSpPr/>
        <p:nvPr/>
      </p:nvGrpSpPr>
      <p:grpSpPr>
        <a:xfrm>
          <a:off x="0" y="0"/>
          <a:ext cx="0" cy="0"/>
          <a:chOff x="0" y="0"/>
          <a:chExt cx="0" cy="0"/>
        </a:xfrm>
      </p:grpSpPr>
      <p:sp>
        <p:nvSpPr>
          <p:cNvPr id="6" name="Google Shape;1467;p37">
            <a:extLst>
              <a:ext uri="{FF2B5EF4-FFF2-40B4-BE49-F238E27FC236}">
                <a16:creationId xmlns:a16="http://schemas.microsoft.com/office/drawing/2014/main" id="{5CD85F0E-F744-0F6A-475A-B4B56F8B9E4D}"/>
              </a:ext>
            </a:extLst>
          </p:cNvPr>
          <p:cNvSpPr txBox="1">
            <a:spLocks noGrp="1"/>
          </p:cNvSpPr>
          <p:nvPr>
            <p:ph type="title"/>
          </p:nvPr>
        </p:nvSpPr>
        <p:spPr>
          <a:xfrm>
            <a:off x="720000" y="445025"/>
            <a:ext cx="7704000" cy="974898"/>
          </a:xfrm>
          <a:prstGeom prst="rect">
            <a:avLst/>
          </a:prstGeom>
        </p:spPr>
        <p:txBody>
          <a:bodyPr spcFirstLastPara="1" wrap="square" lIns="91425" tIns="91425" rIns="91425" bIns="91425" anchor="t" anchorCtr="0">
            <a:noAutofit/>
          </a:bodyPr>
          <a:lstStyle/>
          <a:p>
            <a:pPr algn="ctr"/>
            <a:r>
              <a:rPr lang="en-US" sz="4000" dirty="0">
                <a:solidFill>
                  <a:schemeClr val="dk2"/>
                </a:solidFill>
                <a:latin typeface="Times New Roman" panose="02020603050405020304" pitchFamily="18" charset="0"/>
                <a:cs typeface="Times New Roman" panose="02020603050405020304" pitchFamily="18" charset="0"/>
                <a:sym typeface="IBM Plex Mono"/>
              </a:rPr>
              <a:t>RESULTS </a:t>
            </a:r>
            <a:br>
              <a:rPr lang="en-US" sz="4000" dirty="0">
                <a:solidFill>
                  <a:schemeClr val="dk2"/>
                </a:solidFill>
                <a:latin typeface="Times New Roman" panose="02020603050405020304" pitchFamily="18" charset="0"/>
                <a:cs typeface="Times New Roman" panose="02020603050405020304" pitchFamily="18" charset="0"/>
                <a:sym typeface="IBM Plex Mono"/>
              </a:rPr>
            </a:br>
            <a:r>
              <a:rPr lang="da-DK" sz="1600" b="1" i="0" u="none" strike="noStrike" baseline="0" dirty="0">
                <a:solidFill>
                  <a:schemeClr val="bg2"/>
                </a:solidFill>
                <a:latin typeface="Times New Roman" panose="02020603050405020304" pitchFamily="18" charset="0"/>
              </a:rPr>
              <a:t>Gene Set Enrichment Analysis (GSEA) Plot </a:t>
            </a:r>
            <a:endParaRPr lang="en-US" sz="4000" dirty="0">
              <a:solidFill>
                <a:schemeClr val="bg2"/>
              </a:solidFill>
              <a:latin typeface="Times New Roman" panose="02020603050405020304" pitchFamily="18" charset="0"/>
              <a:cs typeface="Times New Roman" panose="02020603050405020304" pitchFamily="18" charset="0"/>
              <a:sym typeface="IBM Plex Mono"/>
            </a:endParaRPr>
          </a:p>
        </p:txBody>
      </p:sp>
      <p:pic>
        <p:nvPicPr>
          <p:cNvPr id="3" name="Picture 2">
            <a:extLst>
              <a:ext uri="{FF2B5EF4-FFF2-40B4-BE49-F238E27FC236}">
                <a16:creationId xmlns:a16="http://schemas.microsoft.com/office/drawing/2014/main" id="{5C140C92-DD07-A5ED-2C56-E315C0643483}"/>
              </a:ext>
            </a:extLst>
          </p:cNvPr>
          <p:cNvPicPr>
            <a:picLocks noChangeAspect="1"/>
          </p:cNvPicPr>
          <p:nvPr/>
        </p:nvPicPr>
        <p:blipFill>
          <a:blip r:embed="rId3"/>
          <a:stretch>
            <a:fillRect/>
          </a:stretch>
        </p:blipFill>
        <p:spPr>
          <a:xfrm>
            <a:off x="1512002" y="1548709"/>
            <a:ext cx="6119996" cy="3173188"/>
          </a:xfrm>
          <a:prstGeom prst="rect">
            <a:avLst/>
          </a:prstGeom>
        </p:spPr>
      </p:pic>
      <p:sp>
        <p:nvSpPr>
          <p:cNvPr id="7" name="TextBox 6">
            <a:extLst>
              <a:ext uri="{FF2B5EF4-FFF2-40B4-BE49-F238E27FC236}">
                <a16:creationId xmlns:a16="http://schemas.microsoft.com/office/drawing/2014/main" id="{C93B1190-0B5C-53F7-18A2-8EAD3EFFC623}"/>
              </a:ext>
            </a:extLst>
          </p:cNvPr>
          <p:cNvSpPr txBox="1"/>
          <p:nvPr/>
        </p:nvSpPr>
        <p:spPr>
          <a:xfrm>
            <a:off x="371007" y="1980376"/>
            <a:ext cx="916143" cy="738664"/>
          </a:xfrm>
          <a:prstGeom prst="rect">
            <a:avLst/>
          </a:prstGeom>
          <a:noFill/>
        </p:spPr>
        <p:txBody>
          <a:bodyPr wrap="square">
            <a:spAutoFit/>
          </a:bodyPr>
          <a:lstStyle/>
          <a:p>
            <a:pPr algn="l"/>
            <a:endParaRPr lang="en-US" sz="1400" b="0" i="0" u="none" strike="noStrike" baseline="0" dirty="0">
              <a:solidFill>
                <a:srgbClr val="000000"/>
              </a:solidFill>
            </a:endParaRPr>
          </a:p>
          <a:p>
            <a:r>
              <a:rPr lang="en-US" sz="1400" b="0" i="0" u="none" strike="noStrike" baseline="0" dirty="0">
                <a:solidFill>
                  <a:srgbClr val="000000"/>
                </a:solidFill>
                <a:latin typeface="Times New Roman" panose="02020603050405020304" pitchFamily="18" charset="0"/>
                <a:cs typeface="Times New Roman" panose="02020603050405020304" pitchFamily="18" charset="0"/>
              </a:rPr>
              <a:t>Top Panel </a:t>
            </a:r>
          </a:p>
          <a:p>
            <a:endParaRPr lang="en-US" sz="1400" b="0" i="0" u="none" strike="noStrike" baseline="0" dirty="0">
              <a:solidFill>
                <a:srgbClr val="000000"/>
              </a:solidFill>
            </a:endParaRPr>
          </a:p>
        </p:txBody>
      </p:sp>
      <p:sp>
        <p:nvSpPr>
          <p:cNvPr id="8" name="TextBox 7">
            <a:extLst>
              <a:ext uri="{FF2B5EF4-FFF2-40B4-BE49-F238E27FC236}">
                <a16:creationId xmlns:a16="http://schemas.microsoft.com/office/drawing/2014/main" id="{52F2699A-C7AA-BE85-A326-09AE5CABCFE7}"/>
              </a:ext>
            </a:extLst>
          </p:cNvPr>
          <p:cNvSpPr txBox="1"/>
          <p:nvPr/>
        </p:nvSpPr>
        <p:spPr>
          <a:xfrm>
            <a:off x="7763655" y="3429425"/>
            <a:ext cx="1177977" cy="738664"/>
          </a:xfrm>
          <a:prstGeom prst="rect">
            <a:avLst/>
          </a:prstGeom>
          <a:noFill/>
        </p:spPr>
        <p:txBody>
          <a:bodyPr wrap="square">
            <a:spAutoFit/>
          </a:bodyPr>
          <a:lstStyle/>
          <a:p>
            <a:pPr algn="l"/>
            <a:endParaRPr lang="en-US" sz="1400" b="0" i="0" u="none" strike="noStrike" baseline="0" dirty="0">
              <a:solidFill>
                <a:srgbClr val="000000"/>
              </a:solidFill>
            </a:endParaRPr>
          </a:p>
          <a:p>
            <a:r>
              <a:rPr lang="en-US" sz="1400" b="0" i="0" u="none" strike="noStrike" baseline="0" dirty="0">
                <a:solidFill>
                  <a:srgbClr val="000000"/>
                </a:solidFill>
                <a:latin typeface="Times New Roman" panose="02020603050405020304" pitchFamily="18" charset="0"/>
                <a:cs typeface="Times New Roman" panose="02020603050405020304" pitchFamily="18" charset="0"/>
              </a:rPr>
              <a:t>Bottom Panel </a:t>
            </a:r>
          </a:p>
          <a:p>
            <a:endParaRPr lang="en-US" sz="1400" b="0" i="0" u="none" strike="noStrike" baseline="0" dirty="0">
              <a:solidFill>
                <a:srgbClr val="000000"/>
              </a:solidFill>
            </a:endParaRPr>
          </a:p>
        </p:txBody>
      </p:sp>
    </p:spTree>
    <p:extLst>
      <p:ext uri="{BB962C8B-B14F-4D97-AF65-F5344CB8AC3E}">
        <p14:creationId xmlns:p14="http://schemas.microsoft.com/office/powerpoint/2010/main" val="4686619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73">
          <a:extLst>
            <a:ext uri="{FF2B5EF4-FFF2-40B4-BE49-F238E27FC236}">
              <a16:creationId xmlns:a16="http://schemas.microsoft.com/office/drawing/2014/main" id="{F94E3793-EB36-F042-E67E-75FA0B511F18}"/>
            </a:ext>
          </a:extLst>
        </p:cNvPr>
        <p:cNvGrpSpPr/>
        <p:nvPr/>
      </p:nvGrpSpPr>
      <p:grpSpPr>
        <a:xfrm>
          <a:off x="0" y="0"/>
          <a:ext cx="0" cy="0"/>
          <a:chOff x="0" y="0"/>
          <a:chExt cx="0" cy="0"/>
        </a:xfrm>
      </p:grpSpPr>
      <p:sp>
        <p:nvSpPr>
          <p:cNvPr id="6" name="Google Shape;1467;p37">
            <a:extLst>
              <a:ext uri="{FF2B5EF4-FFF2-40B4-BE49-F238E27FC236}">
                <a16:creationId xmlns:a16="http://schemas.microsoft.com/office/drawing/2014/main" id="{52A5B90A-0F90-75DF-0841-12516B67050A}"/>
              </a:ext>
            </a:extLst>
          </p:cNvPr>
          <p:cNvSpPr txBox="1">
            <a:spLocks noGrp="1"/>
          </p:cNvSpPr>
          <p:nvPr>
            <p:ph type="title"/>
          </p:nvPr>
        </p:nvSpPr>
        <p:spPr>
          <a:xfrm>
            <a:off x="720000" y="445025"/>
            <a:ext cx="7704000" cy="974898"/>
          </a:xfrm>
          <a:prstGeom prst="rect">
            <a:avLst/>
          </a:prstGeom>
        </p:spPr>
        <p:txBody>
          <a:bodyPr spcFirstLastPara="1" wrap="square" lIns="91425" tIns="91425" rIns="91425" bIns="91425" anchor="t" anchorCtr="0">
            <a:noAutofit/>
          </a:bodyPr>
          <a:lstStyle/>
          <a:p>
            <a:pPr algn="ctr"/>
            <a:r>
              <a:rPr lang="en-US" sz="4000" dirty="0">
                <a:solidFill>
                  <a:schemeClr val="dk2"/>
                </a:solidFill>
                <a:latin typeface="Times New Roman" panose="02020603050405020304" pitchFamily="18" charset="0"/>
                <a:cs typeface="Times New Roman" panose="02020603050405020304" pitchFamily="18" charset="0"/>
                <a:sym typeface="IBM Plex Mono"/>
              </a:rPr>
              <a:t>RESULTS </a:t>
            </a:r>
            <a:br>
              <a:rPr lang="en-US" sz="4000" dirty="0">
                <a:solidFill>
                  <a:schemeClr val="dk2"/>
                </a:solidFill>
                <a:latin typeface="Times New Roman" panose="02020603050405020304" pitchFamily="18" charset="0"/>
                <a:cs typeface="Times New Roman" panose="02020603050405020304" pitchFamily="18" charset="0"/>
                <a:sym typeface="IBM Plex Mono"/>
              </a:rPr>
            </a:br>
            <a:r>
              <a:rPr lang="en-US" sz="1600" b="1" i="0" u="none" strike="noStrike" baseline="0" dirty="0">
                <a:solidFill>
                  <a:schemeClr val="bg2"/>
                </a:solidFill>
                <a:latin typeface="Times New Roman" panose="02020603050405020304" pitchFamily="18" charset="0"/>
              </a:rPr>
              <a:t>Bubble Plot of Enriched Pathways </a:t>
            </a:r>
            <a:endParaRPr lang="en-US" sz="4000" dirty="0">
              <a:solidFill>
                <a:schemeClr val="bg2"/>
              </a:solidFill>
              <a:latin typeface="Times New Roman" panose="02020603050405020304" pitchFamily="18" charset="0"/>
              <a:cs typeface="Times New Roman" panose="02020603050405020304" pitchFamily="18" charset="0"/>
              <a:sym typeface="IBM Plex Mono"/>
            </a:endParaRPr>
          </a:p>
        </p:txBody>
      </p:sp>
      <p:pic>
        <p:nvPicPr>
          <p:cNvPr id="3" name="Picture 2">
            <a:extLst>
              <a:ext uri="{FF2B5EF4-FFF2-40B4-BE49-F238E27FC236}">
                <a16:creationId xmlns:a16="http://schemas.microsoft.com/office/drawing/2014/main" id="{31649F60-C0D9-C37A-ABA1-B1B28A4A9433}"/>
              </a:ext>
            </a:extLst>
          </p:cNvPr>
          <p:cNvPicPr>
            <a:picLocks noChangeAspect="1"/>
          </p:cNvPicPr>
          <p:nvPr/>
        </p:nvPicPr>
        <p:blipFill>
          <a:blip r:embed="rId3"/>
          <a:stretch>
            <a:fillRect/>
          </a:stretch>
        </p:blipFill>
        <p:spPr>
          <a:xfrm>
            <a:off x="2274503" y="1566473"/>
            <a:ext cx="4594994" cy="3329690"/>
          </a:xfrm>
          <a:prstGeom prst="rect">
            <a:avLst/>
          </a:prstGeom>
        </p:spPr>
      </p:pic>
    </p:spTree>
    <p:extLst>
      <p:ext uri="{BB962C8B-B14F-4D97-AF65-F5344CB8AC3E}">
        <p14:creationId xmlns:p14="http://schemas.microsoft.com/office/powerpoint/2010/main" val="11845141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73">
          <a:extLst>
            <a:ext uri="{FF2B5EF4-FFF2-40B4-BE49-F238E27FC236}">
              <a16:creationId xmlns:a16="http://schemas.microsoft.com/office/drawing/2014/main" id="{B8D2A09A-07C4-0A5B-0905-727313828EA3}"/>
            </a:ext>
          </a:extLst>
        </p:cNvPr>
        <p:cNvGrpSpPr/>
        <p:nvPr/>
      </p:nvGrpSpPr>
      <p:grpSpPr>
        <a:xfrm>
          <a:off x="0" y="0"/>
          <a:ext cx="0" cy="0"/>
          <a:chOff x="0" y="0"/>
          <a:chExt cx="0" cy="0"/>
        </a:xfrm>
      </p:grpSpPr>
      <p:sp>
        <p:nvSpPr>
          <p:cNvPr id="6" name="Google Shape;1467;p37">
            <a:extLst>
              <a:ext uri="{FF2B5EF4-FFF2-40B4-BE49-F238E27FC236}">
                <a16:creationId xmlns:a16="http://schemas.microsoft.com/office/drawing/2014/main" id="{49F58720-243B-24AD-A826-68EE97D455D3}"/>
              </a:ext>
            </a:extLst>
          </p:cNvPr>
          <p:cNvSpPr txBox="1">
            <a:spLocks noGrp="1"/>
          </p:cNvSpPr>
          <p:nvPr>
            <p:ph type="title"/>
          </p:nvPr>
        </p:nvSpPr>
        <p:spPr>
          <a:xfrm>
            <a:off x="720000" y="445025"/>
            <a:ext cx="7704000" cy="974898"/>
          </a:xfrm>
          <a:prstGeom prst="rect">
            <a:avLst/>
          </a:prstGeom>
        </p:spPr>
        <p:txBody>
          <a:bodyPr spcFirstLastPara="1" wrap="square" lIns="91425" tIns="91425" rIns="91425" bIns="91425" anchor="t" anchorCtr="0">
            <a:noAutofit/>
          </a:bodyPr>
          <a:lstStyle/>
          <a:p>
            <a:pPr algn="ctr"/>
            <a:r>
              <a:rPr lang="en-US" sz="4000" dirty="0">
                <a:solidFill>
                  <a:schemeClr val="dk2"/>
                </a:solidFill>
                <a:latin typeface="Times New Roman" panose="02020603050405020304" pitchFamily="18" charset="0"/>
                <a:cs typeface="Times New Roman" panose="02020603050405020304" pitchFamily="18" charset="0"/>
                <a:sym typeface="IBM Plex Mono"/>
              </a:rPr>
              <a:t>RESULTS </a:t>
            </a:r>
            <a:endParaRPr lang="en-US" sz="4000" dirty="0">
              <a:solidFill>
                <a:schemeClr val="bg2"/>
              </a:solidFill>
              <a:latin typeface="Times New Roman" panose="02020603050405020304" pitchFamily="18" charset="0"/>
              <a:cs typeface="Times New Roman" panose="02020603050405020304" pitchFamily="18" charset="0"/>
              <a:sym typeface="IBM Plex Mono"/>
            </a:endParaRPr>
          </a:p>
        </p:txBody>
      </p:sp>
      <p:pic>
        <p:nvPicPr>
          <p:cNvPr id="4" name="Picture 3">
            <a:extLst>
              <a:ext uri="{FF2B5EF4-FFF2-40B4-BE49-F238E27FC236}">
                <a16:creationId xmlns:a16="http://schemas.microsoft.com/office/drawing/2014/main" id="{D1604E72-8083-7DAF-4A3E-5528AE187324}"/>
              </a:ext>
            </a:extLst>
          </p:cNvPr>
          <p:cNvPicPr>
            <a:picLocks noChangeAspect="1"/>
          </p:cNvPicPr>
          <p:nvPr/>
        </p:nvPicPr>
        <p:blipFill>
          <a:blip r:embed="rId3"/>
          <a:stretch>
            <a:fillRect/>
          </a:stretch>
        </p:blipFill>
        <p:spPr>
          <a:xfrm>
            <a:off x="1846708" y="1191718"/>
            <a:ext cx="5376603" cy="3290340"/>
          </a:xfrm>
          <a:prstGeom prst="rect">
            <a:avLst/>
          </a:prstGeom>
        </p:spPr>
      </p:pic>
    </p:spTree>
    <p:extLst>
      <p:ext uri="{BB962C8B-B14F-4D97-AF65-F5344CB8AC3E}">
        <p14:creationId xmlns:p14="http://schemas.microsoft.com/office/powerpoint/2010/main" val="29255132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17"/>
        <p:cNvGrpSpPr/>
        <p:nvPr/>
      </p:nvGrpSpPr>
      <p:grpSpPr>
        <a:xfrm>
          <a:off x="0" y="0"/>
          <a:ext cx="0" cy="0"/>
          <a:chOff x="0" y="0"/>
          <a:chExt cx="0" cy="0"/>
        </a:xfrm>
      </p:grpSpPr>
      <p:sp>
        <p:nvSpPr>
          <p:cNvPr id="13" name="TextBox 12">
            <a:extLst>
              <a:ext uri="{FF2B5EF4-FFF2-40B4-BE49-F238E27FC236}">
                <a16:creationId xmlns:a16="http://schemas.microsoft.com/office/drawing/2014/main" id="{A8739FD1-0276-DA83-5748-94AD572E6585}"/>
              </a:ext>
            </a:extLst>
          </p:cNvPr>
          <p:cNvSpPr txBox="1"/>
          <p:nvPr/>
        </p:nvSpPr>
        <p:spPr>
          <a:xfrm>
            <a:off x="888167" y="1692253"/>
            <a:ext cx="7367666" cy="2031325"/>
          </a:xfrm>
          <a:prstGeom prst="rect">
            <a:avLst/>
          </a:prstGeom>
          <a:noFill/>
        </p:spPr>
        <p:txBody>
          <a:bodyPr wrap="square">
            <a:spAutoFit/>
          </a:bodyPr>
          <a:lstStyle/>
          <a:p>
            <a:pPr algn="just"/>
            <a:r>
              <a:rPr lang="en-US" sz="1800" b="0" i="0" u="none" strike="noStrike" baseline="0" dirty="0">
                <a:solidFill>
                  <a:srgbClr val="000000"/>
                </a:solidFill>
                <a:latin typeface="Times New Roman" panose="02020603050405020304" pitchFamily="18" charset="0"/>
              </a:rPr>
              <a:t>The analysis reveals significant similarities between the biological processes involved in COVID-19 and Alzheimer's disease. Key pathways indicate that COVID-19 might worsen neurodegenerative processes or trigger Alzheimer’s-like symptoms. Shared pathways point to disruptions in essential cellular functions for both conditions. These findings emphasize the need to focus on inflammation, oxidative stress, and mitochondrial dysfunction in treatment strategies for both diseases.</a:t>
            </a:r>
            <a:endParaRPr lang="en-US" sz="1800" dirty="0"/>
          </a:p>
        </p:txBody>
      </p:sp>
      <p:sp>
        <p:nvSpPr>
          <p:cNvPr id="14" name="Google Shape;1467;p37">
            <a:extLst>
              <a:ext uri="{FF2B5EF4-FFF2-40B4-BE49-F238E27FC236}">
                <a16:creationId xmlns:a16="http://schemas.microsoft.com/office/drawing/2014/main" id="{F73F41B4-4EDA-1987-175B-2D0D995343CF}"/>
              </a:ext>
            </a:extLst>
          </p:cNvPr>
          <p:cNvSpPr txBox="1">
            <a:spLocks noGrp="1"/>
          </p:cNvSpPr>
          <p:nvPr>
            <p:ph type="title"/>
          </p:nvPr>
        </p:nvSpPr>
        <p:spPr>
          <a:xfrm>
            <a:off x="720000" y="445025"/>
            <a:ext cx="7704000" cy="974898"/>
          </a:xfrm>
          <a:prstGeom prst="rect">
            <a:avLst/>
          </a:prstGeom>
        </p:spPr>
        <p:txBody>
          <a:bodyPr spcFirstLastPara="1" wrap="square" lIns="91425" tIns="91425" rIns="91425" bIns="91425" anchor="t" anchorCtr="0">
            <a:noAutofit/>
          </a:bodyPr>
          <a:lstStyle/>
          <a:p>
            <a:pPr algn="ctr"/>
            <a:r>
              <a:rPr lang="en-US" sz="4000" dirty="0">
                <a:solidFill>
                  <a:schemeClr val="dk2"/>
                </a:solidFill>
                <a:latin typeface="Times New Roman" panose="02020603050405020304" pitchFamily="18" charset="0"/>
                <a:cs typeface="Times New Roman" panose="02020603050405020304" pitchFamily="18" charset="0"/>
                <a:sym typeface="IBM Plex Mono"/>
              </a:rPr>
              <a:t>CONCLUSION</a:t>
            </a:r>
            <a:endParaRPr lang="en-US" sz="4000" dirty="0">
              <a:solidFill>
                <a:schemeClr val="bg2"/>
              </a:solidFill>
              <a:latin typeface="Times New Roman" panose="02020603050405020304" pitchFamily="18" charset="0"/>
              <a:cs typeface="Times New Roman" panose="02020603050405020304" pitchFamily="18" charset="0"/>
              <a:sym typeface="IBM Plex Mon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217">
          <a:extLst>
            <a:ext uri="{FF2B5EF4-FFF2-40B4-BE49-F238E27FC236}">
              <a16:creationId xmlns:a16="http://schemas.microsoft.com/office/drawing/2014/main" id="{71C14320-B135-371F-79AA-6E0761D55B0F}"/>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6F505DF7-D8E6-1B9C-D37D-80E64F346FC8}"/>
              </a:ext>
            </a:extLst>
          </p:cNvPr>
          <p:cNvSpPr txBox="1"/>
          <p:nvPr/>
        </p:nvSpPr>
        <p:spPr>
          <a:xfrm>
            <a:off x="888167" y="2063918"/>
            <a:ext cx="7367666" cy="1015663"/>
          </a:xfrm>
          <a:prstGeom prst="rect">
            <a:avLst/>
          </a:prstGeom>
          <a:noFill/>
        </p:spPr>
        <p:txBody>
          <a:bodyPr wrap="square">
            <a:spAutoFit/>
          </a:bodyPr>
          <a:lstStyle/>
          <a:p>
            <a:pPr algn="ctr"/>
            <a:r>
              <a:rPr lang="en-US" sz="6000" b="0" i="0" u="none" strike="noStrike" baseline="0" dirty="0">
                <a:solidFill>
                  <a:srgbClr val="000000"/>
                </a:solidFill>
                <a:latin typeface="Times New Roman" panose="02020603050405020304" pitchFamily="18" charset="0"/>
              </a:rPr>
              <a:t>Thank You!</a:t>
            </a:r>
            <a:endParaRPr lang="en-US" sz="6000" dirty="0"/>
          </a:p>
        </p:txBody>
      </p:sp>
    </p:spTree>
    <p:extLst>
      <p:ext uri="{BB962C8B-B14F-4D97-AF65-F5344CB8AC3E}">
        <p14:creationId xmlns:p14="http://schemas.microsoft.com/office/powerpoint/2010/main" val="620481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 name="Google Shape;1467;p37">
            <a:extLst>
              <a:ext uri="{FF2B5EF4-FFF2-40B4-BE49-F238E27FC236}">
                <a16:creationId xmlns:a16="http://schemas.microsoft.com/office/drawing/2014/main" id="{11C741E0-3D9B-B3E2-522E-0A4DCA571E2B}"/>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dirty="0">
                <a:solidFill>
                  <a:schemeClr val="dk2"/>
                </a:solidFill>
                <a:latin typeface="Times New Roman" panose="02020603050405020304" pitchFamily="18" charset="0"/>
                <a:cs typeface="Times New Roman" panose="02020603050405020304" pitchFamily="18" charset="0"/>
                <a:sym typeface="IBM Plex Mono"/>
              </a:rPr>
              <a:t>METHODOLOGY</a:t>
            </a:r>
            <a:endParaRPr sz="4000" dirty="0">
              <a:solidFill>
                <a:schemeClr val="dk2"/>
              </a:solidFill>
              <a:latin typeface="Times New Roman" panose="02020603050405020304" pitchFamily="18" charset="0"/>
              <a:cs typeface="Times New Roman" panose="02020603050405020304" pitchFamily="18" charset="0"/>
              <a:sym typeface="IBM Plex Mono"/>
            </a:endParaRPr>
          </a:p>
        </p:txBody>
      </p:sp>
      <p:sp>
        <p:nvSpPr>
          <p:cNvPr id="10" name="TextBox 9">
            <a:extLst>
              <a:ext uri="{FF2B5EF4-FFF2-40B4-BE49-F238E27FC236}">
                <a16:creationId xmlns:a16="http://schemas.microsoft.com/office/drawing/2014/main" id="{2FD24D1E-76C5-3E6B-B5CB-11651B7B7467}"/>
              </a:ext>
            </a:extLst>
          </p:cNvPr>
          <p:cNvSpPr txBox="1"/>
          <p:nvPr/>
        </p:nvSpPr>
        <p:spPr>
          <a:xfrm>
            <a:off x="807823" y="1448365"/>
            <a:ext cx="6986238" cy="2862322"/>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Datasets Used:</a:t>
            </a:r>
          </a:p>
          <a:p>
            <a:r>
              <a:rPr lang="en-US" sz="2000" dirty="0">
                <a:latin typeface="Times New Roman" panose="02020603050405020304" pitchFamily="18" charset="0"/>
                <a:cs typeface="Times New Roman" panose="02020603050405020304" pitchFamily="18" charset="0"/>
              </a:rPr>
              <a:t>- GSE164332 (COVID-19)</a:t>
            </a:r>
          </a:p>
          <a:p>
            <a:r>
              <a:rPr lang="en-US" sz="2000" dirty="0">
                <a:latin typeface="Times New Roman" panose="02020603050405020304" pitchFamily="18" charset="0"/>
                <a:cs typeface="Times New Roman" panose="02020603050405020304" pitchFamily="18" charset="0"/>
              </a:rPr>
              <a:t>- GSE122063 (AD)</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Approach:</a:t>
            </a:r>
          </a:p>
          <a:p>
            <a:r>
              <a:rPr lang="en-US" sz="2000" dirty="0">
                <a:latin typeface="Times New Roman" panose="02020603050405020304" pitchFamily="18" charset="0"/>
                <a:cs typeface="Times New Roman" panose="02020603050405020304" pitchFamily="18" charset="0"/>
              </a:rPr>
              <a:t>- Data preprocessing.</a:t>
            </a:r>
          </a:p>
          <a:p>
            <a:r>
              <a:rPr lang="en-US" sz="2000" dirty="0">
                <a:latin typeface="Times New Roman" panose="02020603050405020304" pitchFamily="18" charset="0"/>
                <a:cs typeface="Times New Roman" panose="02020603050405020304" pitchFamily="18" charset="0"/>
              </a:rPr>
              <a:t>- DEG filtering and categorization.</a:t>
            </a:r>
          </a:p>
          <a:p>
            <a:r>
              <a:rPr lang="en-US" sz="2000" dirty="0">
                <a:latin typeface="Times New Roman" panose="02020603050405020304" pitchFamily="18" charset="0"/>
                <a:cs typeface="Times New Roman" panose="02020603050405020304" pitchFamily="18" charset="0"/>
              </a:rPr>
              <a:t>- Visualization of DEGs.</a:t>
            </a:r>
          </a:p>
          <a:p>
            <a:r>
              <a:rPr lang="en-US" sz="2000" dirty="0">
                <a:latin typeface="Times New Roman" panose="02020603050405020304" pitchFamily="18" charset="0"/>
                <a:cs typeface="Times New Roman" panose="02020603050405020304" pitchFamily="18" charset="0"/>
              </a:rPr>
              <a:t>- Gene Set Enrichment Analysis (GSEA).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5"/>
        <p:cNvGrpSpPr/>
        <p:nvPr/>
      </p:nvGrpSpPr>
      <p:grpSpPr>
        <a:xfrm>
          <a:off x="0" y="0"/>
          <a:ext cx="0" cy="0"/>
          <a:chOff x="0" y="0"/>
          <a:chExt cx="0" cy="0"/>
        </a:xfrm>
      </p:grpSpPr>
      <p:grpSp>
        <p:nvGrpSpPr>
          <p:cNvPr id="1546" name="Google Shape;1546;p40"/>
          <p:cNvGrpSpPr/>
          <p:nvPr/>
        </p:nvGrpSpPr>
        <p:grpSpPr>
          <a:xfrm>
            <a:off x="-2765817" y="-2958610"/>
            <a:ext cx="8164418" cy="6343459"/>
            <a:chOff x="-2613417" y="-2806210"/>
            <a:chExt cx="8164418" cy="6343459"/>
          </a:xfrm>
        </p:grpSpPr>
        <p:grpSp>
          <p:nvGrpSpPr>
            <p:cNvPr id="1547" name="Google Shape;1547;p40"/>
            <p:cNvGrpSpPr/>
            <p:nvPr/>
          </p:nvGrpSpPr>
          <p:grpSpPr>
            <a:xfrm>
              <a:off x="-2613417" y="-2806210"/>
              <a:ext cx="8164418" cy="6343459"/>
              <a:chOff x="-2613417" y="-2806210"/>
              <a:chExt cx="8164418" cy="6343459"/>
            </a:xfrm>
          </p:grpSpPr>
          <p:grpSp>
            <p:nvGrpSpPr>
              <p:cNvPr id="1548" name="Google Shape;1548;p40"/>
              <p:cNvGrpSpPr/>
              <p:nvPr/>
            </p:nvGrpSpPr>
            <p:grpSpPr>
              <a:xfrm>
                <a:off x="-191059" y="95963"/>
                <a:ext cx="1538562" cy="971589"/>
                <a:chOff x="-191059" y="95963"/>
                <a:chExt cx="1538562" cy="971589"/>
              </a:xfrm>
            </p:grpSpPr>
            <p:grpSp>
              <p:nvGrpSpPr>
                <p:cNvPr id="1549" name="Google Shape;1549;p40"/>
                <p:cNvGrpSpPr/>
                <p:nvPr/>
              </p:nvGrpSpPr>
              <p:grpSpPr>
                <a:xfrm>
                  <a:off x="-191059" y="201619"/>
                  <a:ext cx="904284" cy="865933"/>
                  <a:chOff x="2038491" y="-937756"/>
                  <a:chExt cx="904284" cy="865933"/>
                </a:xfrm>
              </p:grpSpPr>
              <p:grpSp>
                <p:nvGrpSpPr>
                  <p:cNvPr id="1550" name="Google Shape;1550;p40"/>
                  <p:cNvGrpSpPr/>
                  <p:nvPr/>
                </p:nvGrpSpPr>
                <p:grpSpPr>
                  <a:xfrm>
                    <a:off x="2096570" y="-863491"/>
                    <a:ext cx="717621" cy="717392"/>
                    <a:chOff x="1483457" y="3953671"/>
                    <a:chExt cx="717621" cy="717392"/>
                  </a:xfrm>
                </p:grpSpPr>
                <p:sp>
                  <p:nvSpPr>
                    <p:cNvPr id="1551" name="Google Shape;1551;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7" name="Google Shape;1557;p40"/>
                <p:cNvGrpSpPr/>
                <p:nvPr/>
              </p:nvGrpSpPr>
              <p:grpSpPr>
                <a:xfrm>
                  <a:off x="584533" y="95963"/>
                  <a:ext cx="473483" cy="453403"/>
                  <a:chOff x="2038491" y="-937756"/>
                  <a:chExt cx="904284" cy="865933"/>
                </a:xfrm>
              </p:grpSpPr>
              <p:grpSp>
                <p:nvGrpSpPr>
                  <p:cNvPr id="1558" name="Google Shape;1558;p40"/>
                  <p:cNvGrpSpPr/>
                  <p:nvPr/>
                </p:nvGrpSpPr>
                <p:grpSpPr>
                  <a:xfrm>
                    <a:off x="2096570" y="-863491"/>
                    <a:ext cx="717621" cy="717392"/>
                    <a:chOff x="1483457" y="3953671"/>
                    <a:chExt cx="717621" cy="717392"/>
                  </a:xfrm>
                </p:grpSpPr>
                <p:sp>
                  <p:nvSpPr>
                    <p:cNvPr id="1559" name="Google Shape;1559;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4" name="Google Shape;1564;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5" name="Google Shape;1565;p40"/>
                <p:cNvGrpSpPr/>
                <p:nvPr/>
              </p:nvGrpSpPr>
              <p:grpSpPr>
                <a:xfrm>
                  <a:off x="530445" y="481913"/>
                  <a:ext cx="473483" cy="453403"/>
                  <a:chOff x="2038491" y="-937756"/>
                  <a:chExt cx="904284" cy="865933"/>
                </a:xfrm>
              </p:grpSpPr>
              <p:grpSp>
                <p:nvGrpSpPr>
                  <p:cNvPr id="1566" name="Google Shape;1566;p40"/>
                  <p:cNvGrpSpPr/>
                  <p:nvPr/>
                </p:nvGrpSpPr>
                <p:grpSpPr>
                  <a:xfrm>
                    <a:off x="2096570" y="-863491"/>
                    <a:ext cx="717621" cy="717392"/>
                    <a:chOff x="1483457" y="3953671"/>
                    <a:chExt cx="717621" cy="717392"/>
                  </a:xfrm>
                </p:grpSpPr>
                <p:sp>
                  <p:nvSpPr>
                    <p:cNvPr id="1567" name="Google Shape;1567;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2" name="Google Shape;1572;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40"/>
                <p:cNvGrpSpPr/>
                <p:nvPr/>
              </p:nvGrpSpPr>
              <p:grpSpPr>
                <a:xfrm>
                  <a:off x="874020" y="312788"/>
                  <a:ext cx="473483" cy="453403"/>
                  <a:chOff x="2038491" y="-937756"/>
                  <a:chExt cx="904284" cy="865933"/>
                </a:xfrm>
              </p:grpSpPr>
              <p:grpSp>
                <p:nvGrpSpPr>
                  <p:cNvPr id="1574" name="Google Shape;1574;p40"/>
                  <p:cNvGrpSpPr/>
                  <p:nvPr/>
                </p:nvGrpSpPr>
                <p:grpSpPr>
                  <a:xfrm>
                    <a:off x="2096570" y="-863491"/>
                    <a:ext cx="717621" cy="717392"/>
                    <a:chOff x="1483457" y="3953671"/>
                    <a:chExt cx="717621" cy="717392"/>
                  </a:xfrm>
                </p:grpSpPr>
                <p:sp>
                  <p:nvSpPr>
                    <p:cNvPr id="1575" name="Google Shape;1575;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0" name="Google Shape;1580;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1" name="Google Shape;1581;p40"/>
              <p:cNvGrpSpPr/>
              <p:nvPr/>
            </p:nvGrpSpPr>
            <p:grpSpPr>
              <a:xfrm rot="-7479050">
                <a:off x="-2051246" y="-1642948"/>
                <a:ext cx="4889863" cy="3931229"/>
                <a:chOff x="7103825" y="-713112"/>
                <a:chExt cx="3785226" cy="3043150"/>
              </a:xfrm>
            </p:grpSpPr>
            <p:sp>
              <p:nvSpPr>
                <p:cNvPr id="1582" name="Google Shape;1582;p40"/>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3" name="Google Shape;1583;p40"/>
                <p:cNvPicPr preferRelativeResize="0"/>
                <p:nvPr/>
              </p:nvPicPr>
              <p:blipFill rotWithShape="1">
                <a:blip r:embed="rId3">
                  <a:alphaModFix/>
                </a:blip>
                <a:srcRect t="17657" b="17663"/>
                <a:stretch/>
              </p:blipFill>
              <p:spPr>
                <a:xfrm>
                  <a:off x="7103825" y="-713112"/>
                  <a:ext cx="3785226" cy="2888974"/>
                </a:xfrm>
                <a:prstGeom prst="rect">
                  <a:avLst/>
                </a:prstGeom>
                <a:noFill/>
                <a:ln>
                  <a:noFill/>
                </a:ln>
              </p:spPr>
            </p:pic>
          </p:grpSp>
          <p:grpSp>
            <p:nvGrpSpPr>
              <p:cNvPr id="1584" name="Google Shape;1584;p40"/>
              <p:cNvGrpSpPr/>
              <p:nvPr/>
            </p:nvGrpSpPr>
            <p:grpSpPr>
              <a:xfrm>
                <a:off x="-640220" y="-2653973"/>
                <a:ext cx="6191222" cy="6191222"/>
                <a:chOff x="-640220" y="-2502423"/>
                <a:chExt cx="6191222" cy="6191222"/>
              </a:xfrm>
            </p:grpSpPr>
            <p:sp>
              <p:nvSpPr>
                <p:cNvPr id="1585" name="Google Shape;1585;p40"/>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0"/>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7" name="Google Shape;1587;p40"/>
            <p:cNvGrpSpPr/>
            <p:nvPr/>
          </p:nvGrpSpPr>
          <p:grpSpPr>
            <a:xfrm>
              <a:off x="-12" y="-195650"/>
              <a:ext cx="439200" cy="439100"/>
              <a:chOff x="1101075" y="2142375"/>
              <a:chExt cx="439200" cy="439100"/>
            </a:xfrm>
          </p:grpSpPr>
          <p:sp>
            <p:nvSpPr>
              <p:cNvPr id="1588" name="Google Shape;1588;p4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0" name="Google Shape;1590;p40"/>
          <p:cNvGrpSpPr/>
          <p:nvPr/>
        </p:nvGrpSpPr>
        <p:grpSpPr>
          <a:xfrm>
            <a:off x="4605344" y="2412775"/>
            <a:ext cx="5765856" cy="4103650"/>
            <a:chOff x="4452944" y="2184175"/>
            <a:chExt cx="5765856" cy="4103650"/>
          </a:xfrm>
        </p:grpSpPr>
        <p:pic>
          <p:nvPicPr>
            <p:cNvPr id="1591" name="Google Shape;1591;p40"/>
            <p:cNvPicPr preferRelativeResize="0"/>
            <p:nvPr/>
          </p:nvPicPr>
          <p:blipFill rotWithShape="1">
            <a:blip r:embed="rId4">
              <a:alphaModFix/>
            </a:blip>
            <a:srcRect l="16960" t="24718" r="7121" b="26177"/>
            <a:stretch/>
          </p:blipFill>
          <p:spPr>
            <a:xfrm rot="-5400000" flipH="1">
              <a:off x="6600975" y="2670000"/>
              <a:ext cx="4103650" cy="3132000"/>
            </a:xfrm>
            <a:prstGeom prst="rect">
              <a:avLst/>
            </a:prstGeom>
            <a:noFill/>
            <a:ln>
              <a:noFill/>
            </a:ln>
          </p:spPr>
        </p:pic>
        <p:grpSp>
          <p:nvGrpSpPr>
            <p:cNvPr id="1592" name="Google Shape;1592;p40"/>
            <p:cNvGrpSpPr/>
            <p:nvPr/>
          </p:nvGrpSpPr>
          <p:grpSpPr>
            <a:xfrm rot="-5400000" flipH="1">
              <a:off x="8074852" y="4089881"/>
              <a:ext cx="1478405" cy="1186772"/>
              <a:chOff x="7945225" y="4302000"/>
              <a:chExt cx="904666" cy="726121"/>
            </a:xfrm>
          </p:grpSpPr>
          <p:sp>
            <p:nvSpPr>
              <p:cNvPr id="1593" name="Google Shape;1593;p4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6" name="Google Shape;1596;p40"/>
            <p:cNvSpPr/>
            <p:nvPr/>
          </p:nvSpPr>
          <p:spPr>
            <a:xfrm rot="-5400000" flipH="1">
              <a:off x="5435889" y="14813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7" name="Google Shape;1597;p40"/>
            <p:cNvGrpSpPr/>
            <p:nvPr/>
          </p:nvGrpSpPr>
          <p:grpSpPr>
            <a:xfrm rot="-5400000" flipH="1">
              <a:off x="7140078" y="3883230"/>
              <a:ext cx="134004" cy="134004"/>
              <a:chOff x="8356813" y="1074288"/>
              <a:chExt cx="351900" cy="351900"/>
            </a:xfrm>
          </p:grpSpPr>
          <p:sp>
            <p:nvSpPr>
              <p:cNvPr id="1598" name="Google Shape;1598;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0" name="Google Shape;1600;p40"/>
            <p:cNvGrpSpPr/>
            <p:nvPr/>
          </p:nvGrpSpPr>
          <p:grpSpPr>
            <a:xfrm rot="-5400000" flipH="1">
              <a:off x="6766253" y="3499155"/>
              <a:ext cx="134004" cy="134004"/>
              <a:chOff x="8356813" y="1074288"/>
              <a:chExt cx="351900" cy="351900"/>
            </a:xfrm>
          </p:grpSpPr>
          <p:sp>
            <p:nvSpPr>
              <p:cNvPr id="1601" name="Google Shape;1601;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3" name="Google Shape;1603;p40"/>
            <p:cNvSpPr/>
            <p:nvPr/>
          </p:nvSpPr>
          <p:spPr>
            <a:xfrm rot="5400000" flipH="1">
              <a:off x="6561314" y="2368138"/>
              <a:ext cx="1902692" cy="406951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p:cNvSpPr/>
            <p:nvPr/>
          </p:nvSpPr>
          <p:spPr>
            <a:xfrm rot="5400000" flipH="1">
              <a:off x="6562398" y="2676948"/>
              <a:ext cx="1902692" cy="406951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5" name="Google Shape;1605;p40"/>
            <p:cNvGrpSpPr/>
            <p:nvPr/>
          </p:nvGrpSpPr>
          <p:grpSpPr>
            <a:xfrm rot="-5400000" flipH="1">
              <a:off x="7404606" y="3451356"/>
              <a:ext cx="582050" cy="582425"/>
              <a:chOff x="959750" y="3039275"/>
              <a:chExt cx="582050" cy="582425"/>
            </a:xfrm>
          </p:grpSpPr>
          <p:sp>
            <p:nvSpPr>
              <p:cNvPr id="1606" name="Google Shape;1606;p4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40"/>
            <p:cNvGrpSpPr/>
            <p:nvPr/>
          </p:nvGrpSpPr>
          <p:grpSpPr>
            <a:xfrm rot="-5400000" flipH="1">
              <a:off x="7237650" y="4201057"/>
              <a:ext cx="699928" cy="1651024"/>
              <a:chOff x="8337812" y="3492483"/>
              <a:chExt cx="699928" cy="1651024"/>
            </a:xfrm>
          </p:grpSpPr>
          <p:sp>
            <p:nvSpPr>
              <p:cNvPr id="1614" name="Google Shape;1614;p40"/>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0"/>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0"/>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7" name="Google Shape;1617;p40"/>
            <p:cNvSpPr/>
            <p:nvPr/>
          </p:nvSpPr>
          <p:spPr>
            <a:xfrm rot="147769" flipH="1">
              <a:off x="7025973" y="450498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p:cNvSpPr/>
            <p:nvPr/>
          </p:nvSpPr>
          <p:spPr>
            <a:xfrm rot="147769" flipH="1">
              <a:off x="6785273" y="456993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9" name="Google Shape;1619;p40"/>
            <p:cNvGrpSpPr/>
            <p:nvPr/>
          </p:nvGrpSpPr>
          <p:grpSpPr>
            <a:xfrm rot="-5400000" flipH="1">
              <a:off x="5819578" y="4727817"/>
              <a:ext cx="134004" cy="134004"/>
              <a:chOff x="8356813" y="1074288"/>
              <a:chExt cx="351900" cy="351900"/>
            </a:xfrm>
          </p:grpSpPr>
          <p:sp>
            <p:nvSpPr>
              <p:cNvPr id="1620" name="Google Shape;1620;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4" name="Google Shape;1624;p40"/>
          <p:cNvGrpSpPr/>
          <p:nvPr/>
        </p:nvGrpSpPr>
        <p:grpSpPr>
          <a:xfrm rot="-5400000" flipH="1">
            <a:off x="8904403" y="2929792"/>
            <a:ext cx="134004" cy="134004"/>
            <a:chOff x="8356813" y="1074288"/>
            <a:chExt cx="351900" cy="351900"/>
          </a:xfrm>
        </p:grpSpPr>
        <p:sp>
          <p:nvSpPr>
            <p:cNvPr id="1625" name="Google Shape;1625;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a:extLst>
              <a:ext uri="{FF2B5EF4-FFF2-40B4-BE49-F238E27FC236}">
                <a16:creationId xmlns:a16="http://schemas.microsoft.com/office/drawing/2014/main" id="{804985A1-0EFA-D6CB-DBE4-7A9C8C372EB9}"/>
              </a:ext>
            </a:extLst>
          </p:cNvPr>
          <p:cNvSpPr txBox="1"/>
          <p:nvPr/>
        </p:nvSpPr>
        <p:spPr>
          <a:xfrm>
            <a:off x="610675" y="1339765"/>
            <a:ext cx="7284824" cy="3416320"/>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Key Steps:</a:t>
            </a:r>
          </a:p>
          <a:p>
            <a:r>
              <a:rPr lang="en-US" sz="1800" dirty="0">
                <a:latin typeface="Times New Roman" panose="02020603050405020304" pitchFamily="18" charset="0"/>
                <a:cs typeface="Times New Roman" panose="02020603050405020304" pitchFamily="18" charset="0"/>
              </a:rPr>
              <a:t>Use GEO2R to preprocess raw data.</a:t>
            </a:r>
          </a:p>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Load data using -</a:t>
            </a:r>
            <a:r>
              <a:rPr lang="en-US" sz="1800" b="1" dirty="0" err="1">
                <a:latin typeface="Times New Roman" panose="02020603050405020304" pitchFamily="18" charset="0"/>
                <a:cs typeface="Times New Roman" panose="02020603050405020304" pitchFamily="18" charset="0"/>
              </a:rPr>
              <a:t>read.table</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(R Code)</a:t>
            </a:r>
          </a:p>
          <a:p>
            <a:r>
              <a:rPr lang="en-US" sz="1800" dirty="0">
                <a:latin typeface="Times New Roman" panose="02020603050405020304" pitchFamily="18" charset="0"/>
                <a:cs typeface="Times New Roman" panose="02020603050405020304" pitchFamily="18" charset="0"/>
              </a:rPr>
              <a:t>table1 &lt;- </a:t>
            </a:r>
            <a:r>
              <a:rPr lang="en-US" sz="1800" dirty="0" err="1">
                <a:latin typeface="Times New Roman" panose="02020603050405020304" pitchFamily="18" charset="0"/>
                <a:cs typeface="Times New Roman" panose="02020603050405020304" pitchFamily="18" charset="0"/>
              </a:rPr>
              <a:t>read.table</a:t>
            </a:r>
            <a:r>
              <a:rPr lang="en-US" sz="1800" dirty="0">
                <a:latin typeface="Times New Roman" panose="02020603050405020304" pitchFamily="18" charset="0"/>
                <a:cs typeface="Times New Roman" panose="02020603050405020304" pitchFamily="18" charset="0"/>
              </a:rPr>
              <a:t>("GSE122063.top.table.tsv", </a:t>
            </a:r>
            <a:r>
              <a:rPr lang="en-US" sz="1800" dirty="0" err="1">
                <a:latin typeface="Times New Roman" panose="02020603050405020304" pitchFamily="18" charset="0"/>
                <a:cs typeface="Times New Roman" panose="02020603050405020304" pitchFamily="18" charset="0"/>
              </a:rPr>
              <a:t>sep</a:t>
            </a:r>
            <a:r>
              <a:rPr lang="en-US" sz="1800" dirty="0">
                <a:latin typeface="Times New Roman" panose="02020603050405020304" pitchFamily="18" charset="0"/>
                <a:cs typeface="Times New Roman" panose="02020603050405020304" pitchFamily="18" charset="0"/>
              </a:rPr>
              <a:t> = "\t", header = TRUE)</a:t>
            </a:r>
          </a:p>
          <a:p>
            <a:r>
              <a:rPr lang="en-US" sz="1800" dirty="0">
                <a:latin typeface="Times New Roman" panose="02020603050405020304" pitchFamily="18" charset="0"/>
                <a:cs typeface="Times New Roman" panose="02020603050405020304" pitchFamily="18" charset="0"/>
              </a:rPr>
              <a:t>table2 &lt;- </a:t>
            </a:r>
            <a:r>
              <a:rPr lang="en-US" sz="1800" dirty="0" err="1">
                <a:latin typeface="Times New Roman" panose="02020603050405020304" pitchFamily="18" charset="0"/>
                <a:cs typeface="Times New Roman" panose="02020603050405020304" pitchFamily="18" charset="0"/>
              </a:rPr>
              <a:t>read.table</a:t>
            </a:r>
            <a:r>
              <a:rPr lang="en-US" sz="1800" dirty="0">
                <a:latin typeface="Times New Roman" panose="02020603050405020304" pitchFamily="18" charset="0"/>
                <a:cs typeface="Times New Roman" panose="02020603050405020304" pitchFamily="18" charset="0"/>
              </a:rPr>
              <a:t>("GSE164332.top.table.tsv", </a:t>
            </a:r>
            <a:r>
              <a:rPr lang="en-US" sz="1800" dirty="0" err="1">
                <a:latin typeface="Times New Roman" panose="02020603050405020304" pitchFamily="18" charset="0"/>
                <a:cs typeface="Times New Roman" panose="02020603050405020304" pitchFamily="18" charset="0"/>
              </a:rPr>
              <a:t>sep</a:t>
            </a:r>
            <a:r>
              <a:rPr lang="en-US" sz="1800" dirty="0">
                <a:latin typeface="Times New Roman" panose="02020603050405020304" pitchFamily="18" charset="0"/>
                <a:cs typeface="Times New Roman" panose="02020603050405020304" pitchFamily="18" charset="0"/>
              </a:rPr>
              <a:t> = "\t", header = TRUE)</a:t>
            </a:r>
          </a:p>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Standardize column names: </a:t>
            </a:r>
            <a:r>
              <a:rPr lang="en-US" sz="1800" dirty="0">
                <a:latin typeface="Times New Roman" panose="02020603050405020304" pitchFamily="18" charset="0"/>
                <a:cs typeface="Times New Roman" panose="02020603050405020304" pitchFamily="18" charset="0"/>
              </a:rPr>
              <a:t>(R Code)</a:t>
            </a:r>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table1 &lt;- table1 %&gt;% rename(Gene = ID, log2FC_1 = </a:t>
            </a:r>
            <a:r>
              <a:rPr lang="en-US" sz="1800" dirty="0" err="1">
                <a:latin typeface="Times New Roman" panose="02020603050405020304" pitchFamily="18" charset="0"/>
                <a:cs typeface="Times New Roman" panose="02020603050405020304" pitchFamily="18" charset="0"/>
              </a:rPr>
              <a:t>logFC</a:t>
            </a:r>
            <a:r>
              <a:rPr lang="en-US" sz="1800" dirty="0">
                <a:latin typeface="Times New Roman" panose="02020603050405020304" pitchFamily="18" charset="0"/>
                <a:cs typeface="Times New Roman" panose="02020603050405020304" pitchFamily="18" charset="0"/>
              </a:rPr>
              <a:t>, padj_1 = </a:t>
            </a:r>
            <a:r>
              <a:rPr lang="en-US" sz="1800" dirty="0" err="1">
                <a:latin typeface="Times New Roman" panose="02020603050405020304" pitchFamily="18" charset="0"/>
                <a:cs typeface="Times New Roman" panose="02020603050405020304" pitchFamily="18" charset="0"/>
              </a:rPr>
              <a:t>adj.P.Val</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table2 &lt;- table2 %&gt;% rename(Gene = </a:t>
            </a:r>
            <a:r>
              <a:rPr lang="en-US" sz="1800" dirty="0" err="1">
                <a:latin typeface="Times New Roman" panose="02020603050405020304" pitchFamily="18" charset="0"/>
                <a:cs typeface="Times New Roman" panose="02020603050405020304" pitchFamily="18" charset="0"/>
              </a:rPr>
              <a:t>GeneID</a:t>
            </a:r>
            <a:r>
              <a:rPr lang="en-US" sz="1800" dirty="0">
                <a:latin typeface="Times New Roman" panose="02020603050405020304" pitchFamily="18" charset="0"/>
                <a:cs typeface="Times New Roman" panose="02020603050405020304" pitchFamily="18" charset="0"/>
              </a:rPr>
              <a:t>, log2FC_2 = log2FoldChange, padj_2 = </a:t>
            </a:r>
            <a:r>
              <a:rPr lang="en-US" sz="1800" dirty="0" err="1">
                <a:latin typeface="Times New Roman" panose="02020603050405020304" pitchFamily="18" charset="0"/>
                <a:cs typeface="Times New Roman" panose="02020603050405020304" pitchFamily="18" charset="0"/>
              </a:rPr>
              <a:t>padj</a:t>
            </a:r>
            <a:r>
              <a:rPr lang="en-US" sz="1800" dirty="0">
                <a:latin typeface="Times New Roman" panose="02020603050405020304" pitchFamily="18" charset="0"/>
                <a:cs typeface="Times New Roman" panose="02020603050405020304" pitchFamily="18" charset="0"/>
              </a:rPr>
              <a:t>)</a:t>
            </a:r>
          </a:p>
        </p:txBody>
      </p:sp>
      <p:sp>
        <p:nvSpPr>
          <p:cNvPr id="8" name="Google Shape;1467;p37">
            <a:extLst>
              <a:ext uri="{FF2B5EF4-FFF2-40B4-BE49-F238E27FC236}">
                <a16:creationId xmlns:a16="http://schemas.microsoft.com/office/drawing/2014/main" id="{55C751D6-FEC5-2419-B770-D0760C816387}"/>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algn="ctr"/>
            <a:r>
              <a:rPr lang="en-US" sz="4000" dirty="0">
                <a:solidFill>
                  <a:schemeClr val="dk2"/>
                </a:solidFill>
                <a:latin typeface="Times New Roman" panose="02020603050405020304" pitchFamily="18" charset="0"/>
                <a:cs typeface="Times New Roman" panose="02020603050405020304" pitchFamily="18" charset="0"/>
                <a:sym typeface="IBM Plex Mono"/>
              </a:rPr>
              <a:t>METHODOLOGY</a:t>
            </a:r>
            <a:br>
              <a:rPr lang="en-US" sz="4000" dirty="0">
                <a:solidFill>
                  <a:schemeClr val="dk2"/>
                </a:solidFill>
                <a:latin typeface="Times New Roman" panose="02020603050405020304" pitchFamily="18" charset="0"/>
                <a:cs typeface="Times New Roman" panose="02020603050405020304" pitchFamily="18" charset="0"/>
                <a:sym typeface="IBM Plex Mono"/>
              </a:rPr>
            </a:br>
            <a:r>
              <a:rPr lang="en-US" sz="1400" b="1" dirty="0">
                <a:latin typeface="Times New Roman" panose="02020603050405020304" pitchFamily="18" charset="0"/>
                <a:cs typeface="Times New Roman" panose="02020603050405020304" pitchFamily="18" charset="0"/>
              </a:rPr>
              <a:t>Data Preprocessing and Standardization</a:t>
            </a:r>
            <a:br>
              <a:rPr lang="en-US" sz="4000" b="1" dirty="0">
                <a:latin typeface="Times New Roman" panose="02020603050405020304" pitchFamily="18" charset="0"/>
                <a:cs typeface="Times New Roman" panose="02020603050405020304" pitchFamily="18" charset="0"/>
              </a:rPr>
            </a:br>
            <a:endParaRPr sz="4000" dirty="0">
              <a:solidFill>
                <a:schemeClr val="dk2"/>
              </a:solidFill>
              <a:latin typeface="Times New Roman" panose="02020603050405020304" pitchFamily="18" charset="0"/>
              <a:cs typeface="Times New Roman" panose="02020603050405020304" pitchFamily="18" charset="0"/>
              <a:sym typeface="IBM Plex Mon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5">
          <a:extLst>
            <a:ext uri="{FF2B5EF4-FFF2-40B4-BE49-F238E27FC236}">
              <a16:creationId xmlns:a16="http://schemas.microsoft.com/office/drawing/2014/main" id="{546993B4-2007-3B81-A642-CAEF7DC8CA66}"/>
            </a:ext>
          </a:extLst>
        </p:cNvPr>
        <p:cNvGrpSpPr/>
        <p:nvPr/>
      </p:nvGrpSpPr>
      <p:grpSpPr>
        <a:xfrm>
          <a:off x="0" y="0"/>
          <a:ext cx="0" cy="0"/>
          <a:chOff x="0" y="0"/>
          <a:chExt cx="0" cy="0"/>
        </a:xfrm>
      </p:grpSpPr>
      <p:grpSp>
        <p:nvGrpSpPr>
          <p:cNvPr id="1546" name="Google Shape;1546;p40">
            <a:extLst>
              <a:ext uri="{FF2B5EF4-FFF2-40B4-BE49-F238E27FC236}">
                <a16:creationId xmlns:a16="http://schemas.microsoft.com/office/drawing/2014/main" id="{8441C715-5C1D-6BED-E292-6B8A2A911EFC}"/>
              </a:ext>
            </a:extLst>
          </p:cNvPr>
          <p:cNvGrpSpPr/>
          <p:nvPr/>
        </p:nvGrpSpPr>
        <p:grpSpPr>
          <a:xfrm>
            <a:off x="-2765817" y="-2958610"/>
            <a:ext cx="8164418" cy="6343459"/>
            <a:chOff x="-2613417" y="-2806210"/>
            <a:chExt cx="8164418" cy="6343459"/>
          </a:xfrm>
        </p:grpSpPr>
        <p:grpSp>
          <p:nvGrpSpPr>
            <p:cNvPr id="1547" name="Google Shape;1547;p40">
              <a:extLst>
                <a:ext uri="{FF2B5EF4-FFF2-40B4-BE49-F238E27FC236}">
                  <a16:creationId xmlns:a16="http://schemas.microsoft.com/office/drawing/2014/main" id="{13F2689B-4746-E63B-46A6-4DF10164FAC9}"/>
                </a:ext>
              </a:extLst>
            </p:cNvPr>
            <p:cNvGrpSpPr/>
            <p:nvPr/>
          </p:nvGrpSpPr>
          <p:grpSpPr>
            <a:xfrm>
              <a:off x="-2613417" y="-2806210"/>
              <a:ext cx="8164418" cy="6343459"/>
              <a:chOff x="-2613417" y="-2806210"/>
              <a:chExt cx="8164418" cy="6343459"/>
            </a:xfrm>
          </p:grpSpPr>
          <p:grpSp>
            <p:nvGrpSpPr>
              <p:cNvPr id="1548" name="Google Shape;1548;p40">
                <a:extLst>
                  <a:ext uri="{FF2B5EF4-FFF2-40B4-BE49-F238E27FC236}">
                    <a16:creationId xmlns:a16="http://schemas.microsoft.com/office/drawing/2014/main" id="{5BD33ABA-4258-E785-BFA8-8C4333F6FB77}"/>
                  </a:ext>
                </a:extLst>
              </p:cNvPr>
              <p:cNvGrpSpPr/>
              <p:nvPr/>
            </p:nvGrpSpPr>
            <p:grpSpPr>
              <a:xfrm>
                <a:off x="-191059" y="95963"/>
                <a:ext cx="1538562" cy="971589"/>
                <a:chOff x="-191059" y="95963"/>
                <a:chExt cx="1538562" cy="971589"/>
              </a:xfrm>
            </p:grpSpPr>
            <p:grpSp>
              <p:nvGrpSpPr>
                <p:cNvPr id="1549" name="Google Shape;1549;p40">
                  <a:extLst>
                    <a:ext uri="{FF2B5EF4-FFF2-40B4-BE49-F238E27FC236}">
                      <a16:creationId xmlns:a16="http://schemas.microsoft.com/office/drawing/2014/main" id="{8C775653-C235-C6DA-BBD7-B532809209EB}"/>
                    </a:ext>
                  </a:extLst>
                </p:cNvPr>
                <p:cNvGrpSpPr/>
                <p:nvPr/>
              </p:nvGrpSpPr>
              <p:grpSpPr>
                <a:xfrm>
                  <a:off x="-191059" y="201619"/>
                  <a:ext cx="904284" cy="865933"/>
                  <a:chOff x="2038491" y="-937756"/>
                  <a:chExt cx="904284" cy="865933"/>
                </a:xfrm>
              </p:grpSpPr>
              <p:grpSp>
                <p:nvGrpSpPr>
                  <p:cNvPr id="1550" name="Google Shape;1550;p40">
                    <a:extLst>
                      <a:ext uri="{FF2B5EF4-FFF2-40B4-BE49-F238E27FC236}">
                        <a16:creationId xmlns:a16="http://schemas.microsoft.com/office/drawing/2014/main" id="{9D44B79B-8436-049A-B1D1-36F82E5D13A4}"/>
                      </a:ext>
                    </a:extLst>
                  </p:cNvPr>
                  <p:cNvGrpSpPr/>
                  <p:nvPr/>
                </p:nvGrpSpPr>
                <p:grpSpPr>
                  <a:xfrm>
                    <a:off x="2096570" y="-863491"/>
                    <a:ext cx="717621" cy="717392"/>
                    <a:chOff x="1483457" y="3953671"/>
                    <a:chExt cx="717621" cy="717392"/>
                  </a:xfrm>
                </p:grpSpPr>
                <p:sp>
                  <p:nvSpPr>
                    <p:cNvPr id="1551" name="Google Shape;1551;p40">
                      <a:extLst>
                        <a:ext uri="{FF2B5EF4-FFF2-40B4-BE49-F238E27FC236}">
                          <a16:creationId xmlns:a16="http://schemas.microsoft.com/office/drawing/2014/main" id="{B500B8F5-AF12-69AA-88D4-21E0ADF5438F}"/>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0">
                      <a:extLst>
                        <a:ext uri="{FF2B5EF4-FFF2-40B4-BE49-F238E27FC236}">
                          <a16:creationId xmlns:a16="http://schemas.microsoft.com/office/drawing/2014/main" id="{6692F2A5-136A-71AA-2104-161B8D2BC98A}"/>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0">
                      <a:extLst>
                        <a:ext uri="{FF2B5EF4-FFF2-40B4-BE49-F238E27FC236}">
                          <a16:creationId xmlns:a16="http://schemas.microsoft.com/office/drawing/2014/main" id="{AC5189CF-8BC8-05FE-134A-4B921849A1CE}"/>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0">
                      <a:extLst>
                        <a:ext uri="{FF2B5EF4-FFF2-40B4-BE49-F238E27FC236}">
                          <a16:creationId xmlns:a16="http://schemas.microsoft.com/office/drawing/2014/main" id="{994E4195-2C10-2BAC-07E6-D2A74CFD7742}"/>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0">
                      <a:extLst>
                        <a:ext uri="{FF2B5EF4-FFF2-40B4-BE49-F238E27FC236}">
                          <a16:creationId xmlns:a16="http://schemas.microsoft.com/office/drawing/2014/main" id="{18133EF6-AD42-B996-D847-035E71809848}"/>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40">
                    <a:extLst>
                      <a:ext uri="{FF2B5EF4-FFF2-40B4-BE49-F238E27FC236}">
                        <a16:creationId xmlns:a16="http://schemas.microsoft.com/office/drawing/2014/main" id="{36472D26-93B5-4274-6866-504D15A2A2F9}"/>
                      </a:ext>
                    </a:extLst>
                  </p:cNvPr>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7" name="Google Shape;1557;p40">
                  <a:extLst>
                    <a:ext uri="{FF2B5EF4-FFF2-40B4-BE49-F238E27FC236}">
                      <a16:creationId xmlns:a16="http://schemas.microsoft.com/office/drawing/2014/main" id="{38558DE1-2BF7-6D36-0975-83C7B5DD5B17}"/>
                    </a:ext>
                  </a:extLst>
                </p:cNvPr>
                <p:cNvGrpSpPr/>
                <p:nvPr/>
              </p:nvGrpSpPr>
              <p:grpSpPr>
                <a:xfrm>
                  <a:off x="584533" y="95963"/>
                  <a:ext cx="473483" cy="453403"/>
                  <a:chOff x="2038491" y="-937756"/>
                  <a:chExt cx="904284" cy="865933"/>
                </a:xfrm>
              </p:grpSpPr>
              <p:grpSp>
                <p:nvGrpSpPr>
                  <p:cNvPr id="1558" name="Google Shape;1558;p40">
                    <a:extLst>
                      <a:ext uri="{FF2B5EF4-FFF2-40B4-BE49-F238E27FC236}">
                        <a16:creationId xmlns:a16="http://schemas.microsoft.com/office/drawing/2014/main" id="{DCCD62F4-95EE-83C6-6228-A428E7BE2C00}"/>
                      </a:ext>
                    </a:extLst>
                  </p:cNvPr>
                  <p:cNvGrpSpPr/>
                  <p:nvPr/>
                </p:nvGrpSpPr>
                <p:grpSpPr>
                  <a:xfrm>
                    <a:off x="2096570" y="-863491"/>
                    <a:ext cx="717621" cy="717392"/>
                    <a:chOff x="1483457" y="3953671"/>
                    <a:chExt cx="717621" cy="717392"/>
                  </a:xfrm>
                </p:grpSpPr>
                <p:sp>
                  <p:nvSpPr>
                    <p:cNvPr id="1559" name="Google Shape;1559;p40">
                      <a:extLst>
                        <a:ext uri="{FF2B5EF4-FFF2-40B4-BE49-F238E27FC236}">
                          <a16:creationId xmlns:a16="http://schemas.microsoft.com/office/drawing/2014/main" id="{040BA2A8-0F0F-F393-BE85-19A2A4EF9851}"/>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a:extLst>
                        <a:ext uri="{FF2B5EF4-FFF2-40B4-BE49-F238E27FC236}">
                          <a16:creationId xmlns:a16="http://schemas.microsoft.com/office/drawing/2014/main" id="{3A757547-586A-F5F1-6C25-D674E0ABA3FA}"/>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0">
                      <a:extLst>
                        <a:ext uri="{FF2B5EF4-FFF2-40B4-BE49-F238E27FC236}">
                          <a16:creationId xmlns:a16="http://schemas.microsoft.com/office/drawing/2014/main" id="{F4AF807C-695D-D542-85C7-8FF96BEF6CA6}"/>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0">
                      <a:extLst>
                        <a:ext uri="{FF2B5EF4-FFF2-40B4-BE49-F238E27FC236}">
                          <a16:creationId xmlns:a16="http://schemas.microsoft.com/office/drawing/2014/main" id="{069463AF-8331-F6D6-FD35-278132448E1F}"/>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0">
                      <a:extLst>
                        <a:ext uri="{FF2B5EF4-FFF2-40B4-BE49-F238E27FC236}">
                          <a16:creationId xmlns:a16="http://schemas.microsoft.com/office/drawing/2014/main" id="{C5941A05-55F4-D305-3747-CC5064AA3041}"/>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4" name="Google Shape;1564;p40">
                    <a:extLst>
                      <a:ext uri="{FF2B5EF4-FFF2-40B4-BE49-F238E27FC236}">
                        <a16:creationId xmlns:a16="http://schemas.microsoft.com/office/drawing/2014/main" id="{4F474269-7793-C186-46FF-34138C7A8263}"/>
                      </a:ext>
                    </a:extLst>
                  </p:cNvPr>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5" name="Google Shape;1565;p40">
                  <a:extLst>
                    <a:ext uri="{FF2B5EF4-FFF2-40B4-BE49-F238E27FC236}">
                      <a16:creationId xmlns:a16="http://schemas.microsoft.com/office/drawing/2014/main" id="{13076B26-EF01-F180-0747-4236AD63868E}"/>
                    </a:ext>
                  </a:extLst>
                </p:cNvPr>
                <p:cNvGrpSpPr/>
                <p:nvPr/>
              </p:nvGrpSpPr>
              <p:grpSpPr>
                <a:xfrm>
                  <a:off x="530445" y="481913"/>
                  <a:ext cx="473483" cy="453403"/>
                  <a:chOff x="2038491" y="-937756"/>
                  <a:chExt cx="904284" cy="865933"/>
                </a:xfrm>
              </p:grpSpPr>
              <p:grpSp>
                <p:nvGrpSpPr>
                  <p:cNvPr id="1566" name="Google Shape;1566;p40">
                    <a:extLst>
                      <a:ext uri="{FF2B5EF4-FFF2-40B4-BE49-F238E27FC236}">
                        <a16:creationId xmlns:a16="http://schemas.microsoft.com/office/drawing/2014/main" id="{DA4B9048-E558-EF33-46B7-95BB8EB0533E}"/>
                      </a:ext>
                    </a:extLst>
                  </p:cNvPr>
                  <p:cNvGrpSpPr/>
                  <p:nvPr/>
                </p:nvGrpSpPr>
                <p:grpSpPr>
                  <a:xfrm>
                    <a:off x="2096570" y="-863491"/>
                    <a:ext cx="717621" cy="717392"/>
                    <a:chOff x="1483457" y="3953671"/>
                    <a:chExt cx="717621" cy="717392"/>
                  </a:xfrm>
                </p:grpSpPr>
                <p:sp>
                  <p:nvSpPr>
                    <p:cNvPr id="1567" name="Google Shape;1567;p40">
                      <a:extLst>
                        <a:ext uri="{FF2B5EF4-FFF2-40B4-BE49-F238E27FC236}">
                          <a16:creationId xmlns:a16="http://schemas.microsoft.com/office/drawing/2014/main" id="{3A71527A-4E4D-D205-9E67-1D797842C684}"/>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a:extLst>
                        <a:ext uri="{FF2B5EF4-FFF2-40B4-BE49-F238E27FC236}">
                          <a16:creationId xmlns:a16="http://schemas.microsoft.com/office/drawing/2014/main" id="{A2689D79-1ABB-3427-551C-1C44860C891C}"/>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a:extLst>
                        <a:ext uri="{FF2B5EF4-FFF2-40B4-BE49-F238E27FC236}">
                          <a16:creationId xmlns:a16="http://schemas.microsoft.com/office/drawing/2014/main" id="{9E5982DE-2D2F-A46D-E9F1-4B9F3D84F9ED}"/>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0">
                      <a:extLst>
                        <a:ext uri="{FF2B5EF4-FFF2-40B4-BE49-F238E27FC236}">
                          <a16:creationId xmlns:a16="http://schemas.microsoft.com/office/drawing/2014/main" id="{7A5BFDEC-5B01-E807-A2ED-DF924DB35C52}"/>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0">
                      <a:extLst>
                        <a:ext uri="{FF2B5EF4-FFF2-40B4-BE49-F238E27FC236}">
                          <a16:creationId xmlns:a16="http://schemas.microsoft.com/office/drawing/2014/main" id="{25543F6F-8DD6-6E93-5824-74308B58E28D}"/>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2" name="Google Shape;1572;p40">
                    <a:extLst>
                      <a:ext uri="{FF2B5EF4-FFF2-40B4-BE49-F238E27FC236}">
                        <a16:creationId xmlns:a16="http://schemas.microsoft.com/office/drawing/2014/main" id="{EA2E6B6B-9D1F-27E6-85F7-2D46EA12F22D}"/>
                      </a:ext>
                    </a:extLst>
                  </p:cNvPr>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40">
                  <a:extLst>
                    <a:ext uri="{FF2B5EF4-FFF2-40B4-BE49-F238E27FC236}">
                      <a16:creationId xmlns:a16="http://schemas.microsoft.com/office/drawing/2014/main" id="{2FB40B07-4D4E-698A-A16A-5C149AB0DE22}"/>
                    </a:ext>
                  </a:extLst>
                </p:cNvPr>
                <p:cNvGrpSpPr/>
                <p:nvPr/>
              </p:nvGrpSpPr>
              <p:grpSpPr>
                <a:xfrm>
                  <a:off x="874020" y="312788"/>
                  <a:ext cx="473483" cy="453403"/>
                  <a:chOff x="2038491" y="-937756"/>
                  <a:chExt cx="904284" cy="865933"/>
                </a:xfrm>
              </p:grpSpPr>
              <p:grpSp>
                <p:nvGrpSpPr>
                  <p:cNvPr id="1574" name="Google Shape;1574;p40">
                    <a:extLst>
                      <a:ext uri="{FF2B5EF4-FFF2-40B4-BE49-F238E27FC236}">
                        <a16:creationId xmlns:a16="http://schemas.microsoft.com/office/drawing/2014/main" id="{560B8EB2-FF04-13A9-66B1-3AC435038352}"/>
                      </a:ext>
                    </a:extLst>
                  </p:cNvPr>
                  <p:cNvGrpSpPr/>
                  <p:nvPr/>
                </p:nvGrpSpPr>
                <p:grpSpPr>
                  <a:xfrm>
                    <a:off x="2096570" y="-863491"/>
                    <a:ext cx="717621" cy="717392"/>
                    <a:chOff x="1483457" y="3953671"/>
                    <a:chExt cx="717621" cy="717392"/>
                  </a:xfrm>
                </p:grpSpPr>
                <p:sp>
                  <p:nvSpPr>
                    <p:cNvPr id="1575" name="Google Shape;1575;p40">
                      <a:extLst>
                        <a:ext uri="{FF2B5EF4-FFF2-40B4-BE49-F238E27FC236}">
                          <a16:creationId xmlns:a16="http://schemas.microsoft.com/office/drawing/2014/main" id="{3350FC5E-FDCE-C7C3-71DE-1C92A3FCBF42}"/>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0">
                      <a:extLst>
                        <a:ext uri="{FF2B5EF4-FFF2-40B4-BE49-F238E27FC236}">
                          <a16:creationId xmlns:a16="http://schemas.microsoft.com/office/drawing/2014/main" id="{3DB061CA-2974-22BA-0EDE-CC92C60E9CC3}"/>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0">
                      <a:extLst>
                        <a:ext uri="{FF2B5EF4-FFF2-40B4-BE49-F238E27FC236}">
                          <a16:creationId xmlns:a16="http://schemas.microsoft.com/office/drawing/2014/main" id="{791692CE-10FF-DC1C-806E-FF059D16E80C}"/>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a:extLst>
                        <a:ext uri="{FF2B5EF4-FFF2-40B4-BE49-F238E27FC236}">
                          <a16:creationId xmlns:a16="http://schemas.microsoft.com/office/drawing/2014/main" id="{52719583-7E9C-A0C1-E63A-5859487FB695}"/>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0">
                      <a:extLst>
                        <a:ext uri="{FF2B5EF4-FFF2-40B4-BE49-F238E27FC236}">
                          <a16:creationId xmlns:a16="http://schemas.microsoft.com/office/drawing/2014/main" id="{5C90F911-249C-68F6-89A9-45DBB5C726FC}"/>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0" name="Google Shape;1580;p40">
                    <a:extLst>
                      <a:ext uri="{FF2B5EF4-FFF2-40B4-BE49-F238E27FC236}">
                        <a16:creationId xmlns:a16="http://schemas.microsoft.com/office/drawing/2014/main" id="{782DCA07-EF4A-1A90-9FE1-701106FAC815}"/>
                      </a:ext>
                    </a:extLst>
                  </p:cNvPr>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1" name="Google Shape;1581;p40">
                <a:extLst>
                  <a:ext uri="{FF2B5EF4-FFF2-40B4-BE49-F238E27FC236}">
                    <a16:creationId xmlns:a16="http://schemas.microsoft.com/office/drawing/2014/main" id="{7A9F753F-DC3F-A195-41E8-4AAE0BECA82E}"/>
                  </a:ext>
                </a:extLst>
              </p:cNvPr>
              <p:cNvGrpSpPr/>
              <p:nvPr/>
            </p:nvGrpSpPr>
            <p:grpSpPr>
              <a:xfrm rot="-7479050">
                <a:off x="-2051246" y="-1642948"/>
                <a:ext cx="4889863" cy="3931229"/>
                <a:chOff x="7103825" y="-713112"/>
                <a:chExt cx="3785226" cy="3043150"/>
              </a:xfrm>
            </p:grpSpPr>
            <p:sp>
              <p:nvSpPr>
                <p:cNvPr id="1582" name="Google Shape;1582;p40">
                  <a:extLst>
                    <a:ext uri="{FF2B5EF4-FFF2-40B4-BE49-F238E27FC236}">
                      <a16:creationId xmlns:a16="http://schemas.microsoft.com/office/drawing/2014/main" id="{06E990F9-F8C8-47C7-659A-998186DB7A76}"/>
                    </a:ext>
                  </a:extLst>
                </p:cNvPr>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3" name="Google Shape;1583;p40">
                  <a:extLst>
                    <a:ext uri="{FF2B5EF4-FFF2-40B4-BE49-F238E27FC236}">
                      <a16:creationId xmlns:a16="http://schemas.microsoft.com/office/drawing/2014/main" id="{BED40BFE-53B6-45FB-33DC-2536F226F762}"/>
                    </a:ext>
                  </a:extLst>
                </p:cNvPr>
                <p:cNvPicPr preferRelativeResize="0"/>
                <p:nvPr/>
              </p:nvPicPr>
              <p:blipFill rotWithShape="1">
                <a:blip r:embed="rId3">
                  <a:alphaModFix/>
                </a:blip>
                <a:srcRect t="17657" b="17663"/>
                <a:stretch/>
              </p:blipFill>
              <p:spPr>
                <a:xfrm>
                  <a:off x="7103825" y="-713112"/>
                  <a:ext cx="3785226" cy="2888974"/>
                </a:xfrm>
                <a:prstGeom prst="rect">
                  <a:avLst/>
                </a:prstGeom>
                <a:noFill/>
                <a:ln>
                  <a:noFill/>
                </a:ln>
              </p:spPr>
            </p:pic>
          </p:grpSp>
          <p:grpSp>
            <p:nvGrpSpPr>
              <p:cNvPr id="1584" name="Google Shape;1584;p40">
                <a:extLst>
                  <a:ext uri="{FF2B5EF4-FFF2-40B4-BE49-F238E27FC236}">
                    <a16:creationId xmlns:a16="http://schemas.microsoft.com/office/drawing/2014/main" id="{7F75A004-B363-689A-C4B0-A1AF286945D5}"/>
                  </a:ext>
                </a:extLst>
              </p:cNvPr>
              <p:cNvGrpSpPr/>
              <p:nvPr/>
            </p:nvGrpSpPr>
            <p:grpSpPr>
              <a:xfrm>
                <a:off x="-640220" y="-2653973"/>
                <a:ext cx="6191222" cy="6191222"/>
                <a:chOff x="-640220" y="-2502423"/>
                <a:chExt cx="6191222" cy="6191222"/>
              </a:xfrm>
            </p:grpSpPr>
            <p:sp>
              <p:nvSpPr>
                <p:cNvPr id="1585" name="Google Shape;1585;p40">
                  <a:extLst>
                    <a:ext uri="{FF2B5EF4-FFF2-40B4-BE49-F238E27FC236}">
                      <a16:creationId xmlns:a16="http://schemas.microsoft.com/office/drawing/2014/main" id="{4CFD2AC2-D930-DF49-605D-11D2909A30A3}"/>
                    </a:ext>
                  </a:extLst>
                </p:cNvPr>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0">
                  <a:extLst>
                    <a:ext uri="{FF2B5EF4-FFF2-40B4-BE49-F238E27FC236}">
                      <a16:creationId xmlns:a16="http://schemas.microsoft.com/office/drawing/2014/main" id="{94E8C86E-96E8-329D-4130-8F2A8532906A}"/>
                    </a:ext>
                  </a:extLst>
                </p:cNvPr>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7" name="Google Shape;1587;p40">
              <a:extLst>
                <a:ext uri="{FF2B5EF4-FFF2-40B4-BE49-F238E27FC236}">
                  <a16:creationId xmlns:a16="http://schemas.microsoft.com/office/drawing/2014/main" id="{AEB90DF5-02E0-32D4-0435-72503B5458D6}"/>
                </a:ext>
              </a:extLst>
            </p:cNvPr>
            <p:cNvGrpSpPr/>
            <p:nvPr/>
          </p:nvGrpSpPr>
          <p:grpSpPr>
            <a:xfrm>
              <a:off x="-12" y="-195650"/>
              <a:ext cx="439200" cy="439100"/>
              <a:chOff x="1101075" y="2142375"/>
              <a:chExt cx="439200" cy="439100"/>
            </a:xfrm>
          </p:grpSpPr>
          <p:sp>
            <p:nvSpPr>
              <p:cNvPr id="1588" name="Google Shape;1588;p40">
                <a:extLst>
                  <a:ext uri="{FF2B5EF4-FFF2-40B4-BE49-F238E27FC236}">
                    <a16:creationId xmlns:a16="http://schemas.microsoft.com/office/drawing/2014/main" id="{7C47E901-7234-12BC-7F22-AF97EC208B1F}"/>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0">
                <a:extLst>
                  <a:ext uri="{FF2B5EF4-FFF2-40B4-BE49-F238E27FC236}">
                    <a16:creationId xmlns:a16="http://schemas.microsoft.com/office/drawing/2014/main" id="{5BF55AD2-98C1-DF50-D627-204A696377B2}"/>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0" name="Google Shape;1590;p40">
            <a:extLst>
              <a:ext uri="{FF2B5EF4-FFF2-40B4-BE49-F238E27FC236}">
                <a16:creationId xmlns:a16="http://schemas.microsoft.com/office/drawing/2014/main" id="{FB8E74A5-72A6-F47A-AF41-08E653E016CB}"/>
              </a:ext>
            </a:extLst>
          </p:cNvPr>
          <p:cNvGrpSpPr/>
          <p:nvPr/>
        </p:nvGrpSpPr>
        <p:grpSpPr>
          <a:xfrm>
            <a:off x="4605344" y="2412775"/>
            <a:ext cx="5765856" cy="4103650"/>
            <a:chOff x="4452944" y="2184175"/>
            <a:chExt cx="5765856" cy="4103650"/>
          </a:xfrm>
        </p:grpSpPr>
        <p:pic>
          <p:nvPicPr>
            <p:cNvPr id="1591" name="Google Shape;1591;p40">
              <a:extLst>
                <a:ext uri="{FF2B5EF4-FFF2-40B4-BE49-F238E27FC236}">
                  <a16:creationId xmlns:a16="http://schemas.microsoft.com/office/drawing/2014/main" id="{B62E94AC-9FFD-3B52-F499-DA7E4537A107}"/>
                </a:ext>
              </a:extLst>
            </p:cNvPr>
            <p:cNvPicPr preferRelativeResize="0"/>
            <p:nvPr/>
          </p:nvPicPr>
          <p:blipFill rotWithShape="1">
            <a:blip r:embed="rId4">
              <a:alphaModFix/>
            </a:blip>
            <a:srcRect l="16960" t="24718" r="7121" b="26177"/>
            <a:stretch/>
          </p:blipFill>
          <p:spPr>
            <a:xfrm rot="-5400000" flipH="1">
              <a:off x="6600975" y="2670000"/>
              <a:ext cx="4103650" cy="3132000"/>
            </a:xfrm>
            <a:prstGeom prst="rect">
              <a:avLst/>
            </a:prstGeom>
            <a:noFill/>
            <a:ln>
              <a:noFill/>
            </a:ln>
          </p:spPr>
        </p:pic>
        <p:grpSp>
          <p:nvGrpSpPr>
            <p:cNvPr id="1592" name="Google Shape;1592;p40">
              <a:extLst>
                <a:ext uri="{FF2B5EF4-FFF2-40B4-BE49-F238E27FC236}">
                  <a16:creationId xmlns:a16="http://schemas.microsoft.com/office/drawing/2014/main" id="{BDDF0B53-17A8-3CBA-B29A-650B585F53BF}"/>
                </a:ext>
              </a:extLst>
            </p:cNvPr>
            <p:cNvGrpSpPr/>
            <p:nvPr/>
          </p:nvGrpSpPr>
          <p:grpSpPr>
            <a:xfrm rot="-5400000" flipH="1">
              <a:off x="8074852" y="4089881"/>
              <a:ext cx="1478405" cy="1186772"/>
              <a:chOff x="7945225" y="4302000"/>
              <a:chExt cx="904666" cy="726121"/>
            </a:xfrm>
          </p:grpSpPr>
          <p:sp>
            <p:nvSpPr>
              <p:cNvPr id="1593" name="Google Shape;1593;p40">
                <a:extLst>
                  <a:ext uri="{FF2B5EF4-FFF2-40B4-BE49-F238E27FC236}">
                    <a16:creationId xmlns:a16="http://schemas.microsoft.com/office/drawing/2014/main" id="{37189E47-29BB-E78F-379B-138E792765DF}"/>
                  </a:ext>
                </a:extLst>
              </p:cNvPr>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a:extLst>
                  <a:ext uri="{FF2B5EF4-FFF2-40B4-BE49-F238E27FC236}">
                    <a16:creationId xmlns:a16="http://schemas.microsoft.com/office/drawing/2014/main" id="{4B846E2C-CC41-11AD-38BA-B692BC1F409A}"/>
                  </a:ext>
                </a:extLst>
              </p:cNvPr>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a:extLst>
                  <a:ext uri="{FF2B5EF4-FFF2-40B4-BE49-F238E27FC236}">
                    <a16:creationId xmlns:a16="http://schemas.microsoft.com/office/drawing/2014/main" id="{E3D96445-91F2-9AE5-9783-47A64AFDFE8E}"/>
                  </a:ext>
                </a:extLst>
              </p:cNvPr>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6" name="Google Shape;1596;p40">
              <a:extLst>
                <a:ext uri="{FF2B5EF4-FFF2-40B4-BE49-F238E27FC236}">
                  <a16:creationId xmlns:a16="http://schemas.microsoft.com/office/drawing/2014/main" id="{F328FEC5-2C2E-B153-C4A7-14D26D06E1A2}"/>
                </a:ext>
              </a:extLst>
            </p:cNvPr>
            <p:cNvSpPr/>
            <p:nvPr/>
          </p:nvSpPr>
          <p:spPr>
            <a:xfrm rot="-5400000" flipH="1">
              <a:off x="5435889" y="14813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7" name="Google Shape;1597;p40">
              <a:extLst>
                <a:ext uri="{FF2B5EF4-FFF2-40B4-BE49-F238E27FC236}">
                  <a16:creationId xmlns:a16="http://schemas.microsoft.com/office/drawing/2014/main" id="{DBFE98BA-9CA6-E148-218A-D3021624E418}"/>
                </a:ext>
              </a:extLst>
            </p:cNvPr>
            <p:cNvGrpSpPr/>
            <p:nvPr/>
          </p:nvGrpSpPr>
          <p:grpSpPr>
            <a:xfrm rot="-5400000" flipH="1">
              <a:off x="7140078" y="3883230"/>
              <a:ext cx="134004" cy="134004"/>
              <a:chOff x="8356813" y="1074288"/>
              <a:chExt cx="351900" cy="351900"/>
            </a:xfrm>
          </p:grpSpPr>
          <p:sp>
            <p:nvSpPr>
              <p:cNvPr id="1598" name="Google Shape;1598;p40">
                <a:extLst>
                  <a:ext uri="{FF2B5EF4-FFF2-40B4-BE49-F238E27FC236}">
                    <a16:creationId xmlns:a16="http://schemas.microsoft.com/office/drawing/2014/main" id="{9FAA07D2-1EDE-BEDB-F021-97886F7EC6B6}"/>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0">
                <a:extLst>
                  <a:ext uri="{FF2B5EF4-FFF2-40B4-BE49-F238E27FC236}">
                    <a16:creationId xmlns:a16="http://schemas.microsoft.com/office/drawing/2014/main" id="{A87FFEFA-6B4B-C0FA-5DC9-A0AEAC160CC6}"/>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0" name="Google Shape;1600;p40">
              <a:extLst>
                <a:ext uri="{FF2B5EF4-FFF2-40B4-BE49-F238E27FC236}">
                  <a16:creationId xmlns:a16="http://schemas.microsoft.com/office/drawing/2014/main" id="{5C616D70-1335-7034-0895-A13F6959B73A}"/>
                </a:ext>
              </a:extLst>
            </p:cNvPr>
            <p:cNvGrpSpPr/>
            <p:nvPr/>
          </p:nvGrpSpPr>
          <p:grpSpPr>
            <a:xfrm rot="-5400000" flipH="1">
              <a:off x="6766253" y="3499155"/>
              <a:ext cx="134004" cy="134004"/>
              <a:chOff x="8356813" y="1074288"/>
              <a:chExt cx="351900" cy="351900"/>
            </a:xfrm>
          </p:grpSpPr>
          <p:sp>
            <p:nvSpPr>
              <p:cNvPr id="1601" name="Google Shape;1601;p40">
                <a:extLst>
                  <a:ext uri="{FF2B5EF4-FFF2-40B4-BE49-F238E27FC236}">
                    <a16:creationId xmlns:a16="http://schemas.microsoft.com/office/drawing/2014/main" id="{44D9041C-2184-4AD6-A72F-C8D749DDA83C}"/>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a:extLst>
                  <a:ext uri="{FF2B5EF4-FFF2-40B4-BE49-F238E27FC236}">
                    <a16:creationId xmlns:a16="http://schemas.microsoft.com/office/drawing/2014/main" id="{3FB53DEC-DBCA-1314-456F-953FA096CBD1}"/>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3" name="Google Shape;1603;p40">
              <a:extLst>
                <a:ext uri="{FF2B5EF4-FFF2-40B4-BE49-F238E27FC236}">
                  <a16:creationId xmlns:a16="http://schemas.microsoft.com/office/drawing/2014/main" id="{1FAE5234-F0AA-4AFF-849B-88AE56937206}"/>
                </a:ext>
              </a:extLst>
            </p:cNvPr>
            <p:cNvSpPr/>
            <p:nvPr/>
          </p:nvSpPr>
          <p:spPr>
            <a:xfrm rot="5400000" flipH="1">
              <a:off x="6561314" y="2368138"/>
              <a:ext cx="1902692" cy="406951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a:extLst>
                <a:ext uri="{FF2B5EF4-FFF2-40B4-BE49-F238E27FC236}">
                  <a16:creationId xmlns:a16="http://schemas.microsoft.com/office/drawing/2014/main" id="{4B898C54-FB16-07AA-0FDA-DEF18005DC12}"/>
                </a:ext>
              </a:extLst>
            </p:cNvPr>
            <p:cNvSpPr/>
            <p:nvPr/>
          </p:nvSpPr>
          <p:spPr>
            <a:xfrm rot="5400000" flipH="1">
              <a:off x="6562398" y="2676948"/>
              <a:ext cx="1902692" cy="406951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5" name="Google Shape;1605;p40">
              <a:extLst>
                <a:ext uri="{FF2B5EF4-FFF2-40B4-BE49-F238E27FC236}">
                  <a16:creationId xmlns:a16="http://schemas.microsoft.com/office/drawing/2014/main" id="{1D7AD71C-6BBB-32B2-7674-5E06AD3FA2B8}"/>
                </a:ext>
              </a:extLst>
            </p:cNvPr>
            <p:cNvGrpSpPr/>
            <p:nvPr/>
          </p:nvGrpSpPr>
          <p:grpSpPr>
            <a:xfrm rot="-5400000" flipH="1">
              <a:off x="7404606" y="3451356"/>
              <a:ext cx="582050" cy="582425"/>
              <a:chOff x="959750" y="3039275"/>
              <a:chExt cx="582050" cy="582425"/>
            </a:xfrm>
          </p:grpSpPr>
          <p:sp>
            <p:nvSpPr>
              <p:cNvPr id="1606" name="Google Shape;1606;p40">
                <a:extLst>
                  <a:ext uri="{FF2B5EF4-FFF2-40B4-BE49-F238E27FC236}">
                    <a16:creationId xmlns:a16="http://schemas.microsoft.com/office/drawing/2014/main" id="{4840B28C-D963-A773-5D96-7ABFFAC6D90D}"/>
                  </a:ext>
                </a:extLst>
              </p:cNvPr>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a:extLst>
                  <a:ext uri="{FF2B5EF4-FFF2-40B4-BE49-F238E27FC236}">
                    <a16:creationId xmlns:a16="http://schemas.microsoft.com/office/drawing/2014/main" id="{E3BFC221-46DF-5EF7-F385-D806BF65BF26}"/>
                  </a:ext>
                </a:extLst>
              </p:cNvPr>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0">
                <a:extLst>
                  <a:ext uri="{FF2B5EF4-FFF2-40B4-BE49-F238E27FC236}">
                    <a16:creationId xmlns:a16="http://schemas.microsoft.com/office/drawing/2014/main" id="{CA7FC2B8-8CF4-DA7F-2DFB-1EA13845ED25}"/>
                  </a:ext>
                </a:extLst>
              </p:cNvPr>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a:extLst>
                  <a:ext uri="{FF2B5EF4-FFF2-40B4-BE49-F238E27FC236}">
                    <a16:creationId xmlns:a16="http://schemas.microsoft.com/office/drawing/2014/main" id="{E0B131BF-5A9C-EB14-9CDA-17FABDC4AA14}"/>
                  </a:ext>
                </a:extLst>
              </p:cNvPr>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a:extLst>
                  <a:ext uri="{FF2B5EF4-FFF2-40B4-BE49-F238E27FC236}">
                    <a16:creationId xmlns:a16="http://schemas.microsoft.com/office/drawing/2014/main" id="{4CC65FC3-9F0D-2E83-286F-DC3ED523B376}"/>
                  </a:ext>
                </a:extLst>
              </p:cNvPr>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a:extLst>
                  <a:ext uri="{FF2B5EF4-FFF2-40B4-BE49-F238E27FC236}">
                    <a16:creationId xmlns:a16="http://schemas.microsoft.com/office/drawing/2014/main" id="{FF07D585-DB7F-9220-AE59-EC863850391B}"/>
                  </a:ext>
                </a:extLst>
              </p:cNvPr>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a:extLst>
                  <a:ext uri="{FF2B5EF4-FFF2-40B4-BE49-F238E27FC236}">
                    <a16:creationId xmlns:a16="http://schemas.microsoft.com/office/drawing/2014/main" id="{A43289A5-AFAE-C9DD-EB5E-D35C02EBA2C4}"/>
                  </a:ext>
                </a:extLst>
              </p:cNvPr>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40">
              <a:extLst>
                <a:ext uri="{FF2B5EF4-FFF2-40B4-BE49-F238E27FC236}">
                  <a16:creationId xmlns:a16="http://schemas.microsoft.com/office/drawing/2014/main" id="{2B557440-4E2A-CD2F-25DC-0D8C70421843}"/>
                </a:ext>
              </a:extLst>
            </p:cNvPr>
            <p:cNvGrpSpPr/>
            <p:nvPr/>
          </p:nvGrpSpPr>
          <p:grpSpPr>
            <a:xfrm rot="-5400000" flipH="1">
              <a:off x="7237650" y="4201057"/>
              <a:ext cx="699928" cy="1651024"/>
              <a:chOff x="8337812" y="3492483"/>
              <a:chExt cx="699928" cy="1651024"/>
            </a:xfrm>
          </p:grpSpPr>
          <p:sp>
            <p:nvSpPr>
              <p:cNvPr id="1614" name="Google Shape;1614;p40">
                <a:extLst>
                  <a:ext uri="{FF2B5EF4-FFF2-40B4-BE49-F238E27FC236}">
                    <a16:creationId xmlns:a16="http://schemas.microsoft.com/office/drawing/2014/main" id="{9BA2F8AC-7107-6014-04F7-80253555CBED}"/>
                  </a:ext>
                </a:extLst>
              </p:cNvPr>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0">
                <a:extLst>
                  <a:ext uri="{FF2B5EF4-FFF2-40B4-BE49-F238E27FC236}">
                    <a16:creationId xmlns:a16="http://schemas.microsoft.com/office/drawing/2014/main" id="{B62B38B7-2433-69F8-5215-C969B3E4B130}"/>
                  </a:ext>
                </a:extLst>
              </p:cNvPr>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0">
                <a:extLst>
                  <a:ext uri="{FF2B5EF4-FFF2-40B4-BE49-F238E27FC236}">
                    <a16:creationId xmlns:a16="http://schemas.microsoft.com/office/drawing/2014/main" id="{60FC8D72-8C62-2C48-3CD9-4D547D22B69A}"/>
                  </a:ext>
                </a:extLst>
              </p:cNvPr>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7" name="Google Shape;1617;p40">
              <a:extLst>
                <a:ext uri="{FF2B5EF4-FFF2-40B4-BE49-F238E27FC236}">
                  <a16:creationId xmlns:a16="http://schemas.microsoft.com/office/drawing/2014/main" id="{EDFCC3E2-7737-6A41-9CEA-30F5D14C538D}"/>
                </a:ext>
              </a:extLst>
            </p:cNvPr>
            <p:cNvSpPr/>
            <p:nvPr/>
          </p:nvSpPr>
          <p:spPr>
            <a:xfrm rot="147769" flipH="1">
              <a:off x="7025973" y="450498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a:extLst>
                <a:ext uri="{FF2B5EF4-FFF2-40B4-BE49-F238E27FC236}">
                  <a16:creationId xmlns:a16="http://schemas.microsoft.com/office/drawing/2014/main" id="{82412E2A-A191-3768-2081-01E1D09B6F26}"/>
                </a:ext>
              </a:extLst>
            </p:cNvPr>
            <p:cNvSpPr/>
            <p:nvPr/>
          </p:nvSpPr>
          <p:spPr>
            <a:xfrm rot="147769" flipH="1">
              <a:off x="6785273" y="456993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9" name="Google Shape;1619;p40">
              <a:extLst>
                <a:ext uri="{FF2B5EF4-FFF2-40B4-BE49-F238E27FC236}">
                  <a16:creationId xmlns:a16="http://schemas.microsoft.com/office/drawing/2014/main" id="{DF339A87-ABE4-7A1A-042B-8A52FABDC51C}"/>
                </a:ext>
              </a:extLst>
            </p:cNvPr>
            <p:cNvGrpSpPr/>
            <p:nvPr/>
          </p:nvGrpSpPr>
          <p:grpSpPr>
            <a:xfrm rot="-5400000" flipH="1">
              <a:off x="5819578" y="4727817"/>
              <a:ext cx="134004" cy="134004"/>
              <a:chOff x="8356813" y="1074288"/>
              <a:chExt cx="351900" cy="351900"/>
            </a:xfrm>
          </p:grpSpPr>
          <p:sp>
            <p:nvSpPr>
              <p:cNvPr id="1620" name="Google Shape;1620;p40">
                <a:extLst>
                  <a:ext uri="{FF2B5EF4-FFF2-40B4-BE49-F238E27FC236}">
                    <a16:creationId xmlns:a16="http://schemas.microsoft.com/office/drawing/2014/main" id="{E6842F82-EB64-D4B1-0FD0-032D1DA90DC2}"/>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a:extLst>
                  <a:ext uri="{FF2B5EF4-FFF2-40B4-BE49-F238E27FC236}">
                    <a16:creationId xmlns:a16="http://schemas.microsoft.com/office/drawing/2014/main" id="{E139A17D-0BD3-8454-1356-01688606903C}"/>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4" name="Google Shape;1624;p40">
            <a:extLst>
              <a:ext uri="{FF2B5EF4-FFF2-40B4-BE49-F238E27FC236}">
                <a16:creationId xmlns:a16="http://schemas.microsoft.com/office/drawing/2014/main" id="{422D85F9-3216-9298-1B92-269B1166A51B}"/>
              </a:ext>
            </a:extLst>
          </p:cNvPr>
          <p:cNvGrpSpPr/>
          <p:nvPr/>
        </p:nvGrpSpPr>
        <p:grpSpPr>
          <a:xfrm rot="-5400000" flipH="1">
            <a:off x="8904403" y="2929792"/>
            <a:ext cx="134004" cy="134004"/>
            <a:chOff x="8356813" y="1074288"/>
            <a:chExt cx="351900" cy="351900"/>
          </a:xfrm>
        </p:grpSpPr>
        <p:sp>
          <p:nvSpPr>
            <p:cNvPr id="1625" name="Google Shape;1625;p40">
              <a:extLst>
                <a:ext uri="{FF2B5EF4-FFF2-40B4-BE49-F238E27FC236}">
                  <a16:creationId xmlns:a16="http://schemas.microsoft.com/office/drawing/2014/main" id="{D33D332B-FC7E-A815-B46F-DC21EEBE361D}"/>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a:extLst>
                <a:ext uri="{FF2B5EF4-FFF2-40B4-BE49-F238E27FC236}">
                  <a16:creationId xmlns:a16="http://schemas.microsoft.com/office/drawing/2014/main" id="{55E055D8-22D6-1902-B69C-0B0AA01F0DE2}"/>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a:extLst>
              <a:ext uri="{FF2B5EF4-FFF2-40B4-BE49-F238E27FC236}">
                <a16:creationId xmlns:a16="http://schemas.microsoft.com/office/drawing/2014/main" id="{87F752A6-1834-6ACD-AB14-A77F91CE232C}"/>
              </a:ext>
            </a:extLst>
          </p:cNvPr>
          <p:cNvSpPr txBox="1"/>
          <p:nvPr/>
        </p:nvSpPr>
        <p:spPr>
          <a:xfrm>
            <a:off x="581824" y="1635837"/>
            <a:ext cx="7593141" cy="2308324"/>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Merge datasets for comparative analysis: </a:t>
            </a:r>
            <a:r>
              <a:rPr lang="en-US" sz="1800" dirty="0">
                <a:latin typeface="Times New Roman" panose="02020603050405020304" pitchFamily="18" charset="0"/>
                <a:cs typeface="Times New Roman" panose="02020603050405020304" pitchFamily="18" charset="0"/>
              </a:rPr>
              <a:t>(R Code)</a:t>
            </a:r>
            <a:endParaRPr lang="en-US" sz="1800" b="1" dirty="0">
              <a:latin typeface="Times New Roman" panose="02020603050405020304" pitchFamily="18" charset="0"/>
              <a:cs typeface="Times New Roman" panose="02020603050405020304" pitchFamily="18" charset="0"/>
            </a:endParaRPr>
          </a:p>
          <a:p>
            <a:r>
              <a:rPr lang="en-US" sz="1800" dirty="0" err="1">
                <a:latin typeface="Times New Roman" panose="02020603050405020304" pitchFamily="18" charset="0"/>
                <a:cs typeface="Times New Roman" panose="02020603050405020304" pitchFamily="18" charset="0"/>
              </a:rPr>
              <a:t>merged_table</a:t>
            </a:r>
            <a:r>
              <a:rPr lang="en-US" sz="1800" dirty="0">
                <a:latin typeface="Times New Roman" panose="02020603050405020304" pitchFamily="18" charset="0"/>
                <a:cs typeface="Times New Roman" panose="02020603050405020304" pitchFamily="18" charset="0"/>
              </a:rPr>
              <a:t> &lt;- merge(table1, table2, by = "Gene")</a:t>
            </a:r>
          </a:p>
          <a:p>
            <a:r>
              <a:rPr lang="en-US" sz="1800" dirty="0">
                <a:latin typeface="Times New Roman" panose="02020603050405020304" pitchFamily="18" charset="0"/>
                <a:cs typeface="Times New Roman" panose="02020603050405020304" pitchFamily="18" charset="0"/>
              </a:rPr>
              <a:t>Significance: Ensures consistency for downstream analyses.</a:t>
            </a:r>
          </a:p>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DEG Filtering and Categorization</a:t>
            </a:r>
          </a:p>
          <a:p>
            <a:r>
              <a:rPr lang="en-US" sz="1800" dirty="0">
                <a:latin typeface="Times New Roman" panose="02020603050405020304" pitchFamily="18" charset="0"/>
                <a:cs typeface="Times New Roman" panose="02020603050405020304" pitchFamily="18" charset="0"/>
              </a:rPr>
              <a:t>Criteria:</a:t>
            </a:r>
          </a:p>
          <a:p>
            <a:r>
              <a:rPr lang="en-US" sz="1800" dirty="0">
                <a:latin typeface="Times New Roman" panose="02020603050405020304" pitchFamily="18" charset="0"/>
                <a:cs typeface="Times New Roman" panose="02020603050405020304" pitchFamily="18" charset="0"/>
              </a:rPr>
              <a:t>Log2 Fold Change: ±1.1 (biologically significant changes).</a:t>
            </a:r>
          </a:p>
          <a:p>
            <a:r>
              <a:rPr lang="en-US" sz="1800" dirty="0">
                <a:latin typeface="Times New Roman" panose="02020603050405020304" pitchFamily="18" charset="0"/>
                <a:cs typeface="Times New Roman" panose="02020603050405020304" pitchFamily="18" charset="0"/>
              </a:rPr>
              <a:t>Adjusted P-value (</a:t>
            </a:r>
            <a:r>
              <a:rPr lang="en-US" sz="1800" dirty="0" err="1">
                <a:latin typeface="Times New Roman" panose="02020603050405020304" pitchFamily="18" charset="0"/>
                <a:cs typeface="Times New Roman" panose="02020603050405020304" pitchFamily="18" charset="0"/>
              </a:rPr>
              <a:t>padj</a:t>
            </a:r>
            <a:r>
              <a:rPr lang="en-US" sz="1800" dirty="0">
                <a:latin typeface="Times New Roman" panose="02020603050405020304" pitchFamily="18" charset="0"/>
                <a:cs typeface="Times New Roman" panose="02020603050405020304" pitchFamily="18" charset="0"/>
              </a:rPr>
              <a:t>): &lt;0.05 (statistically significant).</a:t>
            </a:r>
          </a:p>
        </p:txBody>
      </p:sp>
      <p:sp>
        <p:nvSpPr>
          <p:cNvPr id="8" name="Google Shape;1467;p37">
            <a:extLst>
              <a:ext uri="{FF2B5EF4-FFF2-40B4-BE49-F238E27FC236}">
                <a16:creationId xmlns:a16="http://schemas.microsoft.com/office/drawing/2014/main" id="{3ADC3FAA-79BA-637B-D483-982ED4E0D3EC}"/>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dirty="0">
                <a:solidFill>
                  <a:schemeClr val="dk2"/>
                </a:solidFill>
                <a:latin typeface="Times New Roman" panose="02020603050405020304" pitchFamily="18" charset="0"/>
                <a:cs typeface="Times New Roman" panose="02020603050405020304" pitchFamily="18" charset="0"/>
                <a:sym typeface="IBM Plex Mono"/>
              </a:rPr>
              <a:t>METHODOLOGY</a:t>
            </a:r>
            <a:endParaRPr sz="4000" dirty="0">
              <a:solidFill>
                <a:schemeClr val="dk2"/>
              </a:solidFill>
              <a:latin typeface="Times New Roman" panose="02020603050405020304" pitchFamily="18" charset="0"/>
              <a:cs typeface="Times New Roman" panose="02020603050405020304" pitchFamily="18" charset="0"/>
              <a:sym typeface="IBM Plex Mono"/>
            </a:endParaRPr>
          </a:p>
        </p:txBody>
      </p:sp>
    </p:spTree>
    <p:extLst>
      <p:ext uri="{BB962C8B-B14F-4D97-AF65-F5344CB8AC3E}">
        <p14:creationId xmlns:p14="http://schemas.microsoft.com/office/powerpoint/2010/main" val="3715937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5">
          <a:extLst>
            <a:ext uri="{FF2B5EF4-FFF2-40B4-BE49-F238E27FC236}">
              <a16:creationId xmlns:a16="http://schemas.microsoft.com/office/drawing/2014/main" id="{FE73B595-0B07-CB8D-7CA9-336A7DDF8036}"/>
            </a:ext>
          </a:extLst>
        </p:cNvPr>
        <p:cNvGrpSpPr/>
        <p:nvPr/>
      </p:nvGrpSpPr>
      <p:grpSpPr>
        <a:xfrm>
          <a:off x="0" y="0"/>
          <a:ext cx="0" cy="0"/>
          <a:chOff x="0" y="0"/>
          <a:chExt cx="0" cy="0"/>
        </a:xfrm>
      </p:grpSpPr>
      <p:grpSp>
        <p:nvGrpSpPr>
          <p:cNvPr id="1546" name="Google Shape;1546;p40">
            <a:extLst>
              <a:ext uri="{FF2B5EF4-FFF2-40B4-BE49-F238E27FC236}">
                <a16:creationId xmlns:a16="http://schemas.microsoft.com/office/drawing/2014/main" id="{FDB48ED4-3B85-1ACA-D4B8-B7397CDFEFD9}"/>
              </a:ext>
            </a:extLst>
          </p:cNvPr>
          <p:cNvGrpSpPr/>
          <p:nvPr/>
        </p:nvGrpSpPr>
        <p:grpSpPr>
          <a:xfrm>
            <a:off x="-2765817" y="-2958610"/>
            <a:ext cx="8164418" cy="6343459"/>
            <a:chOff x="-2613417" y="-2806210"/>
            <a:chExt cx="8164418" cy="6343459"/>
          </a:xfrm>
        </p:grpSpPr>
        <p:grpSp>
          <p:nvGrpSpPr>
            <p:cNvPr id="1547" name="Google Shape;1547;p40">
              <a:extLst>
                <a:ext uri="{FF2B5EF4-FFF2-40B4-BE49-F238E27FC236}">
                  <a16:creationId xmlns:a16="http://schemas.microsoft.com/office/drawing/2014/main" id="{F32466C2-460B-7AFB-8E3E-53218F91AE93}"/>
                </a:ext>
              </a:extLst>
            </p:cNvPr>
            <p:cNvGrpSpPr/>
            <p:nvPr/>
          </p:nvGrpSpPr>
          <p:grpSpPr>
            <a:xfrm>
              <a:off x="-2613417" y="-2806210"/>
              <a:ext cx="8164418" cy="6343459"/>
              <a:chOff x="-2613417" y="-2806210"/>
              <a:chExt cx="8164418" cy="6343459"/>
            </a:xfrm>
          </p:grpSpPr>
          <p:grpSp>
            <p:nvGrpSpPr>
              <p:cNvPr id="1548" name="Google Shape;1548;p40">
                <a:extLst>
                  <a:ext uri="{FF2B5EF4-FFF2-40B4-BE49-F238E27FC236}">
                    <a16:creationId xmlns:a16="http://schemas.microsoft.com/office/drawing/2014/main" id="{BCA5F59C-2244-CBED-737A-2AB2C3D39E50}"/>
                  </a:ext>
                </a:extLst>
              </p:cNvPr>
              <p:cNvGrpSpPr/>
              <p:nvPr/>
            </p:nvGrpSpPr>
            <p:grpSpPr>
              <a:xfrm>
                <a:off x="-191059" y="95963"/>
                <a:ext cx="1538562" cy="971589"/>
                <a:chOff x="-191059" y="95963"/>
                <a:chExt cx="1538562" cy="971589"/>
              </a:xfrm>
            </p:grpSpPr>
            <p:grpSp>
              <p:nvGrpSpPr>
                <p:cNvPr id="1549" name="Google Shape;1549;p40">
                  <a:extLst>
                    <a:ext uri="{FF2B5EF4-FFF2-40B4-BE49-F238E27FC236}">
                      <a16:creationId xmlns:a16="http://schemas.microsoft.com/office/drawing/2014/main" id="{661D07C2-F164-523A-1D85-190B243490C0}"/>
                    </a:ext>
                  </a:extLst>
                </p:cNvPr>
                <p:cNvGrpSpPr/>
                <p:nvPr/>
              </p:nvGrpSpPr>
              <p:grpSpPr>
                <a:xfrm>
                  <a:off x="-191059" y="201619"/>
                  <a:ext cx="904284" cy="865933"/>
                  <a:chOff x="2038491" y="-937756"/>
                  <a:chExt cx="904284" cy="865933"/>
                </a:xfrm>
              </p:grpSpPr>
              <p:grpSp>
                <p:nvGrpSpPr>
                  <p:cNvPr id="1550" name="Google Shape;1550;p40">
                    <a:extLst>
                      <a:ext uri="{FF2B5EF4-FFF2-40B4-BE49-F238E27FC236}">
                        <a16:creationId xmlns:a16="http://schemas.microsoft.com/office/drawing/2014/main" id="{71030F15-DB1F-E609-60B1-61B713491B01}"/>
                      </a:ext>
                    </a:extLst>
                  </p:cNvPr>
                  <p:cNvGrpSpPr/>
                  <p:nvPr/>
                </p:nvGrpSpPr>
                <p:grpSpPr>
                  <a:xfrm>
                    <a:off x="2096570" y="-863491"/>
                    <a:ext cx="717621" cy="717392"/>
                    <a:chOff x="1483457" y="3953671"/>
                    <a:chExt cx="717621" cy="717392"/>
                  </a:xfrm>
                </p:grpSpPr>
                <p:sp>
                  <p:nvSpPr>
                    <p:cNvPr id="1551" name="Google Shape;1551;p40">
                      <a:extLst>
                        <a:ext uri="{FF2B5EF4-FFF2-40B4-BE49-F238E27FC236}">
                          <a16:creationId xmlns:a16="http://schemas.microsoft.com/office/drawing/2014/main" id="{CA7A59C5-B091-2416-EDDB-7DCD3FCCA2D9}"/>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0">
                      <a:extLst>
                        <a:ext uri="{FF2B5EF4-FFF2-40B4-BE49-F238E27FC236}">
                          <a16:creationId xmlns:a16="http://schemas.microsoft.com/office/drawing/2014/main" id="{5D457705-79BC-49C5-5A45-099D791ED878}"/>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0">
                      <a:extLst>
                        <a:ext uri="{FF2B5EF4-FFF2-40B4-BE49-F238E27FC236}">
                          <a16:creationId xmlns:a16="http://schemas.microsoft.com/office/drawing/2014/main" id="{DF925083-10E8-59EB-DBD7-9859C880930A}"/>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0">
                      <a:extLst>
                        <a:ext uri="{FF2B5EF4-FFF2-40B4-BE49-F238E27FC236}">
                          <a16:creationId xmlns:a16="http://schemas.microsoft.com/office/drawing/2014/main" id="{14A810E2-8BFC-994F-E5ED-F58181C1E493}"/>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0">
                      <a:extLst>
                        <a:ext uri="{FF2B5EF4-FFF2-40B4-BE49-F238E27FC236}">
                          <a16:creationId xmlns:a16="http://schemas.microsoft.com/office/drawing/2014/main" id="{62C15F0C-F17A-A5AB-AA80-7BA86F070C13}"/>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40">
                    <a:extLst>
                      <a:ext uri="{FF2B5EF4-FFF2-40B4-BE49-F238E27FC236}">
                        <a16:creationId xmlns:a16="http://schemas.microsoft.com/office/drawing/2014/main" id="{E2C2CF18-27DE-DA67-937C-76509EE384A5}"/>
                      </a:ext>
                    </a:extLst>
                  </p:cNvPr>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7" name="Google Shape;1557;p40">
                  <a:extLst>
                    <a:ext uri="{FF2B5EF4-FFF2-40B4-BE49-F238E27FC236}">
                      <a16:creationId xmlns:a16="http://schemas.microsoft.com/office/drawing/2014/main" id="{01A05606-6C1C-985D-FC20-B086D6900B97}"/>
                    </a:ext>
                  </a:extLst>
                </p:cNvPr>
                <p:cNvGrpSpPr/>
                <p:nvPr/>
              </p:nvGrpSpPr>
              <p:grpSpPr>
                <a:xfrm>
                  <a:off x="584533" y="95963"/>
                  <a:ext cx="473483" cy="453403"/>
                  <a:chOff x="2038491" y="-937756"/>
                  <a:chExt cx="904284" cy="865933"/>
                </a:xfrm>
              </p:grpSpPr>
              <p:grpSp>
                <p:nvGrpSpPr>
                  <p:cNvPr id="1558" name="Google Shape;1558;p40">
                    <a:extLst>
                      <a:ext uri="{FF2B5EF4-FFF2-40B4-BE49-F238E27FC236}">
                        <a16:creationId xmlns:a16="http://schemas.microsoft.com/office/drawing/2014/main" id="{3D863197-5C15-2A12-87FA-83607153C4EA}"/>
                      </a:ext>
                    </a:extLst>
                  </p:cNvPr>
                  <p:cNvGrpSpPr/>
                  <p:nvPr/>
                </p:nvGrpSpPr>
                <p:grpSpPr>
                  <a:xfrm>
                    <a:off x="2096570" y="-863491"/>
                    <a:ext cx="717621" cy="717392"/>
                    <a:chOff x="1483457" y="3953671"/>
                    <a:chExt cx="717621" cy="717392"/>
                  </a:xfrm>
                </p:grpSpPr>
                <p:sp>
                  <p:nvSpPr>
                    <p:cNvPr id="1559" name="Google Shape;1559;p40">
                      <a:extLst>
                        <a:ext uri="{FF2B5EF4-FFF2-40B4-BE49-F238E27FC236}">
                          <a16:creationId xmlns:a16="http://schemas.microsoft.com/office/drawing/2014/main" id="{74580DF3-8540-78CC-ACD7-E06C44907DE9}"/>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a:extLst>
                        <a:ext uri="{FF2B5EF4-FFF2-40B4-BE49-F238E27FC236}">
                          <a16:creationId xmlns:a16="http://schemas.microsoft.com/office/drawing/2014/main" id="{2764BC43-2F51-D7B4-4A96-5091A2CB2295}"/>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0">
                      <a:extLst>
                        <a:ext uri="{FF2B5EF4-FFF2-40B4-BE49-F238E27FC236}">
                          <a16:creationId xmlns:a16="http://schemas.microsoft.com/office/drawing/2014/main" id="{710C5AC4-FB18-459D-1A6F-0F07CABE88FA}"/>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0">
                      <a:extLst>
                        <a:ext uri="{FF2B5EF4-FFF2-40B4-BE49-F238E27FC236}">
                          <a16:creationId xmlns:a16="http://schemas.microsoft.com/office/drawing/2014/main" id="{4F2CBA7B-5102-DAE7-CA1B-A3BC3368AD4C}"/>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0">
                      <a:extLst>
                        <a:ext uri="{FF2B5EF4-FFF2-40B4-BE49-F238E27FC236}">
                          <a16:creationId xmlns:a16="http://schemas.microsoft.com/office/drawing/2014/main" id="{60365F13-4FB0-39E9-9B25-E214F06E2606}"/>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4" name="Google Shape;1564;p40">
                    <a:extLst>
                      <a:ext uri="{FF2B5EF4-FFF2-40B4-BE49-F238E27FC236}">
                        <a16:creationId xmlns:a16="http://schemas.microsoft.com/office/drawing/2014/main" id="{F0BD2F6C-D120-38A5-48D1-C65926E8DBC4}"/>
                      </a:ext>
                    </a:extLst>
                  </p:cNvPr>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5" name="Google Shape;1565;p40">
                  <a:extLst>
                    <a:ext uri="{FF2B5EF4-FFF2-40B4-BE49-F238E27FC236}">
                      <a16:creationId xmlns:a16="http://schemas.microsoft.com/office/drawing/2014/main" id="{8B4ADF07-CB48-6635-22AE-61D80D85AA95}"/>
                    </a:ext>
                  </a:extLst>
                </p:cNvPr>
                <p:cNvGrpSpPr/>
                <p:nvPr/>
              </p:nvGrpSpPr>
              <p:grpSpPr>
                <a:xfrm>
                  <a:off x="530445" y="481913"/>
                  <a:ext cx="473483" cy="453403"/>
                  <a:chOff x="2038491" y="-937756"/>
                  <a:chExt cx="904284" cy="865933"/>
                </a:xfrm>
              </p:grpSpPr>
              <p:grpSp>
                <p:nvGrpSpPr>
                  <p:cNvPr id="1566" name="Google Shape;1566;p40">
                    <a:extLst>
                      <a:ext uri="{FF2B5EF4-FFF2-40B4-BE49-F238E27FC236}">
                        <a16:creationId xmlns:a16="http://schemas.microsoft.com/office/drawing/2014/main" id="{5AFDD5A5-77F9-47D7-ACE9-3988AFC21AA5}"/>
                      </a:ext>
                    </a:extLst>
                  </p:cNvPr>
                  <p:cNvGrpSpPr/>
                  <p:nvPr/>
                </p:nvGrpSpPr>
                <p:grpSpPr>
                  <a:xfrm>
                    <a:off x="2096570" y="-863491"/>
                    <a:ext cx="717621" cy="717392"/>
                    <a:chOff x="1483457" y="3953671"/>
                    <a:chExt cx="717621" cy="717392"/>
                  </a:xfrm>
                </p:grpSpPr>
                <p:sp>
                  <p:nvSpPr>
                    <p:cNvPr id="1567" name="Google Shape;1567;p40">
                      <a:extLst>
                        <a:ext uri="{FF2B5EF4-FFF2-40B4-BE49-F238E27FC236}">
                          <a16:creationId xmlns:a16="http://schemas.microsoft.com/office/drawing/2014/main" id="{0A8144A2-2904-4E19-4B73-AB2D477A5C08}"/>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a:extLst>
                        <a:ext uri="{FF2B5EF4-FFF2-40B4-BE49-F238E27FC236}">
                          <a16:creationId xmlns:a16="http://schemas.microsoft.com/office/drawing/2014/main" id="{922D1CC5-84D7-92B3-0551-D9B4558EA44C}"/>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a:extLst>
                        <a:ext uri="{FF2B5EF4-FFF2-40B4-BE49-F238E27FC236}">
                          <a16:creationId xmlns:a16="http://schemas.microsoft.com/office/drawing/2014/main" id="{1AFB69BD-5A00-BAB4-DE0B-842C1C4A89CD}"/>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0">
                      <a:extLst>
                        <a:ext uri="{FF2B5EF4-FFF2-40B4-BE49-F238E27FC236}">
                          <a16:creationId xmlns:a16="http://schemas.microsoft.com/office/drawing/2014/main" id="{D5A49B39-E564-E268-2702-2474BB43B048}"/>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0">
                      <a:extLst>
                        <a:ext uri="{FF2B5EF4-FFF2-40B4-BE49-F238E27FC236}">
                          <a16:creationId xmlns:a16="http://schemas.microsoft.com/office/drawing/2014/main" id="{84D2E182-2634-3B93-CC67-15BCB4CEF562}"/>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2" name="Google Shape;1572;p40">
                    <a:extLst>
                      <a:ext uri="{FF2B5EF4-FFF2-40B4-BE49-F238E27FC236}">
                        <a16:creationId xmlns:a16="http://schemas.microsoft.com/office/drawing/2014/main" id="{C7077FF0-19B9-2035-04BB-DE32F5BAF661}"/>
                      </a:ext>
                    </a:extLst>
                  </p:cNvPr>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40">
                  <a:extLst>
                    <a:ext uri="{FF2B5EF4-FFF2-40B4-BE49-F238E27FC236}">
                      <a16:creationId xmlns:a16="http://schemas.microsoft.com/office/drawing/2014/main" id="{978E760B-7076-A451-7E99-EA9AE6282B43}"/>
                    </a:ext>
                  </a:extLst>
                </p:cNvPr>
                <p:cNvGrpSpPr/>
                <p:nvPr/>
              </p:nvGrpSpPr>
              <p:grpSpPr>
                <a:xfrm>
                  <a:off x="874020" y="312788"/>
                  <a:ext cx="473483" cy="453403"/>
                  <a:chOff x="2038491" y="-937756"/>
                  <a:chExt cx="904284" cy="865933"/>
                </a:xfrm>
              </p:grpSpPr>
              <p:grpSp>
                <p:nvGrpSpPr>
                  <p:cNvPr id="1574" name="Google Shape;1574;p40">
                    <a:extLst>
                      <a:ext uri="{FF2B5EF4-FFF2-40B4-BE49-F238E27FC236}">
                        <a16:creationId xmlns:a16="http://schemas.microsoft.com/office/drawing/2014/main" id="{25B1B318-9B63-DCD1-93D1-FD59C7CE2CFF}"/>
                      </a:ext>
                    </a:extLst>
                  </p:cNvPr>
                  <p:cNvGrpSpPr/>
                  <p:nvPr/>
                </p:nvGrpSpPr>
                <p:grpSpPr>
                  <a:xfrm>
                    <a:off x="2096570" y="-863491"/>
                    <a:ext cx="717621" cy="717392"/>
                    <a:chOff x="1483457" y="3953671"/>
                    <a:chExt cx="717621" cy="717392"/>
                  </a:xfrm>
                </p:grpSpPr>
                <p:sp>
                  <p:nvSpPr>
                    <p:cNvPr id="1575" name="Google Shape;1575;p40">
                      <a:extLst>
                        <a:ext uri="{FF2B5EF4-FFF2-40B4-BE49-F238E27FC236}">
                          <a16:creationId xmlns:a16="http://schemas.microsoft.com/office/drawing/2014/main" id="{02EC1847-A481-919A-D9B2-3FC9F3CD208C}"/>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0">
                      <a:extLst>
                        <a:ext uri="{FF2B5EF4-FFF2-40B4-BE49-F238E27FC236}">
                          <a16:creationId xmlns:a16="http://schemas.microsoft.com/office/drawing/2014/main" id="{9D66D08C-9879-ABEB-39E2-D82BB29DBDCA}"/>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0">
                      <a:extLst>
                        <a:ext uri="{FF2B5EF4-FFF2-40B4-BE49-F238E27FC236}">
                          <a16:creationId xmlns:a16="http://schemas.microsoft.com/office/drawing/2014/main" id="{A4F2EF34-0915-47A2-020A-75D49EF52217}"/>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a:extLst>
                        <a:ext uri="{FF2B5EF4-FFF2-40B4-BE49-F238E27FC236}">
                          <a16:creationId xmlns:a16="http://schemas.microsoft.com/office/drawing/2014/main" id="{3D68E4E2-9031-27E7-7B0B-B27D7027FEE5}"/>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0">
                      <a:extLst>
                        <a:ext uri="{FF2B5EF4-FFF2-40B4-BE49-F238E27FC236}">
                          <a16:creationId xmlns:a16="http://schemas.microsoft.com/office/drawing/2014/main" id="{C852519E-0021-EA5F-F020-63E561DB4F25}"/>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0" name="Google Shape;1580;p40">
                    <a:extLst>
                      <a:ext uri="{FF2B5EF4-FFF2-40B4-BE49-F238E27FC236}">
                        <a16:creationId xmlns:a16="http://schemas.microsoft.com/office/drawing/2014/main" id="{C6CB9F10-B3F6-BAEA-8BDC-B663626E571E}"/>
                      </a:ext>
                    </a:extLst>
                  </p:cNvPr>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1" name="Google Shape;1581;p40">
                <a:extLst>
                  <a:ext uri="{FF2B5EF4-FFF2-40B4-BE49-F238E27FC236}">
                    <a16:creationId xmlns:a16="http://schemas.microsoft.com/office/drawing/2014/main" id="{1426CAD7-FD74-D1F8-3614-D39EC40451F0}"/>
                  </a:ext>
                </a:extLst>
              </p:cNvPr>
              <p:cNvGrpSpPr/>
              <p:nvPr/>
            </p:nvGrpSpPr>
            <p:grpSpPr>
              <a:xfrm rot="-7479050">
                <a:off x="-2051246" y="-1642948"/>
                <a:ext cx="4889863" cy="3931229"/>
                <a:chOff x="7103825" y="-713112"/>
                <a:chExt cx="3785226" cy="3043150"/>
              </a:xfrm>
            </p:grpSpPr>
            <p:sp>
              <p:nvSpPr>
                <p:cNvPr id="1582" name="Google Shape;1582;p40">
                  <a:extLst>
                    <a:ext uri="{FF2B5EF4-FFF2-40B4-BE49-F238E27FC236}">
                      <a16:creationId xmlns:a16="http://schemas.microsoft.com/office/drawing/2014/main" id="{A1C1AC88-CF26-C60A-1932-72C692E2983A}"/>
                    </a:ext>
                  </a:extLst>
                </p:cNvPr>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3" name="Google Shape;1583;p40">
                  <a:extLst>
                    <a:ext uri="{FF2B5EF4-FFF2-40B4-BE49-F238E27FC236}">
                      <a16:creationId xmlns:a16="http://schemas.microsoft.com/office/drawing/2014/main" id="{D0A20978-780B-C890-927B-D5D3076C0512}"/>
                    </a:ext>
                  </a:extLst>
                </p:cNvPr>
                <p:cNvPicPr preferRelativeResize="0"/>
                <p:nvPr/>
              </p:nvPicPr>
              <p:blipFill rotWithShape="1">
                <a:blip r:embed="rId3">
                  <a:alphaModFix/>
                </a:blip>
                <a:srcRect t="17657" b="17663"/>
                <a:stretch/>
              </p:blipFill>
              <p:spPr>
                <a:xfrm>
                  <a:off x="7103825" y="-713112"/>
                  <a:ext cx="3785226" cy="2888974"/>
                </a:xfrm>
                <a:prstGeom prst="rect">
                  <a:avLst/>
                </a:prstGeom>
                <a:noFill/>
                <a:ln>
                  <a:noFill/>
                </a:ln>
              </p:spPr>
            </p:pic>
          </p:grpSp>
          <p:grpSp>
            <p:nvGrpSpPr>
              <p:cNvPr id="1584" name="Google Shape;1584;p40">
                <a:extLst>
                  <a:ext uri="{FF2B5EF4-FFF2-40B4-BE49-F238E27FC236}">
                    <a16:creationId xmlns:a16="http://schemas.microsoft.com/office/drawing/2014/main" id="{92E78A5C-64F1-6924-ECE9-747ADE030DA7}"/>
                  </a:ext>
                </a:extLst>
              </p:cNvPr>
              <p:cNvGrpSpPr/>
              <p:nvPr/>
            </p:nvGrpSpPr>
            <p:grpSpPr>
              <a:xfrm>
                <a:off x="-640220" y="-2653973"/>
                <a:ext cx="6191222" cy="6191222"/>
                <a:chOff x="-640220" y="-2502423"/>
                <a:chExt cx="6191222" cy="6191222"/>
              </a:xfrm>
            </p:grpSpPr>
            <p:sp>
              <p:nvSpPr>
                <p:cNvPr id="1585" name="Google Shape;1585;p40">
                  <a:extLst>
                    <a:ext uri="{FF2B5EF4-FFF2-40B4-BE49-F238E27FC236}">
                      <a16:creationId xmlns:a16="http://schemas.microsoft.com/office/drawing/2014/main" id="{CFD748EF-20F7-46F9-A74C-83E60C2A36B2}"/>
                    </a:ext>
                  </a:extLst>
                </p:cNvPr>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0">
                  <a:extLst>
                    <a:ext uri="{FF2B5EF4-FFF2-40B4-BE49-F238E27FC236}">
                      <a16:creationId xmlns:a16="http://schemas.microsoft.com/office/drawing/2014/main" id="{B274ADEA-B4B5-C733-9F95-2413A4C14212}"/>
                    </a:ext>
                  </a:extLst>
                </p:cNvPr>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7" name="Google Shape;1587;p40">
              <a:extLst>
                <a:ext uri="{FF2B5EF4-FFF2-40B4-BE49-F238E27FC236}">
                  <a16:creationId xmlns:a16="http://schemas.microsoft.com/office/drawing/2014/main" id="{EA077C4D-1690-9E2F-56A2-0A2D3FB78B43}"/>
                </a:ext>
              </a:extLst>
            </p:cNvPr>
            <p:cNvGrpSpPr/>
            <p:nvPr/>
          </p:nvGrpSpPr>
          <p:grpSpPr>
            <a:xfrm>
              <a:off x="-12" y="-195650"/>
              <a:ext cx="439200" cy="439100"/>
              <a:chOff x="1101075" y="2142375"/>
              <a:chExt cx="439200" cy="439100"/>
            </a:xfrm>
          </p:grpSpPr>
          <p:sp>
            <p:nvSpPr>
              <p:cNvPr id="1588" name="Google Shape;1588;p40">
                <a:extLst>
                  <a:ext uri="{FF2B5EF4-FFF2-40B4-BE49-F238E27FC236}">
                    <a16:creationId xmlns:a16="http://schemas.microsoft.com/office/drawing/2014/main" id="{53C8B96B-58C6-18E0-7031-8DA1A41B899F}"/>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0">
                <a:extLst>
                  <a:ext uri="{FF2B5EF4-FFF2-40B4-BE49-F238E27FC236}">
                    <a16:creationId xmlns:a16="http://schemas.microsoft.com/office/drawing/2014/main" id="{0C79FE20-0664-574E-9C84-74A461C7E918}"/>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0" name="Google Shape;1590;p40">
            <a:extLst>
              <a:ext uri="{FF2B5EF4-FFF2-40B4-BE49-F238E27FC236}">
                <a16:creationId xmlns:a16="http://schemas.microsoft.com/office/drawing/2014/main" id="{985688BA-B204-003A-A2A0-06C2D5CBAEC3}"/>
              </a:ext>
            </a:extLst>
          </p:cNvPr>
          <p:cNvGrpSpPr/>
          <p:nvPr/>
        </p:nvGrpSpPr>
        <p:grpSpPr>
          <a:xfrm>
            <a:off x="4605344" y="2412775"/>
            <a:ext cx="5765856" cy="4103650"/>
            <a:chOff x="4452944" y="2184175"/>
            <a:chExt cx="5765856" cy="4103650"/>
          </a:xfrm>
        </p:grpSpPr>
        <p:pic>
          <p:nvPicPr>
            <p:cNvPr id="1591" name="Google Shape;1591;p40">
              <a:extLst>
                <a:ext uri="{FF2B5EF4-FFF2-40B4-BE49-F238E27FC236}">
                  <a16:creationId xmlns:a16="http://schemas.microsoft.com/office/drawing/2014/main" id="{A044DD57-D086-5596-AF33-F496731DA1C4}"/>
                </a:ext>
              </a:extLst>
            </p:cNvPr>
            <p:cNvPicPr preferRelativeResize="0"/>
            <p:nvPr/>
          </p:nvPicPr>
          <p:blipFill rotWithShape="1">
            <a:blip r:embed="rId4">
              <a:alphaModFix/>
            </a:blip>
            <a:srcRect l="16960" t="24718" r="7121" b="26177"/>
            <a:stretch/>
          </p:blipFill>
          <p:spPr>
            <a:xfrm rot="-5400000" flipH="1">
              <a:off x="6600975" y="2670000"/>
              <a:ext cx="4103650" cy="3132000"/>
            </a:xfrm>
            <a:prstGeom prst="rect">
              <a:avLst/>
            </a:prstGeom>
            <a:noFill/>
            <a:ln>
              <a:noFill/>
            </a:ln>
          </p:spPr>
        </p:pic>
        <p:grpSp>
          <p:nvGrpSpPr>
            <p:cNvPr id="1592" name="Google Shape;1592;p40">
              <a:extLst>
                <a:ext uri="{FF2B5EF4-FFF2-40B4-BE49-F238E27FC236}">
                  <a16:creationId xmlns:a16="http://schemas.microsoft.com/office/drawing/2014/main" id="{2850C5AF-7BD6-13BD-21A9-F810B24DF08D}"/>
                </a:ext>
              </a:extLst>
            </p:cNvPr>
            <p:cNvGrpSpPr/>
            <p:nvPr/>
          </p:nvGrpSpPr>
          <p:grpSpPr>
            <a:xfrm rot="-5400000" flipH="1">
              <a:off x="8074852" y="4089881"/>
              <a:ext cx="1478405" cy="1186772"/>
              <a:chOff x="7945225" y="4302000"/>
              <a:chExt cx="904666" cy="726121"/>
            </a:xfrm>
          </p:grpSpPr>
          <p:sp>
            <p:nvSpPr>
              <p:cNvPr id="1593" name="Google Shape;1593;p40">
                <a:extLst>
                  <a:ext uri="{FF2B5EF4-FFF2-40B4-BE49-F238E27FC236}">
                    <a16:creationId xmlns:a16="http://schemas.microsoft.com/office/drawing/2014/main" id="{55D15B46-9800-85F7-0F8D-F15059E3DF42}"/>
                  </a:ext>
                </a:extLst>
              </p:cNvPr>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a:extLst>
                  <a:ext uri="{FF2B5EF4-FFF2-40B4-BE49-F238E27FC236}">
                    <a16:creationId xmlns:a16="http://schemas.microsoft.com/office/drawing/2014/main" id="{814C0A59-1000-51A4-6C1F-8CDDE8FEBBE1}"/>
                  </a:ext>
                </a:extLst>
              </p:cNvPr>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a:extLst>
                  <a:ext uri="{FF2B5EF4-FFF2-40B4-BE49-F238E27FC236}">
                    <a16:creationId xmlns:a16="http://schemas.microsoft.com/office/drawing/2014/main" id="{F3F84DD8-6B17-E7A4-A813-6B85BAE880C6}"/>
                  </a:ext>
                </a:extLst>
              </p:cNvPr>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6" name="Google Shape;1596;p40">
              <a:extLst>
                <a:ext uri="{FF2B5EF4-FFF2-40B4-BE49-F238E27FC236}">
                  <a16:creationId xmlns:a16="http://schemas.microsoft.com/office/drawing/2014/main" id="{C0F0668B-E30F-93E6-F53F-585D46E2F63F}"/>
                </a:ext>
              </a:extLst>
            </p:cNvPr>
            <p:cNvSpPr/>
            <p:nvPr/>
          </p:nvSpPr>
          <p:spPr>
            <a:xfrm rot="-5400000" flipH="1">
              <a:off x="5435889" y="14813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7" name="Google Shape;1597;p40">
              <a:extLst>
                <a:ext uri="{FF2B5EF4-FFF2-40B4-BE49-F238E27FC236}">
                  <a16:creationId xmlns:a16="http://schemas.microsoft.com/office/drawing/2014/main" id="{477AE2A9-7B3D-C316-5A59-4D61E92CDAAA}"/>
                </a:ext>
              </a:extLst>
            </p:cNvPr>
            <p:cNvGrpSpPr/>
            <p:nvPr/>
          </p:nvGrpSpPr>
          <p:grpSpPr>
            <a:xfrm rot="-5400000" flipH="1">
              <a:off x="7140078" y="3883230"/>
              <a:ext cx="134004" cy="134004"/>
              <a:chOff x="8356813" y="1074288"/>
              <a:chExt cx="351900" cy="351900"/>
            </a:xfrm>
          </p:grpSpPr>
          <p:sp>
            <p:nvSpPr>
              <p:cNvPr id="1598" name="Google Shape;1598;p40">
                <a:extLst>
                  <a:ext uri="{FF2B5EF4-FFF2-40B4-BE49-F238E27FC236}">
                    <a16:creationId xmlns:a16="http://schemas.microsoft.com/office/drawing/2014/main" id="{288FA3F7-81A5-11D3-73EE-C8FCB186DA5A}"/>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0">
                <a:extLst>
                  <a:ext uri="{FF2B5EF4-FFF2-40B4-BE49-F238E27FC236}">
                    <a16:creationId xmlns:a16="http://schemas.microsoft.com/office/drawing/2014/main" id="{458C507B-1E83-017D-9279-BA012CC8D940}"/>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0" name="Google Shape;1600;p40">
              <a:extLst>
                <a:ext uri="{FF2B5EF4-FFF2-40B4-BE49-F238E27FC236}">
                  <a16:creationId xmlns:a16="http://schemas.microsoft.com/office/drawing/2014/main" id="{76EF1405-1627-81EA-DAF4-724D194851F2}"/>
                </a:ext>
              </a:extLst>
            </p:cNvPr>
            <p:cNvGrpSpPr/>
            <p:nvPr/>
          </p:nvGrpSpPr>
          <p:grpSpPr>
            <a:xfrm rot="-5400000" flipH="1">
              <a:off x="6766253" y="3499155"/>
              <a:ext cx="134004" cy="134004"/>
              <a:chOff x="8356813" y="1074288"/>
              <a:chExt cx="351900" cy="351900"/>
            </a:xfrm>
          </p:grpSpPr>
          <p:sp>
            <p:nvSpPr>
              <p:cNvPr id="1601" name="Google Shape;1601;p40">
                <a:extLst>
                  <a:ext uri="{FF2B5EF4-FFF2-40B4-BE49-F238E27FC236}">
                    <a16:creationId xmlns:a16="http://schemas.microsoft.com/office/drawing/2014/main" id="{B02C8095-5532-F743-B6EB-28EB6C1621A6}"/>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a:extLst>
                  <a:ext uri="{FF2B5EF4-FFF2-40B4-BE49-F238E27FC236}">
                    <a16:creationId xmlns:a16="http://schemas.microsoft.com/office/drawing/2014/main" id="{A60CA296-C56A-8973-52EE-8C6E3406DB86}"/>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3" name="Google Shape;1603;p40">
              <a:extLst>
                <a:ext uri="{FF2B5EF4-FFF2-40B4-BE49-F238E27FC236}">
                  <a16:creationId xmlns:a16="http://schemas.microsoft.com/office/drawing/2014/main" id="{B439D27A-6D0A-3A59-855C-EAE7372DC877}"/>
                </a:ext>
              </a:extLst>
            </p:cNvPr>
            <p:cNvSpPr/>
            <p:nvPr/>
          </p:nvSpPr>
          <p:spPr>
            <a:xfrm rot="5400000" flipH="1">
              <a:off x="6561314" y="2368138"/>
              <a:ext cx="1902692" cy="406951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a:extLst>
                <a:ext uri="{FF2B5EF4-FFF2-40B4-BE49-F238E27FC236}">
                  <a16:creationId xmlns:a16="http://schemas.microsoft.com/office/drawing/2014/main" id="{F88FB0DA-64BA-FB6D-E449-3C00C683D44C}"/>
                </a:ext>
              </a:extLst>
            </p:cNvPr>
            <p:cNvSpPr/>
            <p:nvPr/>
          </p:nvSpPr>
          <p:spPr>
            <a:xfrm rot="5400000" flipH="1">
              <a:off x="6562398" y="2676948"/>
              <a:ext cx="1902692" cy="406951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5" name="Google Shape;1605;p40">
              <a:extLst>
                <a:ext uri="{FF2B5EF4-FFF2-40B4-BE49-F238E27FC236}">
                  <a16:creationId xmlns:a16="http://schemas.microsoft.com/office/drawing/2014/main" id="{52D85870-955B-C3BE-5D9D-F39EAC908420}"/>
                </a:ext>
              </a:extLst>
            </p:cNvPr>
            <p:cNvGrpSpPr/>
            <p:nvPr/>
          </p:nvGrpSpPr>
          <p:grpSpPr>
            <a:xfrm rot="-5400000" flipH="1">
              <a:off x="7404606" y="3451356"/>
              <a:ext cx="582050" cy="582425"/>
              <a:chOff x="959750" y="3039275"/>
              <a:chExt cx="582050" cy="582425"/>
            </a:xfrm>
          </p:grpSpPr>
          <p:sp>
            <p:nvSpPr>
              <p:cNvPr id="1606" name="Google Shape;1606;p40">
                <a:extLst>
                  <a:ext uri="{FF2B5EF4-FFF2-40B4-BE49-F238E27FC236}">
                    <a16:creationId xmlns:a16="http://schemas.microsoft.com/office/drawing/2014/main" id="{3608B923-9399-C5C1-96BF-F3E3FA52EFD0}"/>
                  </a:ext>
                </a:extLst>
              </p:cNvPr>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a:extLst>
                  <a:ext uri="{FF2B5EF4-FFF2-40B4-BE49-F238E27FC236}">
                    <a16:creationId xmlns:a16="http://schemas.microsoft.com/office/drawing/2014/main" id="{450655D1-5A51-7BB8-5BA6-36A16983BDCA}"/>
                  </a:ext>
                </a:extLst>
              </p:cNvPr>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0">
                <a:extLst>
                  <a:ext uri="{FF2B5EF4-FFF2-40B4-BE49-F238E27FC236}">
                    <a16:creationId xmlns:a16="http://schemas.microsoft.com/office/drawing/2014/main" id="{3B68DD13-8B7C-0B28-CEEF-7CA7DE2D39B4}"/>
                  </a:ext>
                </a:extLst>
              </p:cNvPr>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a:extLst>
                  <a:ext uri="{FF2B5EF4-FFF2-40B4-BE49-F238E27FC236}">
                    <a16:creationId xmlns:a16="http://schemas.microsoft.com/office/drawing/2014/main" id="{9ABC8538-568F-DCFB-21EA-EA11C27EB572}"/>
                  </a:ext>
                </a:extLst>
              </p:cNvPr>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a:extLst>
                  <a:ext uri="{FF2B5EF4-FFF2-40B4-BE49-F238E27FC236}">
                    <a16:creationId xmlns:a16="http://schemas.microsoft.com/office/drawing/2014/main" id="{BF62DC23-61FA-6243-273A-A02F46C69821}"/>
                  </a:ext>
                </a:extLst>
              </p:cNvPr>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a:extLst>
                  <a:ext uri="{FF2B5EF4-FFF2-40B4-BE49-F238E27FC236}">
                    <a16:creationId xmlns:a16="http://schemas.microsoft.com/office/drawing/2014/main" id="{B696A0B2-C241-2376-F171-F995C772B222}"/>
                  </a:ext>
                </a:extLst>
              </p:cNvPr>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a:extLst>
                  <a:ext uri="{FF2B5EF4-FFF2-40B4-BE49-F238E27FC236}">
                    <a16:creationId xmlns:a16="http://schemas.microsoft.com/office/drawing/2014/main" id="{FB7ABB86-080E-30F8-75F0-47847D93BCA5}"/>
                  </a:ext>
                </a:extLst>
              </p:cNvPr>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40">
              <a:extLst>
                <a:ext uri="{FF2B5EF4-FFF2-40B4-BE49-F238E27FC236}">
                  <a16:creationId xmlns:a16="http://schemas.microsoft.com/office/drawing/2014/main" id="{A3D79EF1-A419-7420-130B-884DF23FB9BD}"/>
                </a:ext>
              </a:extLst>
            </p:cNvPr>
            <p:cNvGrpSpPr/>
            <p:nvPr/>
          </p:nvGrpSpPr>
          <p:grpSpPr>
            <a:xfrm rot="-5400000" flipH="1">
              <a:off x="7237650" y="4201057"/>
              <a:ext cx="699928" cy="1651024"/>
              <a:chOff x="8337812" y="3492483"/>
              <a:chExt cx="699928" cy="1651024"/>
            </a:xfrm>
          </p:grpSpPr>
          <p:sp>
            <p:nvSpPr>
              <p:cNvPr id="1614" name="Google Shape;1614;p40">
                <a:extLst>
                  <a:ext uri="{FF2B5EF4-FFF2-40B4-BE49-F238E27FC236}">
                    <a16:creationId xmlns:a16="http://schemas.microsoft.com/office/drawing/2014/main" id="{C2858C45-8DE4-973B-A49A-6EF049A9850C}"/>
                  </a:ext>
                </a:extLst>
              </p:cNvPr>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0">
                <a:extLst>
                  <a:ext uri="{FF2B5EF4-FFF2-40B4-BE49-F238E27FC236}">
                    <a16:creationId xmlns:a16="http://schemas.microsoft.com/office/drawing/2014/main" id="{6A22E175-D200-8734-9868-75E1326B8057}"/>
                  </a:ext>
                </a:extLst>
              </p:cNvPr>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0">
                <a:extLst>
                  <a:ext uri="{FF2B5EF4-FFF2-40B4-BE49-F238E27FC236}">
                    <a16:creationId xmlns:a16="http://schemas.microsoft.com/office/drawing/2014/main" id="{60DEE419-6FA0-35AA-061B-B2F55579E7F1}"/>
                  </a:ext>
                </a:extLst>
              </p:cNvPr>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7" name="Google Shape;1617;p40">
              <a:extLst>
                <a:ext uri="{FF2B5EF4-FFF2-40B4-BE49-F238E27FC236}">
                  <a16:creationId xmlns:a16="http://schemas.microsoft.com/office/drawing/2014/main" id="{A84512BA-7617-D674-2E1E-8721381AB15A}"/>
                </a:ext>
              </a:extLst>
            </p:cNvPr>
            <p:cNvSpPr/>
            <p:nvPr/>
          </p:nvSpPr>
          <p:spPr>
            <a:xfrm rot="147769" flipH="1">
              <a:off x="7025973" y="450498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a:extLst>
                <a:ext uri="{FF2B5EF4-FFF2-40B4-BE49-F238E27FC236}">
                  <a16:creationId xmlns:a16="http://schemas.microsoft.com/office/drawing/2014/main" id="{8A397313-2CA9-DB7D-4554-E8277BB7DFF0}"/>
                </a:ext>
              </a:extLst>
            </p:cNvPr>
            <p:cNvSpPr/>
            <p:nvPr/>
          </p:nvSpPr>
          <p:spPr>
            <a:xfrm rot="147769" flipH="1">
              <a:off x="6785273" y="456993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9" name="Google Shape;1619;p40">
              <a:extLst>
                <a:ext uri="{FF2B5EF4-FFF2-40B4-BE49-F238E27FC236}">
                  <a16:creationId xmlns:a16="http://schemas.microsoft.com/office/drawing/2014/main" id="{4EC413BB-2144-069A-A83A-AF4D2FA1FBB4}"/>
                </a:ext>
              </a:extLst>
            </p:cNvPr>
            <p:cNvGrpSpPr/>
            <p:nvPr/>
          </p:nvGrpSpPr>
          <p:grpSpPr>
            <a:xfrm rot="-5400000" flipH="1">
              <a:off x="5819578" y="4727817"/>
              <a:ext cx="134004" cy="134004"/>
              <a:chOff x="8356813" y="1074288"/>
              <a:chExt cx="351900" cy="351900"/>
            </a:xfrm>
          </p:grpSpPr>
          <p:sp>
            <p:nvSpPr>
              <p:cNvPr id="1620" name="Google Shape;1620;p40">
                <a:extLst>
                  <a:ext uri="{FF2B5EF4-FFF2-40B4-BE49-F238E27FC236}">
                    <a16:creationId xmlns:a16="http://schemas.microsoft.com/office/drawing/2014/main" id="{9E4A0C23-31C3-6BD0-7F23-D94B325D6B07}"/>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a:extLst>
                  <a:ext uri="{FF2B5EF4-FFF2-40B4-BE49-F238E27FC236}">
                    <a16:creationId xmlns:a16="http://schemas.microsoft.com/office/drawing/2014/main" id="{257AE7FF-C77C-FBB2-47BA-1883A7558F88}"/>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4" name="Google Shape;1624;p40">
            <a:extLst>
              <a:ext uri="{FF2B5EF4-FFF2-40B4-BE49-F238E27FC236}">
                <a16:creationId xmlns:a16="http://schemas.microsoft.com/office/drawing/2014/main" id="{673EE6D4-9DB0-5C0F-D09E-2D3B883FA29F}"/>
              </a:ext>
            </a:extLst>
          </p:cNvPr>
          <p:cNvGrpSpPr/>
          <p:nvPr/>
        </p:nvGrpSpPr>
        <p:grpSpPr>
          <a:xfrm rot="-5400000" flipH="1">
            <a:off x="8904403" y="2929792"/>
            <a:ext cx="134004" cy="134004"/>
            <a:chOff x="8356813" y="1074288"/>
            <a:chExt cx="351900" cy="351900"/>
          </a:xfrm>
        </p:grpSpPr>
        <p:sp>
          <p:nvSpPr>
            <p:cNvPr id="1625" name="Google Shape;1625;p40">
              <a:extLst>
                <a:ext uri="{FF2B5EF4-FFF2-40B4-BE49-F238E27FC236}">
                  <a16:creationId xmlns:a16="http://schemas.microsoft.com/office/drawing/2014/main" id="{E54D3370-B310-2FE3-4853-E46BCA3B37C0}"/>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a:extLst>
                <a:ext uri="{FF2B5EF4-FFF2-40B4-BE49-F238E27FC236}">
                  <a16:creationId xmlns:a16="http://schemas.microsoft.com/office/drawing/2014/main" id="{39D0CE30-B29F-AE2D-80D6-B8B23D657B5A}"/>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a:extLst>
              <a:ext uri="{FF2B5EF4-FFF2-40B4-BE49-F238E27FC236}">
                <a16:creationId xmlns:a16="http://schemas.microsoft.com/office/drawing/2014/main" id="{2D6D1C17-2642-E935-CF19-6AB5F837BF54}"/>
              </a:ext>
            </a:extLst>
          </p:cNvPr>
          <p:cNvSpPr txBox="1"/>
          <p:nvPr/>
        </p:nvSpPr>
        <p:spPr>
          <a:xfrm>
            <a:off x="610675" y="1231135"/>
            <a:ext cx="7593141" cy="3416320"/>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Code Snippets: (R Code)</a:t>
            </a:r>
          </a:p>
          <a:p>
            <a:r>
              <a:rPr lang="en-US" sz="1800" dirty="0" err="1">
                <a:latin typeface="Times New Roman" panose="02020603050405020304" pitchFamily="18" charset="0"/>
                <a:cs typeface="Times New Roman" panose="02020603050405020304" pitchFamily="18" charset="0"/>
              </a:rPr>
              <a:t>upregulated_genes</a:t>
            </a:r>
            <a:r>
              <a:rPr lang="en-US" sz="1800" dirty="0">
                <a:latin typeface="Times New Roman" panose="02020603050405020304" pitchFamily="18" charset="0"/>
                <a:cs typeface="Times New Roman" panose="02020603050405020304" pitchFamily="18" charset="0"/>
              </a:rPr>
              <a:t> &lt;- </a:t>
            </a:r>
            <a:r>
              <a:rPr lang="en-US" sz="1800" dirty="0" err="1">
                <a:latin typeface="Times New Roman" panose="02020603050405020304" pitchFamily="18" charset="0"/>
                <a:cs typeface="Times New Roman" panose="02020603050405020304" pitchFamily="18" charset="0"/>
              </a:rPr>
              <a:t>merged_table</a:t>
            </a:r>
            <a:r>
              <a:rPr lang="en-US" sz="1800" dirty="0">
                <a:latin typeface="Times New Roman" panose="02020603050405020304" pitchFamily="18" charset="0"/>
                <a:cs typeface="Times New Roman" panose="02020603050405020304" pitchFamily="18" charset="0"/>
              </a:rPr>
              <a:t> %&gt;% filter(log2FC_1 &gt; 1.1, padj_1 &lt; 0.05)</a:t>
            </a:r>
          </a:p>
          <a:p>
            <a:r>
              <a:rPr lang="en-US" sz="1800" dirty="0" err="1">
                <a:latin typeface="Times New Roman" panose="02020603050405020304" pitchFamily="18" charset="0"/>
                <a:cs typeface="Times New Roman" panose="02020603050405020304" pitchFamily="18" charset="0"/>
              </a:rPr>
              <a:t>downregulated_genes</a:t>
            </a:r>
            <a:r>
              <a:rPr lang="en-US" sz="1800" dirty="0">
                <a:latin typeface="Times New Roman" panose="02020603050405020304" pitchFamily="18" charset="0"/>
                <a:cs typeface="Times New Roman" panose="02020603050405020304" pitchFamily="18" charset="0"/>
              </a:rPr>
              <a:t> &lt;- </a:t>
            </a:r>
            <a:r>
              <a:rPr lang="en-US" sz="1800" dirty="0" err="1">
                <a:latin typeface="Times New Roman" panose="02020603050405020304" pitchFamily="18" charset="0"/>
                <a:cs typeface="Times New Roman" panose="02020603050405020304" pitchFamily="18" charset="0"/>
              </a:rPr>
              <a:t>merged_table</a:t>
            </a:r>
            <a:r>
              <a:rPr lang="en-US" sz="1800" dirty="0">
                <a:latin typeface="Times New Roman" panose="02020603050405020304" pitchFamily="18" charset="0"/>
                <a:cs typeface="Times New Roman" panose="02020603050405020304" pitchFamily="18" charset="0"/>
              </a:rPr>
              <a:t> %&gt;% filter(log2FC_1 &lt; -1.1, padj_1 &lt; 0.05)</a:t>
            </a:r>
          </a:p>
          <a:p>
            <a:r>
              <a:rPr lang="en-US" sz="1800" dirty="0">
                <a:latin typeface="Times New Roman" panose="02020603050405020304" pitchFamily="18" charset="0"/>
                <a:cs typeface="Times New Roman" panose="02020603050405020304" pitchFamily="18" charset="0"/>
              </a:rPr>
              <a:t>write.csv(</a:t>
            </a:r>
            <a:r>
              <a:rPr lang="en-US" sz="1800" dirty="0" err="1">
                <a:latin typeface="Times New Roman" panose="02020603050405020304" pitchFamily="18" charset="0"/>
                <a:cs typeface="Times New Roman" panose="02020603050405020304" pitchFamily="18" charset="0"/>
              </a:rPr>
              <a:t>upregulated_genes</a:t>
            </a:r>
            <a:r>
              <a:rPr lang="en-US" sz="1800" dirty="0">
                <a:latin typeface="Times New Roman" panose="02020603050405020304" pitchFamily="18" charset="0"/>
                <a:cs typeface="Times New Roman" panose="02020603050405020304" pitchFamily="18" charset="0"/>
              </a:rPr>
              <a:t>, "upregulated_genes.csv", </a:t>
            </a:r>
            <a:r>
              <a:rPr lang="en-US" sz="1800" dirty="0" err="1">
                <a:latin typeface="Times New Roman" panose="02020603050405020304" pitchFamily="18" charset="0"/>
                <a:cs typeface="Times New Roman" panose="02020603050405020304" pitchFamily="18" charset="0"/>
              </a:rPr>
              <a:t>row.names</a:t>
            </a:r>
            <a:r>
              <a:rPr lang="en-US" sz="1800" dirty="0">
                <a:latin typeface="Times New Roman" panose="02020603050405020304" pitchFamily="18" charset="0"/>
                <a:cs typeface="Times New Roman" panose="02020603050405020304" pitchFamily="18" charset="0"/>
              </a:rPr>
              <a:t> = FALSE)</a:t>
            </a:r>
          </a:p>
          <a:p>
            <a:r>
              <a:rPr lang="en-US" sz="1800" dirty="0">
                <a:latin typeface="Times New Roman" panose="02020603050405020304" pitchFamily="18" charset="0"/>
                <a:cs typeface="Times New Roman" panose="02020603050405020304" pitchFamily="18" charset="0"/>
              </a:rPr>
              <a:t>write.csv(</a:t>
            </a:r>
            <a:r>
              <a:rPr lang="en-US" sz="1800" dirty="0" err="1">
                <a:latin typeface="Times New Roman" panose="02020603050405020304" pitchFamily="18" charset="0"/>
                <a:cs typeface="Times New Roman" panose="02020603050405020304" pitchFamily="18" charset="0"/>
              </a:rPr>
              <a:t>downregulated_genes</a:t>
            </a:r>
            <a:r>
              <a:rPr lang="en-US" sz="1800" dirty="0">
                <a:latin typeface="Times New Roman" panose="02020603050405020304" pitchFamily="18" charset="0"/>
                <a:cs typeface="Times New Roman" panose="02020603050405020304" pitchFamily="18" charset="0"/>
              </a:rPr>
              <a:t>, "downregulated_genes.csv", </a:t>
            </a:r>
            <a:r>
              <a:rPr lang="en-US" sz="1800" dirty="0" err="1">
                <a:latin typeface="Times New Roman" panose="02020603050405020304" pitchFamily="18" charset="0"/>
                <a:cs typeface="Times New Roman" panose="02020603050405020304" pitchFamily="18" charset="0"/>
              </a:rPr>
              <a:t>row.names</a:t>
            </a:r>
            <a:r>
              <a:rPr lang="en-US" sz="1800" dirty="0">
                <a:latin typeface="Times New Roman" panose="02020603050405020304" pitchFamily="18" charset="0"/>
                <a:cs typeface="Times New Roman" panose="02020603050405020304" pitchFamily="18" charset="0"/>
              </a:rPr>
              <a:t> = FALSE)</a:t>
            </a:r>
          </a:p>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Outputs:</a:t>
            </a:r>
          </a:p>
          <a:p>
            <a:r>
              <a:rPr lang="en-US" sz="1800" dirty="0">
                <a:latin typeface="Times New Roman" panose="02020603050405020304" pitchFamily="18" charset="0"/>
                <a:cs typeface="Times New Roman" panose="02020603050405020304" pitchFamily="18" charset="0"/>
              </a:rPr>
              <a:t>upregulated_genes.csv</a:t>
            </a:r>
          </a:p>
          <a:p>
            <a:r>
              <a:rPr lang="en-US" sz="1800" dirty="0">
                <a:latin typeface="Times New Roman" panose="02020603050405020304" pitchFamily="18" charset="0"/>
                <a:cs typeface="Times New Roman" panose="02020603050405020304" pitchFamily="18" charset="0"/>
              </a:rPr>
              <a:t>downregulated_genes.csv</a:t>
            </a:r>
          </a:p>
          <a:p>
            <a:r>
              <a:rPr lang="en-US" sz="1800" dirty="0">
                <a:latin typeface="Times New Roman" panose="02020603050405020304" pitchFamily="18" charset="0"/>
                <a:cs typeface="Times New Roman" panose="02020603050405020304" pitchFamily="18" charset="0"/>
              </a:rPr>
              <a:t>Significance: Identifies genes with meaningful expression changes.</a:t>
            </a:r>
          </a:p>
        </p:txBody>
      </p:sp>
      <p:sp>
        <p:nvSpPr>
          <p:cNvPr id="8" name="Google Shape;1467;p37">
            <a:extLst>
              <a:ext uri="{FF2B5EF4-FFF2-40B4-BE49-F238E27FC236}">
                <a16:creationId xmlns:a16="http://schemas.microsoft.com/office/drawing/2014/main" id="{D24FAEFA-D215-D19C-EE48-0567DDB8A153}"/>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dirty="0">
                <a:solidFill>
                  <a:schemeClr val="dk2"/>
                </a:solidFill>
                <a:latin typeface="Times New Roman" panose="02020603050405020304" pitchFamily="18" charset="0"/>
                <a:cs typeface="Times New Roman" panose="02020603050405020304" pitchFamily="18" charset="0"/>
                <a:sym typeface="IBM Plex Mono"/>
              </a:rPr>
              <a:t>METHODOLOGY</a:t>
            </a:r>
            <a:endParaRPr sz="4000" dirty="0">
              <a:solidFill>
                <a:schemeClr val="dk2"/>
              </a:solidFill>
              <a:latin typeface="Times New Roman" panose="02020603050405020304" pitchFamily="18" charset="0"/>
              <a:cs typeface="Times New Roman" panose="02020603050405020304" pitchFamily="18" charset="0"/>
              <a:sym typeface="IBM Plex Mono"/>
            </a:endParaRPr>
          </a:p>
        </p:txBody>
      </p:sp>
    </p:spTree>
    <p:extLst>
      <p:ext uri="{BB962C8B-B14F-4D97-AF65-F5344CB8AC3E}">
        <p14:creationId xmlns:p14="http://schemas.microsoft.com/office/powerpoint/2010/main" val="3221594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5">
          <a:extLst>
            <a:ext uri="{FF2B5EF4-FFF2-40B4-BE49-F238E27FC236}">
              <a16:creationId xmlns:a16="http://schemas.microsoft.com/office/drawing/2014/main" id="{BA62427C-F955-629E-22ED-B6463499C736}"/>
            </a:ext>
          </a:extLst>
        </p:cNvPr>
        <p:cNvGrpSpPr/>
        <p:nvPr/>
      </p:nvGrpSpPr>
      <p:grpSpPr>
        <a:xfrm>
          <a:off x="0" y="0"/>
          <a:ext cx="0" cy="0"/>
          <a:chOff x="0" y="0"/>
          <a:chExt cx="0" cy="0"/>
        </a:xfrm>
      </p:grpSpPr>
      <p:grpSp>
        <p:nvGrpSpPr>
          <p:cNvPr id="1546" name="Google Shape;1546;p40">
            <a:extLst>
              <a:ext uri="{FF2B5EF4-FFF2-40B4-BE49-F238E27FC236}">
                <a16:creationId xmlns:a16="http://schemas.microsoft.com/office/drawing/2014/main" id="{7A37C967-C966-AA84-516F-A16C4227C4C6}"/>
              </a:ext>
            </a:extLst>
          </p:cNvPr>
          <p:cNvGrpSpPr/>
          <p:nvPr/>
        </p:nvGrpSpPr>
        <p:grpSpPr>
          <a:xfrm>
            <a:off x="-2765817" y="-2958610"/>
            <a:ext cx="8164418" cy="6343459"/>
            <a:chOff x="-2613417" y="-2806210"/>
            <a:chExt cx="8164418" cy="6343459"/>
          </a:xfrm>
        </p:grpSpPr>
        <p:grpSp>
          <p:nvGrpSpPr>
            <p:cNvPr id="1547" name="Google Shape;1547;p40">
              <a:extLst>
                <a:ext uri="{FF2B5EF4-FFF2-40B4-BE49-F238E27FC236}">
                  <a16:creationId xmlns:a16="http://schemas.microsoft.com/office/drawing/2014/main" id="{66A1866C-B4C4-5999-5BFE-9D25EE5A6F94}"/>
                </a:ext>
              </a:extLst>
            </p:cNvPr>
            <p:cNvGrpSpPr/>
            <p:nvPr/>
          </p:nvGrpSpPr>
          <p:grpSpPr>
            <a:xfrm>
              <a:off x="-2613417" y="-2806210"/>
              <a:ext cx="8164418" cy="6343459"/>
              <a:chOff x="-2613417" y="-2806210"/>
              <a:chExt cx="8164418" cy="6343459"/>
            </a:xfrm>
          </p:grpSpPr>
          <p:grpSp>
            <p:nvGrpSpPr>
              <p:cNvPr id="1548" name="Google Shape;1548;p40">
                <a:extLst>
                  <a:ext uri="{FF2B5EF4-FFF2-40B4-BE49-F238E27FC236}">
                    <a16:creationId xmlns:a16="http://schemas.microsoft.com/office/drawing/2014/main" id="{7C93FD88-1C42-29CE-3551-20CDC1CDD9EB}"/>
                  </a:ext>
                </a:extLst>
              </p:cNvPr>
              <p:cNvGrpSpPr/>
              <p:nvPr/>
            </p:nvGrpSpPr>
            <p:grpSpPr>
              <a:xfrm>
                <a:off x="-191059" y="95963"/>
                <a:ext cx="1538562" cy="971589"/>
                <a:chOff x="-191059" y="95963"/>
                <a:chExt cx="1538562" cy="971589"/>
              </a:xfrm>
            </p:grpSpPr>
            <p:grpSp>
              <p:nvGrpSpPr>
                <p:cNvPr id="1549" name="Google Shape;1549;p40">
                  <a:extLst>
                    <a:ext uri="{FF2B5EF4-FFF2-40B4-BE49-F238E27FC236}">
                      <a16:creationId xmlns:a16="http://schemas.microsoft.com/office/drawing/2014/main" id="{4CBA478F-3BDA-91BD-827C-C4550251F756}"/>
                    </a:ext>
                  </a:extLst>
                </p:cNvPr>
                <p:cNvGrpSpPr/>
                <p:nvPr/>
              </p:nvGrpSpPr>
              <p:grpSpPr>
                <a:xfrm>
                  <a:off x="-191059" y="201619"/>
                  <a:ext cx="904284" cy="865933"/>
                  <a:chOff x="2038491" y="-937756"/>
                  <a:chExt cx="904284" cy="865933"/>
                </a:xfrm>
              </p:grpSpPr>
              <p:grpSp>
                <p:nvGrpSpPr>
                  <p:cNvPr id="1550" name="Google Shape;1550;p40">
                    <a:extLst>
                      <a:ext uri="{FF2B5EF4-FFF2-40B4-BE49-F238E27FC236}">
                        <a16:creationId xmlns:a16="http://schemas.microsoft.com/office/drawing/2014/main" id="{EAB68DBB-89FE-28EE-AF79-6603CC9E2C4E}"/>
                      </a:ext>
                    </a:extLst>
                  </p:cNvPr>
                  <p:cNvGrpSpPr/>
                  <p:nvPr/>
                </p:nvGrpSpPr>
                <p:grpSpPr>
                  <a:xfrm>
                    <a:off x="2096570" y="-863491"/>
                    <a:ext cx="717621" cy="717392"/>
                    <a:chOff x="1483457" y="3953671"/>
                    <a:chExt cx="717621" cy="717392"/>
                  </a:xfrm>
                </p:grpSpPr>
                <p:sp>
                  <p:nvSpPr>
                    <p:cNvPr id="1551" name="Google Shape;1551;p40">
                      <a:extLst>
                        <a:ext uri="{FF2B5EF4-FFF2-40B4-BE49-F238E27FC236}">
                          <a16:creationId xmlns:a16="http://schemas.microsoft.com/office/drawing/2014/main" id="{5C813D3F-5F3C-98A7-6707-70256774E3CC}"/>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0">
                      <a:extLst>
                        <a:ext uri="{FF2B5EF4-FFF2-40B4-BE49-F238E27FC236}">
                          <a16:creationId xmlns:a16="http://schemas.microsoft.com/office/drawing/2014/main" id="{913A6586-20B5-B266-FC4D-9D0D3AD50A68}"/>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0">
                      <a:extLst>
                        <a:ext uri="{FF2B5EF4-FFF2-40B4-BE49-F238E27FC236}">
                          <a16:creationId xmlns:a16="http://schemas.microsoft.com/office/drawing/2014/main" id="{A1E388AC-5112-A7A5-F177-26FE2FC63307}"/>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0">
                      <a:extLst>
                        <a:ext uri="{FF2B5EF4-FFF2-40B4-BE49-F238E27FC236}">
                          <a16:creationId xmlns:a16="http://schemas.microsoft.com/office/drawing/2014/main" id="{2B035246-49E7-A7E7-F45C-2F922C895D0E}"/>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0">
                      <a:extLst>
                        <a:ext uri="{FF2B5EF4-FFF2-40B4-BE49-F238E27FC236}">
                          <a16:creationId xmlns:a16="http://schemas.microsoft.com/office/drawing/2014/main" id="{DC959681-5A35-C10B-5DD7-C5B8ACD7EF89}"/>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40">
                    <a:extLst>
                      <a:ext uri="{FF2B5EF4-FFF2-40B4-BE49-F238E27FC236}">
                        <a16:creationId xmlns:a16="http://schemas.microsoft.com/office/drawing/2014/main" id="{D9510A4C-0F01-67B6-53DA-B49B668480A0}"/>
                      </a:ext>
                    </a:extLst>
                  </p:cNvPr>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7" name="Google Shape;1557;p40">
                  <a:extLst>
                    <a:ext uri="{FF2B5EF4-FFF2-40B4-BE49-F238E27FC236}">
                      <a16:creationId xmlns:a16="http://schemas.microsoft.com/office/drawing/2014/main" id="{80E93C9D-1DC5-0C3D-829D-8C3672068F99}"/>
                    </a:ext>
                  </a:extLst>
                </p:cNvPr>
                <p:cNvGrpSpPr/>
                <p:nvPr/>
              </p:nvGrpSpPr>
              <p:grpSpPr>
                <a:xfrm>
                  <a:off x="584533" y="95963"/>
                  <a:ext cx="473483" cy="453403"/>
                  <a:chOff x="2038491" y="-937756"/>
                  <a:chExt cx="904284" cy="865933"/>
                </a:xfrm>
              </p:grpSpPr>
              <p:grpSp>
                <p:nvGrpSpPr>
                  <p:cNvPr id="1558" name="Google Shape;1558;p40">
                    <a:extLst>
                      <a:ext uri="{FF2B5EF4-FFF2-40B4-BE49-F238E27FC236}">
                        <a16:creationId xmlns:a16="http://schemas.microsoft.com/office/drawing/2014/main" id="{7FDFA2A0-8DA2-2255-BB8A-44F76C40E361}"/>
                      </a:ext>
                    </a:extLst>
                  </p:cNvPr>
                  <p:cNvGrpSpPr/>
                  <p:nvPr/>
                </p:nvGrpSpPr>
                <p:grpSpPr>
                  <a:xfrm>
                    <a:off x="2096570" y="-863491"/>
                    <a:ext cx="717621" cy="717392"/>
                    <a:chOff x="1483457" y="3953671"/>
                    <a:chExt cx="717621" cy="717392"/>
                  </a:xfrm>
                </p:grpSpPr>
                <p:sp>
                  <p:nvSpPr>
                    <p:cNvPr id="1559" name="Google Shape;1559;p40">
                      <a:extLst>
                        <a:ext uri="{FF2B5EF4-FFF2-40B4-BE49-F238E27FC236}">
                          <a16:creationId xmlns:a16="http://schemas.microsoft.com/office/drawing/2014/main" id="{71E9CB56-3122-D3F0-3A9B-549804BFC664}"/>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a:extLst>
                        <a:ext uri="{FF2B5EF4-FFF2-40B4-BE49-F238E27FC236}">
                          <a16:creationId xmlns:a16="http://schemas.microsoft.com/office/drawing/2014/main" id="{0F424F77-4026-273C-F222-67433340B1FC}"/>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0">
                      <a:extLst>
                        <a:ext uri="{FF2B5EF4-FFF2-40B4-BE49-F238E27FC236}">
                          <a16:creationId xmlns:a16="http://schemas.microsoft.com/office/drawing/2014/main" id="{39DDDCA0-E5A4-B2E6-8E95-E86480B50F99}"/>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0">
                      <a:extLst>
                        <a:ext uri="{FF2B5EF4-FFF2-40B4-BE49-F238E27FC236}">
                          <a16:creationId xmlns:a16="http://schemas.microsoft.com/office/drawing/2014/main" id="{D09B7286-3234-201D-D0D1-B0B4E2FB6A81}"/>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0">
                      <a:extLst>
                        <a:ext uri="{FF2B5EF4-FFF2-40B4-BE49-F238E27FC236}">
                          <a16:creationId xmlns:a16="http://schemas.microsoft.com/office/drawing/2014/main" id="{1C0F38E5-3639-B1FB-D0DC-6A0BFE0D7A89}"/>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4" name="Google Shape;1564;p40">
                    <a:extLst>
                      <a:ext uri="{FF2B5EF4-FFF2-40B4-BE49-F238E27FC236}">
                        <a16:creationId xmlns:a16="http://schemas.microsoft.com/office/drawing/2014/main" id="{709649F3-3BEF-2DFC-6B83-73D11F212A3A}"/>
                      </a:ext>
                    </a:extLst>
                  </p:cNvPr>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5" name="Google Shape;1565;p40">
                  <a:extLst>
                    <a:ext uri="{FF2B5EF4-FFF2-40B4-BE49-F238E27FC236}">
                      <a16:creationId xmlns:a16="http://schemas.microsoft.com/office/drawing/2014/main" id="{501EB93F-1491-B4B9-F264-DB649DBBA9EB}"/>
                    </a:ext>
                  </a:extLst>
                </p:cNvPr>
                <p:cNvGrpSpPr/>
                <p:nvPr/>
              </p:nvGrpSpPr>
              <p:grpSpPr>
                <a:xfrm>
                  <a:off x="530445" y="481913"/>
                  <a:ext cx="473483" cy="453403"/>
                  <a:chOff x="2038491" y="-937756"/>
                  <a:chExt cx="904284" cy="865933"/>
                </a:xfrm>
              </p:grpSpPr>
              <p:grpSp>
                <p:nvGrpSpPr>
                  <p:cNvPr id="1566" name="Google Shape;1566;p40">
                    <a:extLst>
                      <a:ext uri="{FF2B5EF4-FFF2-40B4-BE49-F238E27FC236}">
                        <a16:creationId xmlns:a16="http://schemas.microsoft.com/office/drawing/2014/main" id="{EBD51EA0-9ABC-871B-A97C-754BDA582CFF}"/>
                      </a:ext>
                    </a:extLst>
                  </p:cNvPr>
                  <p:cNvGrpSpPr/>
                  <p:nvPr/>
                </p:nvGrpSpPr>
                <p:grpSpPr>
                  <a:xfrm>
                    <a:off x="2096570" y="-863491"/>
                    <a:ext cx="717621" cy="717392"/>
                    <a:chOff x="1483457" y="3953671"/>
                    <a:chExt cx="717621" cy="717392"/>
                  </a:xfrm>
                </p:grpSpPr>
                <p:sp>
                  <p:nvSpPr>
                    <p:cNvPr id="1567" name="Google Shape;1567;p40">
                      <a:extLst>
                        <a:ext uri="{FF2B5EF4-FFF2-40B4-BE49-F238E27FC236}">
                          <a16:creationId xmlns:a16="http://schemas.microsoft.com/office/drawing/2014/main" id="{5FF30445-F752-7969-4B4B-F3B979919EF4}"/>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a:extLst>
                        <a:ext uri="{FF2B5EF4-FFF2-40B4-BE49-F238E27FC236}">
                          <a16:creationId xmlns:a16="http://schemas.microsoft.com/office/drawing/2014/main" id="{FE999AFA-7D0F-CC22-BC95-BB4656E86592}"/>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a:extLst>
                        <a:ext uri="{FF2B5EF4-FFF2-40B4-BE49-F238E27FC236}">
                          <a16:creationId xmlns:a16="http://schemas.microsoft.com/office/drawing/2014/main" id="{6647E96E-77B0-F8B4-DB75-E119098E8E4A}"/>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0">
                      <a:extLst>
                        <a:ext uri="{FF2B5EF4-FFF2-40B4-BE49-F238E27FC236}">
                          <a16:creationId xmlns:a16="http://schemas.microsoft.com/office/drawing/2014/main" id="{7AC75832-76B3-07C7-6D51-4B52DFC96D28}"/>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0">
                      <a:extLst>
                        <a:ext uri="{FF2B5EF4-FFF2-40B4-BE49-F238E27FC236}">
                          <a16:creationId xmlns:a16="http://schemas.microsoft.com/office/drawing/2014/main" id="{11F6890B-DF39-D9EB-2EDF-F980F3143C61}"/>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2" name="Google Shape;1572;p40">
                    <a:extLst>
                      <a:ext uri="{FF2B5EF4-FFF2-40B4-BE49-F238E27FC236}">
                        <a16:creationId xmlns:a16="http://schemas.microsoft.com/office/drawing/2014/main" id="{A94079ED-7E68-009D-D024-AB8138C9E855}"/>
                      </a:ext>
                    </a:extLst>
                  </p:cNvPr>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40">
                  <a:extLst>
                    <a:ext uri="{FF2B5EF4-FFF2-40B4-BE49-F238E27FC236}">
                      <a16:creationId xmlns:a16="http://schemas.microsoft.com/office/drawing/2014/main" id="{5B55AAD3-A035-BB01-71F5-158EDA838845}"/>
                    </a:ext>
                  </a:extLst>
                </p:cNvPr>
                <p:cNvGrpSpPr/>
                <p:nvPr/>
              </p:nvGrpSpPr>
              <p:grpSpPr>
                <a:xfrm>
                  <a:off x="874020" y="312788"/>
                  <a:ext cx="473483" cy="453403"/>
                  <a:chOff x="2038491" y="-937756"/>
                  <a:chExt cx="904284" cy="865933"/>
                </a:xfrm>
              </p:grpSpPr>
              <p:grpSp>
                <p:nvGrpSpPr>
                  <p:cNvPr id="1574" name="Google Shape;1574;p40">
                    <a:extLst>
                      <a:ext uri="{FF2B5EF4-FFF2-40B4-BE49-F238E27FC236}">
                        <a16:creationId xmlns:a16="http://schemas.microsoft.com/office/drawing/2014/main" id="{A05DA2C6-2AC2-94B3-F161-77AB9AB40CD8}"/>
                      </a:ext>
                    </a:extLst>
                  </p:cNvPr>
                  <p:cNvGrpSpPr/>
                  <p:nvPr/>
                </p:nvGrpSpPr>
                <p:grpSpPr>
                  <a:xfrm>
                    <a:off x="2096570" y="-863491"/>
                    <a:ext cx="717621" cy="717392"/>
                    <a:chOff x="1483457" y="3953671"/>
                    <a:chExt cx="717621" cy="717392"/>
                  </a:xfrm>
                </p:grpSpPr>
                <p:sp>
                  <p:nvSpPr>
                    <p:cNvPr id="1575" name="Google Shape;1575;p40">
                      <a:extLst>
                        <a:ext uri="{FF2B5EF4-FFF2-40B4-BE49-F238E27FC236}">
                          <a16:creationId xmlns:a16="http://schemas.microsoft.com/office/drawing/2014/main" id="{B0C6B441-F015-859C-897F-88E5F152019F}"/>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0">
                      <a:extLst>
                        <a:ext uri="{FF2B5EF4-FFF2-40B4-BE49-F238E27FC236}">
                          <a16:creationId xmlns:a16="http://schemas.microsoft.com/office/drawing/2014/main" id="{4508211C-A616-B718-6EF2-932504D2CCC5}"/>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0">
                      <a:extLst>
                        <a:ext uri="{FF2B5EF4-FFF2-40B4-BE49-F238E27FC236}">
                          <a16:creationId xmlns:a16="http://schemas.microsoft.com/office/drawing/2014/main" id="{0D3D1790-D2E9-3D4E-6F73-1F174B1FFA35}"/>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a:extLst>
                        <a:ext uri="{FF2B5EF4-FFF2-40B4-BE49-F238E27FC236}">
                          <a16:creationId xmlns:a16="http://schemas.microsoft.com/office/drawing/2014/main" id="{2BD135FF-A166-515D-7B50-8251CC194813}"/>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0">
                      <a:extLst>
                        <a:ext uri="{FF2B5EF4-FFF2-40B4-BE49-F238E27FC236}">
                          <a16:creationId xmlns:a16="http://schemas.microsoft.com/office/drawing/2014/main" id="{B0C7450D-F88B-D76F-64BB-08E43C8F5F51}"/>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0" name="Google Shape;1580;p40">
                    <a:extLst>
                      <a:ext uri="{FF2B5EF4-FFF2-40B4-BE49-F238E27FC236}">
                        <a16:creationId xmlns:a16="http://schemas.microsoft.com/office/drawing/2014/main" id="{BA0EEDFC-AC4C-31B6-2428-4CD32754C4AC}"/>
                      </a:ext>
                    </a:extLst>
                  </p:cNvPr>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1" name="Google Shape;1581;p40">
                <a:extLst>
                  <a:ext uri="{FF2B5EF4-FFF2-40B4-BE49-F238E27FC236}">
                    <a16:creationId xmlns:a16="http://schemas.microsoft.com/office/drawing/2014/main" id="{2BD5C99E-F456-DACC-D855-88C8007ABE58}"/>
                  </a:ext>
                </a:extLst>
              </p:cNvPr>
              <p:cNvGrpSpPr/>
              <p:nvPr/>
            </p:nvGrpSpPr>
            <p:grpSpPr>
              <a:xfrm rot="-7479050">
                <a:off x="-2051246" y="-1642948"/>
                <a:ext cx="4889863" cy="3931229"/>
                <a:chOff x="7103825" y="-713112"/>
                <a:chExt cx="3785226" cy="3043150"/>
              </a:xfrm>
            </p:grpSpPr>
            <p:sp>
              <p:nvSpPr>
                <p:cNvPr id="1582" name="Google Shape;1582;p40">
                  <a:extLst>
                    <a:ext uri="{FF2B5EF4-FFF2-40B4-BE49-F238E27FC236}">
                      <a16:creationId xmlns:a16="http://schemas.microsoft.com/office/drawing/2014/main" id="{B228B55F-6C7E-3260-F6A0-3A622D8336FE}"/>
                    </a:ext>
                  </a:extLst>
                </p:cNvPr>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3" name="Google Shape;1583;p40">
                  <a:extLst>
                    <a:ext uri="{FF2B5EF4-FFF2-40B4-BE49-F238E27FC236}">
                      <a16:creationId xmlns:a16="http://schemas.microsoft.com/office/drawing/2014/main" id="{DFD83C86-05F2-97FE-8E70-058A546A6F1E}"/>
                    </a:ext>
                  </a:extLst>
                </p:cNvPr>
                <p:cNvPicPr preferRelativeResize="0"/>
                <p:nvPr/>
              </p:nvPicPr>
              <p:blipFill rotWithShape="1">
                <a:blip r:embed="rId3">
                  <a:alphaModFix/>
                </a:blip>
                <a:srcRect t="17657" b="17663"/>
                <a:stretch/>
              </p:blipFill>
              <p:spPr>
                <a:xfrm>
                  <a:off x="7103825" y="-713112"/>
                  <a:ext cx="3785226" cy="2888974"/>
                </a:xfrm>
                <a:prstGeom prst="rect">
                  <a:avLst/>
                </a:prstGeom>
                <a:noFill/>
                <a:ln>
                  <a:noFill/>
                </a:ln>
              </p:spPr>
            </p:pic>
          </p:grpSp>
          <p:grpSp>
            <p:nvGrpSpPr>
              <p:cNvPr id="1584" name="Google Shape;1584;p40">
                <a:extLst>
                  <a:ext uri="{FF2B5EF4-FFF2-40B4-BE49-F238E27FC236}">
                    <a16:creationId xmlns:a16="http://schemas.microsoft.com/office/drawing/2014/main" id="{02BFEB91-A555-9740-5314-F0BFF9566F47}"/>
                  </a:ext>
                </a:extLst>
              </p:cNvPr>
              <p:cNvGrpSpPr/>
              <p:nvPr/>
            </p:nvGrpSpPr>
            <p:grpSpPr>
              <a:xfrm>
                <a:off x="-640220" y="-2653973"/>
                <a:ext cx="6191222" cy="6191222"/>
                <a:chOff x="-640220" y="-2502423"/>
                <a:chExt cx="6191222" cy="6191222"/>
              </a:xfrm>
            </p:grpSpPr>
            <p:sp>
              <p:nvSpPr>
                <p:cNvPr id="1585" name="Google Shape;1585;p40">
                  <a:extLst>
                    <a:ext uri="{FF2B5EF4-FFF2-40B4-BE49-F238E27FC236}">
                      <a16:creationId xmlns:a16="http://schemas.microsoft.com/office/drawing/2014/main" id="{39E372DB-B3FC-565B-00C7-0F5545332D6E}"/>
                    </a:ext>
                  </a:extLst>
                </p:cNvPr>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0">
                  <a:extLst>
                    <a:ext uri="{FF2B5EF4-FFF2-40B4-BE49-F238E27FC236}">
                      <a16:creationId xmlns:a16="http://schemas.microsoft.com/office/drawing/2014/main" id="{EBB357AA-49C1-D830-FDCF-DEDBBC194510}"/>
                    </a:ext>
                  </a:extLst>
                </p:cNvPr>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7" name="Google Shape;1587;p40">
              <a:extLst>
                <a:ext uri="{FF2B5EF4-FFF2-40B4-BE49-F238E27FC236}">
                  <a16:creationId xmlns:a16="http://schemas.microsoft.com/office/drawing/2014/main" id="{83520E1E-BB2D-F07B-2E4D-F432F0A84412}"/>
                </a:ext>
              </a:extLst>
            </p:cNvPr>
            <p:cNvGrpSpPr/>
            <p:nvPr/>
          </p:nvGrpSpPr>
          <p:grpSpPr>
            <a:xfrm>
              <a:off x="-12" y="-195650"/>
              <a:ext cx="439200" cy="439100"/>
              <a:chOff x="1101075" y="2142375"/>
              <a:chExt cx="439200" cy="439100"/>
            </a:xfrm>
          </p:grpSpPr>
          <p:sp>
            <p:nvSpPr>
              <p:cNvPr id="1588" name="Google Shape;1588;p40">
                <a:extLst>
                  <a:ext uri="{FF2B5EF4-FFF2-40B4-BE49-F238E27FC236}">
                    <a16:creationId xmlns:a16="http://schemas.microsoft.com/office/drawing/2014/main" id="{58A6D2A6-186D-A635-BB68-C3E9187ECA17}"/>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0">
                <a:extLst>
                  <a:ext uri="{FF2B5EF4-FFF2-40B4-BE49-F238E27FC236}">
                    <a16:creationId xmlns:a16="http://schemas.microsoft.com/office/drawing/2014/main" id="{B9AA0CB9-6310-F07C-FCB4-32F65533F898}"/>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0" name="Google Shape;1590;p40">
            <a:extLst>
              <a:ext uri="{FF2B5EF4-FFF2-40B4-BE49-F238E27FC236}">
                <a16:creationId xmlns:a16="http://schemas.microsoft.com/office/drawing/2014/main" id="{29429E8D-ADEE-810E-2F65-1FA49BA7DBEF}"/>
              </a:ext>
            </a:extLst>
          </p:cNvPr>
          <p:cNvGrpSpPr/>
          <p:nvPr/>
        </p:nvGrpSpPr>
        <p:grpSpPr>
          <a:xfrm>
            <a:off x="4605344" y="2412775"/>
            <a:ext cx="5765856" cy="4103650"/>
            <a:chOff x="4452944" y="2184175"/>
            <a:chExt cx="5765856" cy="4103650"/>
          </a:xfrm>
        </p:grpSpPr>
        <p:pic>
          <p:nvPicPr>
            <p:cNvPr id="1591" name="Google Shape;1591;p40">
              <a:extLst>
                <a:ext uri="{FF2B5EF4-FFF2-40B4-BE49-F238E27FC236}">
                  <a16:creationId xmlns:a16="http://schemas.microsoft.com/office/drawing/2014/main" id="{E58CA7BB-218D-5EB9-14F7-2C416AB8616F}"/>
                </a:ext>
              </a:extLst>
            </p:cNvPr>
            <p:cNvPicPr preferRelativeResize="0"/>
            <p:nvPr/>
          </p:nvPicPr>
          <p:blipFill rotWithShape="1">
            <a:blip r:embed="rId4">
              <a:alphaModFix/>
            </a:blip>
            <a:srcRect l="16960" t="24718" r="7121" b="26177"/>
            <a:stretch/>
          </p:blipFill>
          <p:spPr>
            <a:xfrm rot="-5400000" flipH="1">
              <a:off x="6600975" y="2670000"/>
              <a:ext cx="4103650" cy="3132000"/>
            </a:xfrm>
            <a:prstGeom prst="rect">
              <a:avLst/>
            </a:prstGeom>
            <a:noFill/>
            <a:ln>
              <a:noFill/>
            </a:ln>
          </p:spPr>
        </p:pic>
        <p:grpSp>
          <p:nvGrpSpPr>
            <p:cNvPr id="1592" name="Google Shape;1592;p40">
              <a:extLst>
                <a:ext uri="{FF2B5EF4-FFF2-40B4-BE49-F238E27FC236}">
                  <a16:creationId xmlns:a16="http://schemas.microsoft.com/office/drawing/2014/main" id="{E929D586-FA43-45C9-6927-02C965B243B1}"/>
                </a:ext>
              </a:extLst>
            </p:cNvPr>
            <p:cNvGrpSpPr/>
            <p:nvPr/>
          </p:nvGrpSpPr>
          <p:grpSpPr>
            <a:xfrm rot="-5400000" flipH="1">
              <a:off x="8074852" y="4089881"/>
              <a:ext cx="1478405" cy="1186772"/>
              <a:chOff x="7945225" y="4302000"/>
              <a:chExt cx="904666" cy="726121"/>
            </a:xfrm>
          </p:grpSpPr>
          <p:sp>
            <p:nvSpPr>
              <p:cNvPr id="1593" name="Google Shape;1593;p40">
                <a:extLst>
                  <a:ext uri="{FF2B5EF4-FFF2-40B4-BE49-F238E27FC236}">
                    <a16:creationId xmlns:a16="http://schemas.microsoft.com/office/drawing/2014/main" id="{45C61057-D832-26D3-BEC0-7C69C000F7C4}"/>
                  </a:ext>
                </a:extLst>
              </p:cNvPr>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a:extLst>
                  <a:ext uri="{FF2B5EF4-FFF2-40B4-BE49-F238E27FC236}">
                    <a16:creationId xmlns:a16="http://schemas.microsoft.com/office/drawing/2014/main" id="{EF991313-5C2D-94B4-6FC5-7C9FF1DDA6F3}"/>
                  </a:ext>
                </a:extLst>
              </p:cNvPr>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a:extLst>
                  <a:ext uri="{FF2B5EF4-FFF2-40B4-BE49-F238E27FC236}">
                    <a16:creationId xmlns:a16="http://schemas.microsoft.com/office/drawing/2014/main" id="{488DBB14-E650-BF1B-3BE2-1FA6C99F72D6}"/>
                  </a:ext>
                </a:extLst>
              </p:cNvPr>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6" name="Google Shape;1596;p40">
              <a:extLst>
                <a:ext uri="{FF2B5EF4-FFF2-40B4-BE49-F238E27FC236}">
                  <a16:creationId xmlns:a16="http://schemas.microsoft.com/office/drawing/2014/main" id="{7C31721A-BD65-9C4F-1512-AFAAD4BCB351}"/>
                </a:ext>
              </a:extLst>
            </p:cNvPr>
            <p:cNvSpPr/>
            <p:nvPr/>
          </p:nvSpPr>
          <p:spPr>
            <a:xfrm rot="-5400000" flipH="1">
              <a:off x="5435889" y="14813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7" name="Google Shape;1597;p40">
              <a:extLst>
                <a:ext uri="{FF2B5EF4-FFF2-40B4-BE49-F238E27FC236}">
                  <a16:creationId xmlns:a16="http://schemas.microsoft.com/office/drawing/2014/main" id="{9481730F-9ADC-823A-5691-629AFBBE7B8A}"/>
                </a:ext>
              </a:extLst>
            </p:cNvPr>
            <p:cNvGrpSpPr/>
            <p:nvPr/>
          </p:nvGrpSpPr>
          <p:grpSpPr>
            <a:xfrm rot="-5400000" flipH="1">
              <a:off x="7140078" y="3883230"/>
              <a:ext cx="134004" cy="134004"/>
              <a:chOff x="8356813" y="1074288"/>
              <a:chExt cx="351900" cy="351900"/>
            </a:xfrm>
          </p:grpSpPr>
          <p:sp>
            <p:nvSpPr>
              <p:cNvPr id="1598" name="Google Shape;1598;p40">
                <a:extLst>
                  <a:ext uri="{FF2B5EF4-FFF2-40B4-BE49-F238E27FC236}">
                    <a16:creationId xmlns:a16="http://schemas.microsoft.com/office/drawing/2014/main" id="{D91081C4-D402-35D6-2757-1EFC4649C256}"/>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0">
                <a:extLst>
                  <a:ext uri="{FF2B5EF4-FFF2-40B4-BE49-F238E27FC236}">
                    <a16:creationId xmlns:a16="http://schemas.microsoft.com/office/drawing/2014/main" id="{7E90D4A0-2478-F727-EBF5-C9B4A3DD379D}"/>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0" name="Google Shape;1600;p40">
              <a:extLst>
                <a:ext uri="{FF2B5EF4-FFF2-40B4-BE49-F238E27FC236}">
                  <a16:creationId xmlns:a16="http://schemas.microsoft.com/office/drawing/2014/main" id="{3B3525C7-156E-9AE9-CD2E-3F735162A77F}"/>
                </a:ext>
              </a:extLst>
            </p:cNvPr>
            <p:cNvGrpSpPr/>
            <p:nvPr/>
          </p:nvGrpSpPr>
          <p:grpSpPr>
            <a:xfrm rot="-5400000" flipH="1">
              <a:off x="6766253" y="3499155"/>
              <a:ext cx="134004" cy="134004"/>
              <a:chOff x="8356813" y="1074288"/>
              <a:chExt cx="351900" cy="351900"/>
            </a:xfrm>
          </p:grpSpPr>
          <p:sp>
            <p:nvSpPr>
              <p:cNvPr id="1601" name="Google Shape;1601;p40">
                <a:extLst>
                  <a:ext uri="{FF2B5EF4-FFF2-40B4-BE49-F238E27FC236}">
                    <a16:creationId xmlns:a16="http://schemas.microsoft.com/office/drawing/2014/main" id="{D90D8E0B-9DC6-4784-CDC9-450D1A37935B}"/>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a:extLst>
                  <a:ext uri="{FF2B5EF4-FFF2-40B4-BE49-F238E27FC236}">
                    <a16:creationId xmlns:a16="http://schemas.microsoft.com/office/drawing/2014/main" id="{2C7206D8-B1DB-D816-F95F-B46D35D80DD9}"/>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3" name="Google Shape;1603;p40">
              <a:extLst>
                <a:ext uri="{FF2B5EF4-FFF2-40B4-BE49-F238E27FC236}">
                  <a16:creationId xmlns:a16="http://schemas.microsoft.com/office/drawing/2014/main" id="{2B64A4B1-E2DF-9E32-B846-4A6686F98B04}"/>
                </a:ext>
              </a:extLst>
            </p:cNvPr>
            <p:cNvSpPr/>
            <p:nvPr/>
          </p:nvSpPr>
          <p:spPr>
            <a:xfrm rot="5400000" flipH="1">
              <a:off x="6561314" y="2368138"/>
              <a:ext cx="1902692" cy="406951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a:extLst>
                <a:ext uri="{FF2B5EF4-FFF2-40B4-BE49-F238E27FC236}">
                  <a16:creationId xmlns:a16="http://schemas.microsoft.com/office/drawing/2014/main" id="{CD7484F0-D48A-5123-FBEE-82799F219B27}"/>
                </a:ext>
              </a:extLst>
            </p:cNvPr>
            <p:cNvSpPr/>
            <p:nvPr/>
          </p:nvSpPr>
          <p:spPr>
            <a:xfrm rot="5400000" flipH="1">
              <a:off x="6562398" y="2676948"/>
              <a:ext cx="1902692" cy="406951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5" name="Google Shape;1605;p40">
              <a:extLst>
                <a:ext uri="{FF2B5EF4-FFF2-40B4-BE49-F238E27FC236}">
                  <a16:creationId xmlns:a16="http://schemas.microsoft.com/office/drawing/2014/main" id="{938BA6DD-EB4B-581F-3308-A1C4285B1012}"/>
                </a:ext>
              </a:extLst>
            </p:cNvPr>
            <p:cNvGrpSpPr/>
            <p:nvPr/>
          </p:nvGrpSpPr>
          <p:grpSpPr>
            <a:xfrm rot="-5400000" flipH="1">
              <a:off x="7404606" y="3451356"/>
              <a:ext cx="582050" cy="582425"/>
              <a:chOff x="959750" y="3039275"/>
              <a:chExt cx="582050" cy="582425"/>
            </a:xfrm>
          </p:grpSpPr>
          <p:sp>
            <p:nvSpPr>
              <p:cNvPr id="1606" name="Google Shape;1606;p40">
                <a:extLst>
                  <a:ext uri="{FF2B5EF4-FFF2-40B4-BE49-F238E27FC236}">
                    <a16:creationId xmlns:a16="http://schemas.microsoft.com/office/drawing/2014/main" id="{5DC1D981-04C9-A871-5BD2-6A2C55802E2E}"/>
                  </a:ext>
                </a:extLst>
              </p:cNvPr>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a:extLst>
                  <a:ext uri="{FF2B5EF4-FFF2-40B4-BE49-F238E27FC236}">
                    <a16:creationId xmlns:a16="http://schemas.microsoft.com/office/drawing/2014/main" id="{C146B41F-CE62-EDED-9B86-8CB697A60F31}"/>
                  </a:ext>
                </a:extLst>
              </p:cNvPr>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0">
                <a:extLst>
                  <a:ext uri="{FF2B5EF4-FFF2-40B4-BE49-F238E27FC236}">
                    <a16:creationId xmlns:a16="http://schemas.microsoft.com/office/drawing/2014/main" id="{8C92B999-853B-6F7A-DB2A-8C751308DC6A}"/>
                  </a:ext>
                </a:extLst>
              </p:cNvPr>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a:extLst>
                  <a:ext uri="{FF2B5EF4-FFF2-40B4-BE49-F238E27FC236}">
                    <a16:creationId xmlns:a16="http://schemas.microsoft.com/office/drawing/2014/main" id="{42562EAB-47FB-EEBF-4E58-FAC2B13150B6}"/>
                  </a:ext>
                </a:extLst>
              </p:cNvPr>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a:extLst>
                  <a:ext uri="{FF2B5EF4-FFF2-40B4-BE49-F238E27FC236}">
                    <a16:creationId xmlns:a16="http://schemas.microsoft.com/office/drawing/2014/main" id="{56BCEC6D-F904-061D-7D6B-F7FA3CC51DE3}"/>
                  </a:ext>
                </a:extLst>
              </p:cNvPr>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a:extLst>
                  <a:ext uri="{FF2B5EF4-FFF2-40B4-BE49-F238E27FC236}">
                    <a16:creationId xmlns:a16="http://schemas.microsoft.com/office/drawing/2014/main" id="{379CE6DE-B1C6-E7FF-1DEA-0B8D0062A134}"/>
                  </a:ext>
                </a:extLst>
              </p:cNvPr>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a:extLst>
                  <a:ext uri="{FF2B5EF4-FFF2-40B4-BE49-F238E27FC236}">
                    <a16:creationId xmlns:a16="http://schemas.microsoft.com/office/drawing/2014/main" id="{9C8EA30E-5475-0193-66A1-153D7862B873}"/>
                  </a:ext>
                </a:extLst>
              </p:cNvPr>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40">
              <a:extLst>
                <a:ext uri="{FF2B5EF4-FFF2-40B4-BE49-F238E27FC236}">
                  <a16:creationId xmlns:a16="http://schemas.microsoft.com/office/drawing/2014/main" id="{3411F47F-07A4-B271-5E2C-B91149CD3316}"/>
                </a:ext>
              </a:extLst>
            </p:cNvPr>
            <p:cNvGrpSpPr/>
            <p:nvPr/>
          </p:nvGrpSpPr>
          <p:grpSpPr>
            <a:xfrm rot="-5400000" flipH="1">
              <a:off x="7237650" y="4201057"/>
              <a:ext cx="699928" cy="1651024"/>
              <a:chOff x="8337812" y="3492483"/>
              <a:chExt cx="699928" cy="1651024"/>
            </a:xfrm>
          </p:grpSpPr>
          <p:sp>
            <p:nvSpPr>
              <p:cNvPr id="1614" name="Google Shape;1614;p40">
                <a:extLst>
                  <a:ext uri="{FF2B5EF4-FFF2-40B4-BE49-F238E27FC236}">
                    <a16:creationId xmlns:a16="http://schemas.microsoft.com/office/drawing/2014/main" id="{833A6DD8-7491-2A32-8C03-E99355200747}"/>
                  </a:ext>
                </a:extLst>
              </p:cNvPr>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0">
                <a:extLst>
                  <a:ext uri="{FF2B5EF4-FFF2-40B4-BE49-F238E27FC236}">
                    <a16:creationId xmlns:a16="http://schemas.microsoft.com/office/drawing/2014/main" id="{FE3B2E70-08FD-476E-52D1-49451979AF9E}"/>
                  </a:ext>
                </a:extLst>
              </p:cNvPr>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0">
                <a:extLst>
                  <a:ext uri="{FF2B5EF4-FFF2-40B4-BE49-F238E27FC236}">
                    <a16:creationId xmlns:a16="http://schemas.microsoft.com/office/drawing/2014/main" id="{5FEFA473-EFF3-5E37-6C1A-744B7365E9C5}"/>
                  </a:ext>
                </a:extLst>
              </p:cNvPr>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7" name="Google Shape;1617;p40">
              <a:extLst>
                <a:ext uri="{FF2B5EF4-FFF2-40B4-BE49-F238E27FC236}">
                  <a16:creationId xmlns:a16="http://schemas.microsoft.com/office/drawing/2014/main" id="{B4640738-1F68-E55A-5531-3017B3B53692}"/>
                </a:ext>
              </a:extLst>
            </p:cNvPr>
            <p:cNvSpPr/>
            <p:nvPr/>
          </p:nvSpPr>
          <p:spPr>
            <a:xfrm rot="147769" flipH="1">
              <a:off x="7025973" y="450498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a:extLst>
                <a:ext uri="{FF2B5EF4-FFF2-40B4-BE49-F238E27FC236}">
                  <a16:creationId xmlns:a16="http://schemas.microsoft.com/office/drawing/2014/main" id="{E12CA935-9A28-69E2-B6AB-84BA4D0B5113}"/>
                </a:ext>
              </a:extLst>
            </p:cNvPr>
            <p:cNvSpPr/>
            <p:nvPr/>
          </p:nvSpPr>
          <p:spPr>
            <a:xfrm rot="147769" flipH="1">
              <a:off x="6785273" y="456993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9" name="Google Shape;1619;p40">
              <a:extLst>
                <a:ext uri="{FF2B5EF4-FFF2-40B4-BE49-F238E27FC236}">
                  <a16:creationId xmlns:a16="http://schemas.microsoft.com/office/drawing/2014/main" id="{192A968F-79F4-261D-83DF-797F143C1794}"/>
                </a:ext>
              </a:extLst>
            </p:cNvPr>
            <p:cNvGrpSpPr/>
            <p:nvPr/>
          </p:nvGrpSpPr>
          <p:grpSpPr>
            <a:xfrm rot="-5400000" flipH="1">
              <a:off x="5819578" y="4727817"/>
              <a:ext cx="134004" cy="134004"/>
              <a:chOff x="8356813" y="1074288"/>
              <a:chExt cx="351900" cy="351900"/>
            </a:xfrm>
          </p:grpSpPr>
          <p:sp>
            <p:nvSpPr>
              <p:cNvPr id="1620" name="Google Shape;1620;p40">
                <a:extLst>
                  <a:ext uri="{FF2B5EF4-FFF2-40B4-BE49-F238E27FC236}">
                    <a16:creationId xmlns:a16="http://schemas.microsoft.com/office/drawing/2014/main" id="{D4CD7E8B-DA47-0DF6-907A-1F9F225A9C8A}"/>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a:extLst>
                  <a:ext uri="{FF2B5EF4-FFF2-40B4-BE49-F238E27FC236}">
                    <a16:creationId xmlns:a16="http://schemas.microsoft.com/office/drawing/2014/main" id="{99604D77-7A72-EC69-8027-22BB96C7B389}"/>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4" name="Google Shape;1624;p40">
            <a:extLst>
              <a:ext uri="{FF2B5EF4-FFF2-40B4-BE49-F238E27FC236}">
                <a16:creationId xmlns:a16="http://schemas.microsoft.com/office/drawing/2014/main" id="{341FBA55-8173-B02E-E1C4-62166083BE68}"/>
              </a:ext>
            </a:extLst>
          </p:cNvPr>
          <p:cNvGrpSpPr/>
          <p:nvPr/>
        </p:nvGrpSpPr>
        <p:grpSpPr>
          <a:xfrm rot="-5400000" flipH="1">
            <a:off x="8904403" y="2929792"/>
            <a:ext cx="134004" cy="134004"/>
            <a:chOff x="8356813" y="1074288"/>
            <a:chExt cx="351900" cy="351900"/>
          </a:xfrm>
        </p:grpSpPr>
        <p:sp>
          <p:nvSpPr>
            <p:cNvPr id="1625" name="Google Shape;1625;p40">
              <a:extLst>
                <a:ext uri="{FF2B5EF4-FFF2-40B4-BE49-F238E27FC236}">
                  <a16:creationId xmlns:a16="http://schemas.microsoft.com/office/drawing/2014/main" id="{7B72DAC0-E807-2F30-756A-83008572EE47}"/>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a:extLst>
                <a:ext uri="{FF2B5EF4-FFF2-40B4-BE49-F238E27FC236}">
                  <a16:creationId xmlns:a16="http://schemas.microsoft.com/office/drawing/2014/main" id="{B5AF9809-5702-5E35-198B-3174417B1999}"/>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467;p37">
            <a:extLst>
              <a:ext uri="{FF2B5EF4-FFF2-40B4-BE49-F238E27FC236}">
                <a16:creationId xmlns:a16="http://schemas.microsoft.com/office/drawing/2014/main" id="{1172E05C-9252-F97E-7195-9ECD2FB10407}"/>
              </a:ext>
            </a:extLst>
          </p:cNvPr>
          <p:cNvSpPr txBox="1">
            <a:spLocks noGrp="1"/>
          </p:cNvSpPr>
          <p:nvPr>
            <p:ph type="title"/>
          </p:nvPr>
        </p:nvSpPr>
        <p:spPr>
          <a:xfrm>
            <a:off x="687970" y="253405"/>
            <a:ext cx="7704000" cy="1464804"/>
          </a:xfrm>
          <a:prstGeom prst="rect">
            <a:avLst/>
          </a:prstGeom>
        </p:spPr>
        <p:txBody>
          <a:bodyPr spcFirstLastPara="1" wrap="square" lIns="91425" tIns="91425" rIns="91425" bIns="91425" anchor="t" anchorCtr="0">
            <a:noAutofit/>
          </a:bodyPr>
          <a:lstStyle/>
          <a:p>
            <a:pPr algn="ctr"/>
            <a:r>
              <a:rPr lang="en-US" sz="4000" dirty="0">
                <a:solidFill>
                  <a:schemeClr val="dk2"/>
                </a:solidFill>
                <a:latin typeface="Times New Roman" panose="02020603050405020304" pitchFamily="18" charset="0"/>
                <a:cs typeface="Times New Roman" panose="02020603050405020304" pitchFamily="18" charset="0"/>
                <a:sym typeface="IBM Plex Mono"/>
              </a:rPr>
              <a:t>METHODOLOGY</a:t>
            </a:r>
            <a:br>
              <a:rPr lang="en-US" sz="1600" dirty="0">
                <a:solidFill>
                  <a:schemeClr val="dk2"/>
                </a:solidFill>
                <a:latin typeface="Times New Roman" panose="02020603050405020304" pitchFamily="18" charset="0"/>
                <a:cs typeface="Times New Roman" panose="02020603050405020304" pitchFamily="18" charset="0"/>
                <a:sym typeface="IBM Plex Mono"/>
              </a:rPr>
            </a:br>
            <a:r>
              <a:rPr lang="en-US" sz="1600" b="1" dirty="0">
                <a:latin typeface="Times New Roman" panose="02020603050405020304" pitchFamily="18" charset="0"/>
                <a:cs typeface="Times New Roman" panose="02020603050405020304" pitchFamily="18" charset="0"/>
              </a:rPr>
              <a:t>Visualization of DEGs</a:t>
            </a:r>
            <a:br>
              <a:rPr lang="en-US" sz="1600" b="1" dirty="0">
                <a:latin typeface="Times New Roman" panose="02020603050405020304" pitchFamily="18" charset="0"/>
                <a:cs typeface="Times New Roman" panose="02020603050405020304" pitchFamily="18" charset="0"/>
              </a:rPr>
            </a:br>
            <a:endParaRPr sz="4000" dirty="0">
              <a:solidFill>
                <a:schemeClr val="dk2"/>
              </a:solidFill>
              <a:latin typeface="Times New Roman" panose="02020603050405020304" pitchFamily="18" charset="0"/>
              <a:cs typeface="Times New Roman" panose="02020603050405020304" pitchFamily="18" charset="0"/>
              <a:sym typeface="IBM Plex Mono"/>
            </a:endParaRPr>
          </a:p>
        </p:txBody>
      </p:sp>
      <p:sp>
        <p:nvSpPr>
          <p:cNvPr id="3" name="TextBox 2">
            <a:extLst>
              <a:ext uri="{FF2B5EF4-FFF2-40B4-BE49-F238E27FC236}">
                <a16:creationId xmlns:a16="http://schemas.microsoft.com/office/drawing/2014/main" id="{CE64BE8F-8819-5412-8C8D-D1C9B9048E8F}"/>
              </a:ext>
            </a:extLst>
          </p:cNvPr>
          <p:cNvSpPr txBox="1"/>
          <p:nvPr/>
        </p:nvSpPr>
        <p:spPr>
          <a:xfrm>
            <a:off x="533133" y="1251380"/>
            <a:ext cx="6568440" cy="3539430"/>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Volcano Plot:</a:t>
            </a:r>
          </a:p>
          <a:p>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Purpose: Highlights significant DEGs.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Code Snippet: (R Code)</a:t>
            </a:r>
          </a:p>
          <a:p>
            <a:r>
              <a:rPr lang="en-US" sz="1600" dirty="0" err="1">
                <a:latin typeface="Times New Roman" panose="02020603050405020304" pitchFamily="18" charset="0"/>
                <a:cs typeface="Times New Roman" panose="02020603050405020304" pitchFamily="18" charset="0"/>
              </a:rPr>
              <a:t>ggplot</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merged_table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aes</a:t>
            </a:r>
            <a:r>
              <a:rPr lang="en-US" sz="1600" dirty="0">
                <a:latin typeface="Times New Roman" panose="02020603050405020304" pitchFamily="18" charset="0"/>
                <a:cs typeface="Times New Roman" panose="02020603050405020304" pitchFamily="18" charset="0"/>
              </a:rPr>
              <a:t>(x = log2FC_1, y = -log10(padj_1))) +  </a:t>
            </a:r>
            <a:r>
              <a:rPr lang="en-US" sz="1600" dirty="0" err="1">
                <a:latin typeface="Times New Roman" panose="02020603050405020304" pitchFamily="18" charset="0"/>
                <a:cs typeface="Times New Roman" panose="02020603050405020304" pitchFamily="18" charset="0"/>
              </a:rPr>
              <a:t>geom_point</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aes</a:t>
            </a:r>
            <a:r>
              <a:rPr lang="en-US" sz="1600" dirty="0">
                <a:latin typeface="Times New Roman" panose="02020603050405020304" pitchFamily="18" charset="0"/>
                <a:cs typeface="Times New Roman" panose="02020603050405020304" pitchFamily="18" charset="0"/>
              </a:rPr>
              <a:t>(color = </a:t>
            </a:r>
            <a:r>
              <a:rPr lang="en-US" sz="1600" dirty="0" err="1">
                <a:latin typeface="Times New Roman" panose="02020603050405020304" pitchFamily="18" charset="0"/>
                <a:cs typeface="Times New Roman" panose="02020603050405020304" pitchFamily="18" charset="0"/>
              </a:rPr>
              <a:t>ifelse</a:t>
            </a:r>
            <a:r>
              <a:rPr lang="en-US" sz="1600" dirty="0">
                <a:latin typeface="Times New Roman" panose="02020603050405020304" pitchFamily="18" charset="0"/>
                <a:cs typeface="Times New Roman" panose="02020603050405020304" pitchFamily="18" charset="0"/>
              </a:rPr>
              <a:t>(log2FC_1 &gt; 1.1, "Upregulated",                                	</a:t>
            </a:r>
            <a:r>
              <a:rPr lang="en-US" sz="1600" dirty="0" err="1">
                <a:latin typeface="Times New Roman" panose="02020603050405020304" pitchFamily="18" charset="0"/>
                <a:cs typeface="Times New Roman" panose="02020603050405020304" pitchFamily="18" charset="0"/>
              </a:rPr>
              <a:t>ifelse</a:t>
            </a:r>
            <a:r>
              <a:rPr lang="en-US" sz="1600" dirty="0">
                <a:latin typeface="Times New Roman" panose="02020603050405020304" pitchFamily="18" charset="0"/>
                <a:cs typeface="Times New Roman" panose="02020603050405020304" pitchFamily="18" charset="0"/>
              </a:rPr>
              <a:t>(log2FC_1 &lt; -1.1, "Downregulated", "Neutral")))) +  </a:t>
            </a:r>
            <a:r>
              <a:rPr lang="en-US" sz="1600" dirty="0" err="1">
                <a:latin typeface="Times New Roman" panose="02020603050405020304" pitchFamily="18" charset="0"/>
                <a:cs typeface="Times New Roman" panose="02020603050405020304" pitchFamily="18" charset="0"/>
              </a:rPr>
              <a:t>scale_color_manual</a:t>
            </a:r>
            <a:r>
              <a:rPr lang="en-US" sz="1600" dirty="0">
                <a:latin typeface="Times New Roman" panose="02020603050405020304" pitchFamily="18" charset="0"/>
                <a:cs typeface="Times New Roman" panose="02020603050405020304" pitchFamily="18" charset="0"/>
              </a:rPr>
              <a:t>(values = c("Upregulated" = "red", "Downregulated" = "blue", "Neutral" = "gray")) + </a:t>
            </a:r>
          </a:p>
          <a:p>
            <a:r>
              <a:rPr lang="en-US" sz="1600" dirty="0">
                <a:latin typeface="Times New Roman" panose="02020603050405020304" pitchFamily="18" charset="0"/>
                <a:cs typeface="Times New Roman" panose="02020603050405020304" pitchFamily="18" charset="0"/>
              </a:rPr>
              <a:t>labs(title = "Volcano Plot", x = "Log2 Fold Change", y = "-Log10(Adjusted P-value)") +  </a:t>
            </a:r>
            <a:r>
              <a:rPr lang="en-US" sz="1600" dirty="0" err="1">
                <a:latin typeface="Times New Roman" panose="02020603050405020304" pitchFamily="18" charset="0"/>
                <a:cs typeface="Times New Roman" panose="02020603050405020304" pitchFamily="18" charset="0"/>
              </a:rPr>
              <a:t>theme_minimal</a:t>
            </a:r>
            <a:r>
              <a:rPr lang="en-US" sz="1600" dirty="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Output: </a:t>
            </a:r>
            <a:r>
              <a:rPr lang="en-US" sz="1600" dirty="0">
                <a:latin typeface="Times New Roman" panose="02020603050405020304" pitchFamily="18" charset="0"/>
                <a:cs typeface="Times New Roman" panose="02020603050405020304" pitchFamily="18" charset="0"/>
              </a:rPr>
              <a:t>volcano_plot.png</a:t>
            </a:r>
          </a:p>
        </p:txBody>
      </p:sp>
    </p:spTree>
    <p:extLst>
      <p:ext uri="{BB962C8B-B14F-4D97-AF65-F5344CB8AC3E}">
        <p14:creationId xmlns:p14="http://schemas.microsoft.com/office/powerpoint/2010/main" val="3350070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5">
          <a:extLst>
            <a:ext uri="{FF2B5EF4-FFF2-40B4-BE49-F238E27FC236}">
              <a16:creationId xmlns:a16="http://schemas.microsoft.com/office/drawing/2014/main" id="{F5425A5E-BE72-A8FE-1BEC-572510B89107}"/>
            </a:ext>
          </a:extLst>
        </p:cNvPr>
        <p:cNvGrpSpPr/>
        <p:nvPr/>
      </p:nvGrpSpPr>
      <p:grpSpPr>
        <a:xfrm>
          <a:off x="0" y="0"/>
          <a:ext cx="0" cy="0"/>
          <a:chOff x="0" y="0"/>
          <a:chExt cx="0" cy="0"/>
        </a:xfrm>
      </p:grpSpPr>
      <p:grpSp>
        <p:nvGrpSpPr>
          <p:cNvPr id="1546" name="Google Shape;1546;p40">
            <a:extLst>
              <a:ext uri="{FF2B5EF4-FFF2-40B4-BE49-F238E27FC236}">
                <a16:creationId xmlns:a16="http://schemas.microsoft.com/office/drawing/2014/main" id="{49CBD6AF-AB09-5606-1EC6-D12DDE2E1F2D}"/>
              </a:ext>
            </a:extLst>
          </p:cNvPr>
          <p:cNvGrpSpPr/>
          <p:nvPr/>
        </p:nvGrpSpPr>
        <p:grpSpPr>
          <a:xfrm>
            <a:off x="-2765817" y="-2958610"/>
            <a:ext cx="8164418" cy="6343459"/>
            <a:chOff x="-2613417" y="-2806210"/>
            <a:chExt cx="8164418" cy="6343459"/>
          </a:xfrm>
        </p:grpSpPr>
        <p:grpSp>
          <p:nvGrpSpPr>
            <p:cNvPr id="1547" name="Google Shape;1547;p40">
              <a:extLst>
                <a:ext uri="{FF2B5EF4-FFF2-40B4-BE49-F238E27FC236}">
                  <a16:creationId xmlns:a16="http://schemas.microsoft.com/office/drawing/2014/main" id="{9F0C3B27-DAF3-6C10-35E9-C15A0DFEBA3D}"/>
                </a:ext>
              </a:extLst>
            </p:cNvPr>
            <p:cNvGrpSpPr/>
            <p:nvPr/>
          </p:nvGrpSpPr>
          <p:grpSpPr>
            <a:xfrm>
              <a:off x="-2613417" y="-2806210"/>
              <a:ext cx="8164418" cy="6343459"/>
              <a:chOff x="-2613417" y="-2806210"/>
              <a:chExt cx="8164418" cy="6343459"/>
            </a:xfrm>
          </p:grpSpPr>
          <p:grpSp>
            <p:nvGrpSpPr>
              <p:cNvPr id="1548" name="Google Shape;1548;p40">
                <a:extLst>
                  <a:ext uri="{FF2B5EF4-FFF2-40B4-BE49-F238E27FC236}">
                    <a16:creationId xmlns:a16="http://schemas.microsoft.com/office/drawing/2014/main" id="{21055E97-0586-567A-9C26-9DFD85F49E26}"/>
                  </a:ext>
                </a:extLst>
              </p:cNvPr>
              <p:cNvGrpSpPr/>
              <p:nvPr/>
            </p:nvGrpSpPr>
            <p:grpSpPr>
              <a:xfrm>
                <a:off x="-191059" y="95963"/>
                <a:ext cx="1538562" cy="971589"/>
                <a:chOff x="-191059" y="95963"/>
                <a:chExt cx="1538562" cy="971589"/>
              </a:xfrm>
            </p:grpSpPr>
            <p:grpSp>
              <p:nvGrpSpPr>
                <p:cNvPr id="1549" name="Google Shape;1549;p40">
                  <a:extLst>
                    <a:ext uri="{FF2B5EF4-FFF2-40B4-BE49-F238E27FC236}">
                      <a16:creationId xmlns:a16="http://schemas.microsoft.com/office/drawing/2014/main" id="{6E5B37CB-384C-4CCF-7389-8DC8108DEE62}"/>
                    </a:ext>
                  </a:extLst>
                </p:cNvPr>
                <p:cNvGrpSpPr/>
                <p:nvPr/>
              </p:nvGrpSpPr>
              <p:grpSpPr>
                <a:xfrm>
                  <a:off x="-191059" y="201619"/>
                  <a:ext cx="904284" cy="865933"/>
                  <a:chOff x="2038491" y="-937756"/>
                  <a:chExt cx="904284" cy="865933"/>
                </a:xfrm>
              </p:grpSpPr>
              <p:grpSp>
                <p:nvGrpSpPr>
                  <p:cNvPr id="1550" name="Google Shape;1550;p40">
                    <a:extLst>
                      <a:ext uri="{FF2B5EF4-FFF2-40B4-BE49-F238E27FC236}">
                        <a16:creationId xmlns:a16="http://schemas.microsoft.com/office/drawing/2014/main" id="{A4F7F4B7-FA02-2355-92B0-9CAE034D927C}"/>
                      </a:ext>
                    </a:extLst>
                  </p:cNvPr>
                  <p:cNvGrpSpPr/>
                  <p:nvPr/>
                </p:nvGrpSpPr>
                <p:grpSpPr>
                  <a:xfrm>
                    <a:off x="2096570" y="-863491"/>
                    <a:ext cx="717621" cy="717392"/>
                    <a:chOff x="1483457" y="3953671"/>
                    <a:chExt cx="717621" cy="717392"/>
                  </a:xfrm>
                </p:grpSpPr>
                <p:sp>
                  <p:nvSpPr>
                    <p:cNvPr id="1551" name="Google Shape;1551;p40">
                      <a:extLst>
                        <a:ext uri="{FF2B5EF4-FFF2-40B4-BE49-F238E27FC236}">
                          <a16:creationId xmlns:a16="http://schemas.microsoft.com/office/drawing/2014/main" id="{CE2AD224-650B-C6AB-3C2F-C5829101C4CA}"/>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0">
                      <a:extLst>
                        <a:ext uri="{FF2B5EF4-FFF2-40B4-BE49-F238E27FC236}">
                          <a16:creationId xmlns:a16="http://schemas.microsoft.com/office/drawing/2014/main" id="{759F81CD-57A8-F8F7-6D1F-3CE5A77A5AE4}"/>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0">
                      <a:extLst>
                        <a:ext uri="{FF2B5EF4-FFF2-40B4-BE49-F238E27FC236}">
                          <a16:creationId xmlns:a16="http://schemas.microsoft.com/office/drawing/2014/main" id="{6EA0812B-5C79-8D81-804D-77A58BBF4052}"/>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0">
                      <a:extLst>
                        <a:ext uri="{FF2B5EF4-FFF2-40B4-BE49-F238E27FC236}">
                          <a16:creationId xmlns:a16="http://schemas.microsoft.com/office/drawing/2014/main" id="{547EC912-EE67-EA90-A2E5-7BFD66B01583}"/>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0">
                      <a:extLst>
                        <a:ext uri="{FF2B5EF4-FFF2-40B4-BE49-F238E27FC236}">
                          <a16:creationId xmlns:a16="http://schemas.microsoft.com/office/drawing/2014/main" id="{8FE28F92-BE26-589C-E6DA-A930D9A2E7EF}"/>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40">
                    <a:extLst>
                      <a:ext uri="{FF2B5EF4-FFF2-40B4-BE49-F238E27FC236}">
                        <a16:creationId xmlns:a16="http://schemas.microsoft.com/office/drawing/2014/main" id="{3AECDF66-BDA5-6DF3-F324-8946C59E471B}"/>
                      </a:ext>
                    </a:extLst>
                  </p:cNvPr>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7" name="Google Shape;1557;p40">
                  <a:extLst>
                    <a:ext uri="{FF2B5EF4-FFF2-40B4-BE49-F238E27FC236}">
                      <a16:creationId xmlns:a16="http://schemas.microsoft.com/office/drawing/2014/main" id="{55DE8733-3F91-C837-83A7-020929CE71F5}"/>
                    </a:ext>
                  </a:extLst>
                </p:cNvPr>
                <p:cNvGrpSpPr/>
                <p:nvPr/>
              </p:nvGrpSpPr>
              <p:grpSpPr>
                <a:xfrm>
                  <a:off x="584533" y="95963"/>
                  <a:ext cx="473483" cy="453403"/>
                  <a:chOff x="2038491" y="-937756"/>
                  <a:chExt cx="904284" cy="865933"/>
                </a:xfrm>
              </p:grpSpPr>
              <p:grpSp>
                <p:nvGrpSpPr>
                  <p:cNvPr id="1558" name="Google Shape;1558;p40">
                    <a:extLst>
                      <a:ext uri="{FF2B5EF4-FFF2-40B4-BE49-F238E27FC236}">
                        <a16:creationId xmlns:a16="http://schemas.microsoft.com/office/drawing/2014/main" id="{6A4BD7E0-60FC-E147-3201-F4701F86CF46}"/>
                      </a:ext>
                    </a:extLst>
                  </p:cNvPr>
                  <p:cNvGrpSpPr/>
                  <p:nvPr/>
                </p:nvGrpSpPr>
                <p:grpSpPr>
                  <a:xfrm>
                    <a:off x="2096570" y="-863491"/>
                    <a:ext cx="717621" cy="717392"/>
                    <a:chOff x="1483457" y="3953671"/>
                    <a:chExt cx="717621" cy="717392"/>
                  </a:xfrm>
                </p:grpSpPr>
                <p:sp>
                  <p:nvSpPr>
                    <p:cNvPr id="1559" name="Google Shape;1559;p40">
                      <a:extLst>
                        <a:ext uri="{FF2B5EF4-FFF2-40B4-BE49-F238E27FC236}">
                          <a16:creationId xmlns:a16="http://schemas.microsoft.com/office/drawing/2014/main" id="{8F88A879-10E7-DBF5-AFF9-A005C43E1094}"/>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a:extLst>
                        <a:ext uri="{FF2B5EF4-FFF2-40B4-BE49-F238E27FC236}">
                          <a16:creationId xmlns:a16="http://schemas.microsoft.com/office/drawing/2014/main" id="{E2C2BFD5-9658-3DF3-2956-4FD3B2CBB625}"/>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0">
                      <a:extLst>
                        <a:ext uri="{FF2B5EF4-FFF2-40B4-BE49-F238E27FC236}">
                          <a16:creationId xmlns:a16="http://schemas.microsoft.com/office/drawing/2014/main" id="{CCE69EF4-A869-7FBD-24E0-74B54D464EF1}"/>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0">
                      <a:extLst>
                        <a:ext uri="{FF2B5EF4-FFF2-40B4-BE49-F238E27FC236}">
                          <a16:creationId xmlns:a16="http://schemas.microsoft.com/office/drawing/2014/main" id="{8CCB04AD-992C-CD1A-C4E5-43108332CDCC}"/>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0">
                      <a:extLst>
                        <a:ext uri="{FF2B5EF4-FFF2-40B4-BE49-F238E27FC236}">
                          <a16:creationId xmlns:a16="http://schemas.microsoft.com/office/drawing/2014/main" id="{4181C95C-2D4D-57C4-A3FB-C8CFB0BBC3C2}"/>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4" name="Google Shape;1564;p40">
                    <a:extLst>
                      <a:ext uri="{FF2B5EF4-FFF2-40B4-BE49-F238E27FC236}">
                        <a16:creationId xmlns:a16="http://schemas.microsoft.com/office/drawing/2014/main" id="{69E91AFB-F34A-3C28-8620-F6C2396E0DE5}"/>
                      </a:ext>
                    </a:extLst>
                  </p:cNvPr>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5" name="Google Shape;1565;p40">
                  <a:extLst>
                    <a:ext uri="{FF2B5EF4-FFF2-40B4-BE49-F238E27FC236}">
                      <a16:creationId xmlns:a16="http://schemas.microsoft.com/office/drawing/2014/main" id="{6DE6BF75-0E7E-A711-4A3F-2ECF08EEBFFE}"/>
                    </a:ext>
                  </a:extLst>
                </p:cNvPr>
                <p:cNvGrpSpPr/>
                <p:nvPr/>
              </p:nvGrpSpPr>
              <p:grpSpPr>
                <a:xfrm>
                  <a:off x="530445" y="481913"/>
                  <a:ext cx="473483" cy="453403"/>
                  <a:chOff x="2038491" y="-937756"/>
                  <a:chExt cx="904284" cy="865933"/>
                </a:xfrm>
              </p:grpSpPr>
              <p:grpSp>
                <p:nvGrpSpPr>
                  <p:cNvPr id="1566" name="Google Shape;1566;p40">
                    <a:extLst>
                      <a:ext uri="{FF2B5EF4-FFF2-40B4-BE49-F238E27FC236}">
                        <a16:creationId xmlns:a16="http://schemas.microsoft.com/office/drawing/2014/main" id="{DE870A3E-A5E2-5ED9-9947-A44E3E84FC8A}"/>
                      </a:ext>
                    </a:extLst>
                  </p:cNvPr>
                  <p:cNvGrpSpPr/>
                  <p:nvPr/>
                </p:nvGrpSpPr>
                <p:grpSpPr>
                  <a:xfrm>
                    <a:off x="2096570" y="-863491"/>
                    <a:ext cx="717621" cy="717392"/>
                    <a:chOff x="1483457" y="3953671"/>
                    <a:chExt cx="717621" cy="717392"/>
                  </a:xfrm>
                </p:grpSpPr>
                <p:sp>
                  <p:nvSpPr>
                    <p:cNvPr id="1567" name="Google Shape;1567;p40">
                      <a:extLst>
                        <a:ext uri="{FF2B5EF4-FFF2-40B4-BE49-F238E27FC236}">
                          <a16:creationId xmlns:a16="http://schemas.microsoft.com/office/drawing/2014/main" id="{05056C7B-BAA0-2CFB-AF64-2AE71B33727B}"/>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a:extLst>
                        <a:ext uri="{FF2B5EF4-FFF2-40B4-BE49-F238E27FC236}">
                          <a16:creationId xmlns:a16="http://schemas.microsoft.com/office/drawing/2014/main" id="{26E73EB3-266B-5CA3-59D3-E36256893727}"/>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a:extLst>
                        <a:ext uri="{FF2B5EF4-FFF2-40B4-BE49-F238E27FC236}">
                          <a16:creationId xmlns:a16="http://schemas.microsoft.com/office/drawing/2014/main" id="{88064991-986C-FE78-5544-2879A11E5108}"/>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0">
                      <a:extLst>
                        <a:ext uri="{FF2B5EF4-FFF2-40B4-BE49-F238E27FC236}">
                          <a16:creationId xmlns:a16="http://schemas.microsoft.com/office/drawing/2014/main" id="{BBCE0C5E-D880-0A3D-E3F9-3DCFDD1EE7FE}"/>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0">
                      <a:extLst>
                        <a:ext uri="{FF2B5EF4-FFF2-40B4-BE49-F238E27FC236}">
                          <a16:creationId xmlns:a16="http://schemas.microsoft.com/office/drawing/2014/main" id="{3234CF61-7357-41C2-D41C-E5EF8DC3A771}"/>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2" name="Google Shape;1572;p40">
                    <a:extLst>
                      <a:ext uri="{FF2B5EF4-FFF2-40B4-BE49-F238E27FC236}">
                        <a16:creationId xmlns:a16="http://schemas.microsoft.com/office/drawing/2014/main" id="{A4FBB161-2EF8-8985-083D-3DA1B532B744}"/>
                      </a:ext>
                    </a:extLst>
                  </p:cNvPr>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40">
                  <a:extLst>
                    <a:ext uri="{FF2B5EF4-FFF2-40B4-BE49-F238E27FC236}">
                      <a16:creationId xmlns:a16="http://schemas.microsoft.com/office/drawing/2014/main" id="{97943705-93B6-DF9B-7AAA-BAD90CBFB513}"/>
                    </a:ext>
                  </a:extLst>
                </p:cNvPr>
                <p:cNvGrpSpPr/>
                <p:nvPr/>
              </p:nvGrpSpPr>
              <p:grpSpPr>
                <a:xfrm>
                  <a:off x="874020" y="312788"/>
                  <a:ext cx="473483" cy="453403"/>
                  <a:chOff x="2038491" y="-937756"/>
                  <a:chExt cx="904284" cy="865933"/>
                </a:xfrm>
              </p:grpSpPr>
              <p:grpSp>
                <p:nvGrpSpPr>
                  <p:cNvPr id="1574" name="Google Shape;1574;p40">
                    <a:extLst>
                      <a:ext uri="{FF2B5EF4-FFF2-40B4-BE49-F238E27FC236}">
                        <a16:creationId xmlns:a16="http://schemas.microsoft.com/office/drawing/2014/main" id="{7B051013-9E11-4106-E826-69E349F63000}"/>
                      </a:ext>
                    </a:extLst>
                  </p:cNvPr>
                  <p:cNvGrpSpPr/>
                  <p:nvPr/>
                </p:nvGrpSpPr>
                <p:grpSpPr>
                  <a:xfrm>
                    <a:off x="2096570" y="-863491"/>
                    <a:ext cx="717621" cy="717392"/>
                    <a:chOff x="1483457" y="3953671"/>
                    <a:chExt cx="717621" cy="717392"/>
                  </a:xfrm>
                </p:grpSpPr>
                <p:sp>
                  <p:nvSpPr>
                    <p:cNvPr id="1575" name="Google Shape;1575;p40">
                      <a:extLst>
                        <a:ext uri="{FF2B5EF4-FFF2-40B4-BE49-F238E27FC236}">
                          <a16:creationId xmlns:a16="http://schemas.microsoft.com/office/drawing/2014/main" id="{C38024AA-7F1E-3B3E-14BD-712F63CC1942}"/>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0">
                      <a:extLst>
                        <a:ext uri="{FF2B5EF4-FFF2-40B4-BE49-F238E27FC236}">
                          <a16:creationId xmlns:a16="http://schemas.microsoft.com/office/drawing/2014/main" id="{C9E31578-E50A-BA3E-BD1A-38BCBC555497}"/>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0">
                      <a:extLst>
                        <a:ext uri="{FF2B5EF4-FFF2-40B4-BE49-F238E27FC236}">
                          <a16:creationId xmlns:a16="http://schemas.microsoft.com/office/drawing/2014/main" id="{3FBFAD6B-8847-3B18-C0DD-01B522006EC9}"/>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a:extLst>
                        <a:ext uri="{FF2B5EF4-FFF2-40B4-BE49-F238E27FC236}">
                          <a16:creationId xmlns:a16="http://schemas.microsoft.com/office/drawing/2014/main" id="{346B4C85-7C95-2778-A113-06479F446D04}"/>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0">
                      <a:extLst>
                        <a:ext uri="{FF2B5EF4-FFF2-40B4-BE49-F238E27FC236}">
                          <a16:creationId xmlns:a16="http://schemas.microsoft.com/office/drawing/2014/main" id="{9DCFAD67-A653-A455-8834-456DCBC1B4E0}"/>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0" name="Google Shape;1580;p40">
                    <a:extLst>
                      <a:ext uri="{FF2B5EF4-FFF2-40B4-BE49-F238E27FC236}">
                        <a16:creationId xmlns:a16="http://schemas.microsoft.com/office/drawing/2014/main" id="{993A707A-6117-FA6B-E553-A0A2F1EFF69E}"/>
                      </a:ext>
                    </a:extLst>
                  </p:cNvPr>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1" name="Google Shape;1581;p40">
                <a:extLst>
                  <a:ext uri="{FF2B5EF4-FFF2-40B4-BE49-F238E27FC236}">
                    <a16:creationId xmlns:a16="http://schemas.microsoft.com/office/drawing/2014/main" id="{08DA4C81-FCE5-C9B6-92C1-1CC0448CE17A}"/>
                  </a:ext>
                </a:extLst>
              </p:cNvPr>
              <p:cNvGrpSpPr/>
              <p:nvPr/>
            </p:nvGrpSpPr>
            <p:grpSpPr>
              <a:xfrm rot="-7479050">
                <a:off x="-2051246" y="-1642948"/>
                <a:ext cx="4889863" cy="3931229"/>
                <a:chOff x="7103825" y="-713112"/>
                <a:chExt cx="3785226" cy="3043150"/>
              </a:xfrm>
            </p:grpSpPr>
            <p:sp>
              <p:nvSpPr>
                <p:cNvPr id="1582" name="Google Shape;1582;p40">
                  <a:extLst>
                    <a:ext uri="{FF2B5EF4-FFF2-40B4-BE49-F238E27FC236}">
                      <a16:creationId xmlns:a16="http://schemas.microsoft.com/office/drawing/2014/main" id="{1A619302-BED5-144E-C495-468CA42CB623}"/>
                    </a:ext>
                  </a:extLst>
                </p:cNvPr>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3" name="Google Shape;1583;p40">
                  <a:extLst>
                    <a:ext uri="{FF2B5EF4-FFF2-40B4-BE49-F238E27FC236}">
                      <a16:creationId xmlns:a16="http://schemas.microsoft.com/office/drawing/2014/main" id="{9C9E3611-1742-693F-030B-96C28FDD445A}"/>
                    </a:ext>
                  </a:extLst>
                </p:cNvPr>
                <p:cNvPicPr preferRelativeResize="0"/>
                <p:nvPr/>
              </p:nvPicPr>
              <p:blipFill rotWithShape="1">
                <a:blip r:embed="rId3">
                  <a:alphaModFix/>
                </a:blip>
                <a:srcRect t="17657" b="17663"/>
                <a:stretch/>
              </p:blipFill>
              <p:spPr>
                <a:xfrm>
                  <a:off x="7103825" y="-713112"/>
                  <a:ext cx="3785226" cy="2888974"/>
                </a:xfrm>
                <a:prstGeom prst="rect">
                  <a:avLst/>
                </a:prstGeom>
                <a:noFill/>
                <a:ln>
                  <a:noFill/>
                </a:ln>
              </p:spPr>
            </p:pic>
          </p:grpSp>
          <p:grpSp>
            <p:nvGrpSpPr>
              <p:cNvPr id="1584" name="Google Shape;1584;p40">
                <a:extLst>
                  <a:ext uri="{FF2B5EF4-FFF2-40B4-BE49-F238E27FC236}">
                    <a16:creationId xmlns:a16="http://schemas.microsoft.com/office/drawing/2014/main" id="{E3A3E701-ABA0-98B0-08C2-15593BD59004}"/>
                  </a:ext>
                </a:extLst>
              </p:cNvPr>
              <p:cNvGrpSpPr/>
              <p:nvPr/>
            </p:nvGrpSpPr>
            <p:grpSpPr>
              <a:xfrm>
                <a:off x="-640220" y="-2653973"/>
                <a:ext cx="6191222" cy="6191222"/>
                <a:chOff x="-640220" y="-2502423"/>
                <a:chExt cx="6191222" cy="6191222"/>
              </a:xfrm>
            </p:grpSpPr>
            <p:sp>
              <p:nvSpPr>
                <p:cNvPr id="1585" name="Google Shape;1585;p40">
                  <a:extLst>
                    <a:ext uri="{FF2B5EF4-FFF2-40B4-BE49-F238E27FC236}">
                      <a16:creationId xmlns:a16="http://schemas.microsoft.com/office/drawing/2014/main" id="{48E2E3B1-802F-2365-0A75-F1DD95D5FA48}"/>
                    </a:ext>
                  </a:extLst>
                </p:cNvPr>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0">
                  <a:extLst>
                    <a:ext uri="{FF2B5EF4-FFF2-40B4-BE49-F238E27FC236}">
                      <a16:creationId xmlns:a16="http://schemas.microsoft.com/office/drawing/2014/main" id="{AD8A8299-ED7D-A548-89DD-1ED1524908BC}"/>
                    </a:ext>
                  </a:extLst>
                </p:cNvPr>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7" name="Google Shape;1587;p40">
              <a:extLst>
                <a:ext uri="{FF2B5EF4-FFF2-40B4-BE49-F238E27FC236}">
                  <a16:creationId xmlns:a16="http://schemas.microsoft.com/office/drawing/2014/main" id="{32DC4DF2-D177-30B0-4D97-9AA9A7B6D0D6}"/>
                </a:ext>
              </a:extLst>
            </p:cNvPr>
            <p:cNvGrpSpPr/>
            <p:nvPr/>
          </p:nvGrpSpPr>
          <p:grpSpPr>
            <a:xfrm>
              <a:off x="-12" y="-195650"/>
              <a:ext cx="439200" cy="439100"/>
              <a:chOff x="1101075" y="2142375"/>
              <a:chExt cx="439200" cy="439100"/>
            </a:xfrm>
          </p:grpSpPr>
          <p:sp>
            <p:nvSpPr>
              <p:cNvPr id="1588" name="Google Shape;1588;p40">
                <a:extLst>
                  <a:ext uri="{FF2B5EF4-FFF2-40B4-BE49-F238E27FC236}">
                    <a16:creationId xmlns:a16="http://schemas.microsoft.com/office/drawing/2014/main" id="{A75D900B-F069-4B2F-69FF-3A224ECA16C6}"/>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0">
                <a:extLst>
                  <a:ext uri="{FF2B5EF4-FFF2-40B4-BE49-F238E27FC236}">
                    <a16:creationId xmlns:a16="http://schemas.microsoft.com/office/drawing/2014/main" id="{69FF450B-7F54-0AF2-94CC-E7E7B71DB98A}"/>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0" name="Google Shape;1590;p40">
            <a:extLst>
              <a:ext uri="{FF2B5EF4-FFF2-40B4-BE49-F238E27FC236}">
                <a16:creationId xmlns:a16="http://schemas.microsoft.com/office/drawing/2014/main" id="{3984E1D7-78AD-0652-C5C1-FF1C9359A0D3}"/>
              </a:ext>
            </a:extLst>
          </p:cNvPr>
          <p:cNvGrpSpPr/>
          <p:nvPr/>
        </p:nvGrpSpPr>
        <p:grpSpPr>
          <a:xfrm>
            <a:off x="4605344" y="2412775"/>
            <a:ext cx="5765856" cy="4103650"/>
            <a:chOff x="4452944" y="2184175"/>
            <a:chExt cx="5765856" cy="4103650"/>
          </a:xfrm>
        </p:grpSpPr>
        <p:pic>
          <p:nvPicPr>
            <p:cNvPr id="1591" name="Google Shape;1591;p40">
              <a:extLst>
                <a:ext uri="{FF2B5EF4-FFF2-40B4-BE49-F238E27FC236}">
                  <a16:creationId xmlns:a16="http://schemas.microsoft.com/office/drawing/2014/main" id="{751DFD86-26E3-9940-7636-B80E00F138C0}"/>
                </a:ext>
              </a:extLst>
            </p:cNvPr>
            <p:cNvPicPr preferRelativeResize="0"/>
            <p:nvPr/>
          </p:nvPicPr>
          <p:blipFill rotWithShape="1">
            <a:blip r:embed="rId4">
              <a:alphaModFix/>
            </a:blip>
            <a:srcRect l="16960" t="24718" r="7121" b="26177"/>
            <a:stretch/>
          </p:blipFill>
          <p:spPr>
            <a:xfrm rot="-5400000" flipH="1">
              <a:off x="6600975" y="2670000"/>
              <a:ext cx="4103650" cy="3132000"/>
            </a:xfrm>
            <a:prstGeom prst="rect">
              <a:avLst/>
            </a:prstGeom>
            <a:noFill/>
            <a:ln>
              <a:noFill/>
            </a:ln>
          </p:spPr>
        </p:pic>
        <p:grpSp>
          <p:nvGrpSpPr>
            <p:cNvPr id="1592" name="Google Shape;1592;p40">
              <a:extLst>
                <a:ext uri="{FF2B5EF4-FFF2-40B4-BE49-F238E27FC236}">
                  <a16:creationId xmlns:a16="http://schemas.microsoft.com/office/drawing/2014/main" id="{2B2D37EC-357D-0F62-DB5A-BEF0DD2C4C22}"/>
                </a:ext>
              </a:extLst>
            </p:cNvPr>
            <p:cNvGrpSpPr/>
            <p:nvPr/>
          </p:nvGrpSpPr>
          <p:grpSpPr>
            <a:xfrm rot="-5400000" flipH="1">
              <a:off x="8074852" y="4089881"/>
              <a:ext cx="1478405" cy="1186772"/>
              <a:chOff x="7945225" y="4302000"/>
              <a:chExt cx="904666" cy="726121"/>
            </a:xfrm>
          </p:grpSpPr>
          <p:sp>
            <p:nvSpPr>
              <p:cNvPr id="1593" name="Google Shape;1593;p40">
                <a:extLst>
                  <a:ext uri="{FF2B5EF4-FFF2-40B4-BE49-F238E27FC236}">
                    <a16:creationId xmlns:a16="http://schemas.microsoft.com/office/drawing/2014/main" id="{76BBDD4E-80EC-5735-1874-B07F362DDCD6}"/>
                  </a:ext>
                </a:extLst>
              </p:cNvPr>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a:extLst>
                  <a:ext uri="{FF2B5EF4-FFF2-40B4-BE49-F238E27FC236}">
                    <a16:creationId xmlns:a16="http://schemas.microsoft.com/office/drawing/2014/main" id="{8088810A-D135-6F47-75B4-BD34EF854EAE}"/>
                  </a:ext>
                </a:extLst>
              </p:cNvPr>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a:extLst>
                  <a:ext uri="{FF2B5EF4-FFF2-40B4-BE49-F238E27FC236}">
                    <a16:creationId xmlns:a16="http://schemas.microsoft.com/office/drawing/2014/main" id="{EB12791F-13D3-B3F5-6C2E-B683602818B4}"/>
                  </a:ext>
                </a:extLst>
              </p:cNvPr>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6" name="Google Shape;1596;p40">
              <a:extLst>
                <a:ext uri="{FF2B5EF4-FFF2-40B4-BE49-F238E27FC236}">
                  <a16:creationId xmlns:a16="http://schemas.microsoft.com/office/drawing/2014/main" id="{9709A780-4285-EC1F-8C26-539E3802551F}"/>
                </a:ext>
              </a:extLst>
            </p:cNvPr>
            <p:cNvSpPr/>
            <p:nvPr/>
          </p:nvSpPr>
          <p:spPr>
            <a:xfrm rot="-5400000" flipH="1">
              <a:off x="5435889" y="14813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7" name="Google Shape;1597;p40">
              <a:extLst>
                <a:ext uri="{FF2B5EF4-FFF2-40B4-BE49-F238E27FC236}">
                  <a16:creationId xmlns:a16="http://schemas.microsoft.com/office/drawing/2014/main" id="{012FB603-05FE-8C06-0F55-17AC3EB66EC6}"/>
                </a:ext>
              </a:extLst>
            </p:cNvPr>
            <p:cNvGrpSpPr/>
            <p:nvPr/>
          </p:nvGrpSpPr>
          <p:grpSpPr>
            <a:xfrm rot="-5400000" flipH="1">
              <a:off x="7140078" y="3883230"/>
              <a:ext cx="134004" cy="134004"/>
              <a:chOff x="8356813" y="1074288"/>
              <a:chExt cx="351900" cy="351900"/>
            </a:xfrm>
          </p:grpSpPr>
          <p:sp>
            <p:nvSpPr>
              <p:cNvPr id="1598" name="Google Shape;1598;p40">
                <a:extLst>
                  <a:ext uri="{FF2B5EF4-FFF2-40B4-BE49-F238E27FC236}">
                    <a16:creationId xmlns:a16="http://schemas.microsoft.com/office/drawing/2014/main" id="{D3B1E8AA-ABF3-10ED-B1CF-325A4DBD8102}"/>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0">
                <a:extLst>
                  <a:ext uri="{FF2B5EF4-FFF2-40B4-BE49-F238E27FC236}">
                    <a16:creationId xmlns:a16="http://schemas.microsoft.com/office/drawing/2014/main" id="{F52B885B-BDB7-EFE0-70DC-C723F8C1C451}"/>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0" name="Google Shape;1600;p40">
              <a:extLst>
                <a:ext uri="{FF2B5EF4-FFF2-40B4-BE49-F238E27FC236}">
                  <a16:creationId xmlns:a16="http://schemas.microsoft.com/office/drawing/2014/main" id="{2872DFB2-880B-0D14-5F14-A857A55CFBEA}"/>
                </a:ext>
              </a:extLst>
            </p:cNvPr>
            <p:cNvGrpSpPr/>
            <p:nvPr/>
          </p:nvGrpSpPr>
          <p:grpSpPr>
            <a:xfrm rot="-5400000" flipH="1">
              <a:off x="6766253" y="3499155"/>
              <a:ext cx="134004" cy="134004"/>
              <a:chOff x="8356813" y="1074288"/>
              <a:chExt cx="351900" cy="351900"/>
            </a:xfrm>
          </p:grpSpPr>
          <p:sp>
            <p:nvSpPr>
              <p:cNvPr id="1601" name="Google Shape;1601;p40">
                <a:extLst>
                  <a:ext uri="{FF2B5EF4-FFF2-40B4-BE49-F238E27FC236}">
                    <a16:creationId xmlns:a16="http://schemas.microsoft.com/office/drawing/2014/main" id="{88474119-082F-B74A-B14E-F3266CE5FC9E}"/>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a:extLst>
                  <a:ext uri="{FF2B5EF4-FFF2-40B4-BE49-F238E27FC236}">
                    <a16:creationId xmlns:a16="http://schemas.microsoft.com/office/drawing/2014/main" id="{4B85087F-5086-8C77-D73A-956BD9312A0A}"/>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3" name="Google Shape;1603;p40">
              <a:extLst>
                <a:ext uri="{FF2B5EF4-FFF2-40B4-BE49-F238E27FC236}">
                  <a16:creationId xmlns:a16="http://schemas.microsoft.com/office/drawing/2014/main" id="{0D3B9171-5F90-4FC1-FB9B-190137B76E49}"/>
                </a:ext>
              </a:extLst>
            </p:cNvPr>
            <p:cNvSpPr/>
            <p:nvPr/>
          </p:nvSpPr>
          <p:spPr>
            <a:xfrm rot="5400000" flipH="1">
              <a:off x="6561314" y="2368138"/>
              <a:ext cx="1902692" cy="406951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a:extLst>
                <a:ext uri="{FF2B5EF4-FFF2-40B4-BE49-F238E27FC236}">
                  <a16:creationId xmlns:a16="http://schemas.microsoft.com/office/drawing/2014/main" id="{64C750E7-5283-A891-4569-57A3992D3EDC}"/>
                </a:ext>
              </a:extLst>
            </p:cNvPr>
            <p:cNvSpPr/>
            <p:nvPr/>
          </p:nvSpPr>
          <p:spPr>
            <a:xfrm rot="5400000" flipH="1">
              <a:off x="6562398" y="2676948"/>
              <a:ext cx="1902692" cy="406951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5" name="Google Shape;1605;p40">
              <a:extLst>
                <a:ext uri="{FF2B5EF4-FFF2-40B4-BE49-F238E27FC236}">
                  <a16:creationId xmlns:a16="http://schemas.microsoft.com/office/drawing/2014/main" id="{9644276C-4549-8CD3-6335-CEB9CF8B001E}"/>
                </a:ext>
              </a:extLst>
            </p:cNvPr>
            <p:cNvGrpSpPr/>
            <p:nvPr/>
          </p:nvGrpSpPr>
          <p:grpSpPr>
            <a:xfrm rot="-5400000" flipH="1">
              <a:off x="7404606" y="3451356"/>
              <a:ext cx="582050" cy="582425"/>
              <a:chOff x="959750" y="3039275"/>
              <a:chExt cx="582050" cy="582425"/>
            </a:xfrm>
          </p:grpSpPr>
          <p:sp>
            <p:nvSpPr>
              <p:cNvPr id="1606" name="Google Shape;1606;p40">
                <a:extLst>
                  <a:ext uri="{FF2B5EF4-FFF2-40B4-BE49-F238E27FC236}">
                    <a16:creationId xmlns:a16="http://schemas.microsoft.com/office/drawing/2014/main" id="{347DABAC-5C78-52C6-CAE6-B01481F5B60B}"/>
                  </a:ext>
                </a:extLst>
              </p:cNvPr>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a:extLst>
                  <a:ext uri="{FF2B5EF4-FFF2-40B4-BE49-F238E27FC236}">
                    <a16:creationId xmlns:a16="http://schemas.microsoft.com/office/drawing/2014/main" id="{3653D1F6-EF02-A34B-75A7-41C0F91C138B}"/>
                  </a:ext>
                </a:extLst>
              </p:cNvPr>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0">
                <a:extLst>
                  <a:ext uri="{FF2B5EF4-FFF2-40B4-BE49-F238E27FC236}">
                    <a16:creationId xmlns:a16="http://schemas.microsoft.com/office/drawing/2014/main" id="{D8D2D07C-80BA-C14A-5694-B121190FD690}"/>
                  </a:ext>
                </a:extLst>
              </p:cNvPr>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a:extLst>
                  <a:ext uri="{FF2B5EF4-FFF2-40B4-BE49-F238E27FC236}">
                    <a16:creationId xmlns:a16="http://schemas.microsoft.com/office/drawing/2014/main" id="{36446D1A-14B7-A957-425A-E51A0EDE19DE}"/>
                  </a:ext>
                </a:extLst>
              </p:cNvPr>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a:extLst>
                  <a:ext uri="{FF2B5EF4-FFF2-40B4-BE49-F238E27FC236}">
                    <a16:creationId xmlns:a16="http://schemas.microsoft.com/office/drawing/2014/main" id="{8C7C3C8C-EDF2-5BEE-C7C3-D3D86E377AE2}"/>
                  </a:ext>
                </a:extLst>
              </p:cNvPr>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a:extLst>
                  <a:ext uri="{FF2B5EF4-FFF2-40B4-BE49-F238E27FC236}">
                    <a16:creationId xmlns:a16="http://schemas.microsoft.com/office/drawing/2014/main" id="{9D3BF329-52DA-8B92-EA7A-3A4724BA6516}"/>
                  </a:ext>
                </a:extLst>
              </p:cNvPr>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a:extLst>
                  <a:ext uri="{FF2B5EF4-FFF2-40B4-BE49-F238E27FC236}">
                    <a16:creationId xmlns:a16="http://schemas.microsoft.com/office/drawing/2014/main" id="{BFBF95DF-24CE-638E-EFFC-2CCFDE6AC71D}"/>
                  </a:ext>
                </a:extLst>
              </p:cNvPr>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40">
              <a:extLst>
                <a:ext uri="{FF2B5EF4-FFF2-40B4-BE49-F238E27FC236}">
                  <a16:creationId xmlns:a16="http://schemas.microsoft.com/office/drawing/2014/main" id="{0A8CF8BE-FCF5-0D8F-D21A-256F5CF348E6}"/>
                </a:ext>
              </a:extLst>
            </p:cNvPr>
            <p:cNvGrpSpPr/>
            <p:nvPr/>
          </p:nvGrpSpPr>
          <p:grpSpPr>
            <a:xfrm rot="-5400000" flipH="1">
              <a:off x="7237650" y="4201057"/>
              <a:ext cx="699928" cy="1651024"/>
              <a:chOff x="8337812" y="3492483"/>
              <a:chExt cx="699928" cy="1651024"/>
            </a:xfrm>
          </p:grpSpPr>
          <p:sp>
            <p:nvSpPr>
              <p:cNvPr id="1614" name="Google Shape;1614;p40">
                <a:extLst>
                  <a:ext uri="{FF2B5EF4-FFF2-40B4-BE49-F238E27FC236}">
                    <a16:creationId xmlns:a16="http://schemas.microsoft.com/office/drawing/2014/main" id="{42C8696B-7C23-98E7-4CE0-1B154C7B2061}"/>
                  </a:ext>
                </a:extLst>
              </p:cNvPr>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0">
                <a:extLst>
                  <a:ext uri="{FF2B5EF4-FFF2-40B4-BE49-F238E27FC236}">
                    <a16:creationId xmlns:a16="http://schemas.microsoft.com/office/drawing/2014/main" id="{017D039E-4602-58C2-BBE7-26D4E3B3FBE7}"/>
                  </a:ext>
                </a:extLst>
              </p:cNvPr>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0">
                <a:extLst>
                  <a:ext uri="{FF2B5EF4-FFF2-40B4-BE49-F238E27FC236}">
                    <a16:creationId xmlns:a16="http://schemas.microsoft.com/office/drawing/2014/main" id="{BC3FCC8B-E25C-19EC-AF3A-1E7BA59F42EF}"/>
                  </a:ext>
                </a:extLst>
              </p:cNvPr>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7" name="Google Shape;1617;p40">
              <a:extLst>
                <a:ext uri="{FF2B5EF4-FFF2-40B4-BE49-F238E27FC236}">
                  <a16:creationId xmlns:a16="http://schemas.microsoft.com/office/drawing/2014/main" id="{425FD0E5-E414-57A0-E252-03117E12A236}"/>
                </a:ext>
              </a:extLst>
            </p:cNvPr>
            <p:cNvSpPr/>
            <p:nvPr/>
          </p:nvSpPr>
          <p:spPr>
            <a:xfrm rot="147769" flipH="1">
              <a:off x="7025973" y="450498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a:extLst>
                <a:ext uri="{FF2B5EF4-FFF2-40B4-BE49-F238E27FC236}">
                  <a16:creationId xmlns:a16="http://schemas.microsoft.com/office/drawing/2014/main" id="{6F1A09B7-D224-CDEA-E196-9F8E7D44BCA7}"/>
                </a:ext>
              </a:extLst>
            </p:cNvPr>
            <p:cNvSpPr/>
            <p:nvPr/>
          </p:nvSpPr>
          <p:spPr>
            <a:xfrm rot="147769" flipH="1">
              <a:off x="6785273" y="456993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9" name="Google Shape;1619;p40">
              <a:extLst>
                <a:ext uri="{FF2B5EF4-FFF2-40B4-BE49-F238E27FC236}">
                  <a16:creationId xmlns:a16="http://schemas.microsoft.com/office/drawing/2014/main" id="{E3A10714-2B90-9811-1C50-DA8B768CD99B}"/>
                </a:ext>
              </a:extLst>
            </p:cNvPr>
            <p:cNvGrpSpPr/>
            <p:nvPr/>
          </p:nvGrpSpPr>
          <p:grpSpPr>
            <a:xfrm rot="-5400000" flipH="1">
              <a:off x="5819578" y="4727817"/>
              <a:ext cx="134004" cy="134004"/>
              <a:chOff x="8356813" y="1074288"/>
              <a:chExt cx="351900" cy="351900"/>
            </a:xfrm>
          </p:grpSpPr>
          <p:sp>
            <p:nvSpPr>
              <p:cNvPr id="1620" name="Google Shape;1620;p40">
                <a:extLst>
                  <a:ext uri="{FF2B5EF4-FFF2-40B4-BE49-F238E27FC236}">
                    <a16:creationId xmlns:a16="http://schemas.microsoft.com/office/drawing/2014/main" id="{44AF793B-608C-08F5-366A-5D1C8FA803F5}"/>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a:extLst>
                  <a:ext uri="{FF2B5EF4-FFF2-40B4-BE49-F238E27FC236}">
                    <a16:creationId xmlns:a16="http://schemas.microsoft.com/office/drawing/2014/main" id="{FC95CA3B-5C44-6F39-FDC6-1C5E9F945001}"/>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4" name="Google Shape;1624;p40">
            <a:extLst>
              <a:ext uri="{FF2B5EF4-FFF2-40B4-BE49-F238E27FC236}">
                <a16:creationId xmlns:a16="http://schemas.microsoft.com/office/drawing/2014/main" id="{80383311-ACE4-DDE5-2B1E-9387338D20C4}"/>
              </a:ext>
            </a:extLst>
          </p:cNvPr>
          <p:cNvGrpSpPr/>
          <p:nvPr/>
        </p:nvGrpSpPr>
        <p:grpSpPr>
          <a:xfrm rot="-5400000" flipH="1">
            <a:off x="8904403" y="2929792"/>
            <a:ext cx="134004" cy="134004"/>
            <a:chOff x="8356813" y="1074288"/>
            <a:chExt cx="351900" cy="351900"/>
          </a:xfrm>
        </p:grpSpPr>
        <p:sp>
          <p:nvSpPr>
            <p:cNvPr id="1625" name="Google Shape;1625;p40">
              <a:extLst>
                <a:ext uri="{FF2B5EF4-FFF2-40B4-BE49-F238E27FC236}">
                  <a16:creationId xmlns:a16="http://schemas.microsoft.com/office/drawing/2014/main" id="{F8290B5A-6ED4-908B-D895-D566772BD4C2}"/>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a:extLst>
                <a:ext uri="{FF2B5EF4-FFF2-40B4-BE49-F238E27FC236}">
                  <a16:creationId xmlns:a16="http://schemas.microsoft.com/office/drawing/2014/main" id="{2987AE2A-B337-79C5-17DB-B01A7D0D8556}"/>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467;p37">
            <a:extLst>
              <a:ext uri="{FF2B5EF4-FFF2-40B4-BE49-F238E27FC236}">
                <a16:creationId xmlns:a16="http://schemas.microsoft.com/office/drawing/2014/main" id="{EDFF860A-F2C9-FC07-EDF2-1FD511731467}"/>
              </a:ext>
            </a:extLst>
          </p:cNvPr>
          <p:cNvSpPr txBox="1">
            <a:spLocks noGrp="1"/>
          </p:cNvSpPr>
          <p:nvPr>
            <p:ph type="title"/>
          </p:nvPr>
        </p:nvSpPr>
        <p:spPr>
          <a:xfrm>
            <a:off x="687970" y="253405"/>
            <a:ext cx="7704000" cy="1464804"/>
          </a:xfrm>
          <a:prstGeom prst="rect">
            <a:avLst/>
          </a:prstGeom>
        </p:spPr>
        <p:txBody>
          <a:bodyPr spcFirstLastPara="1" wrap="square" lIns="91425" tIns="91425" rIns="91425" bIns="91425" anchor="t" anchorCtr="0">
            <a:noAutofit/>
          </a:bodyPr>
          <a:lstStyle/>
          <a:p>
            <a:pPr algn="ctr"/>
            <a:r>
              <a:rPr lang="en-US" sz="4000" dirty="0">
                <a:solidFill>
                  <a:schemeClr val="dk2"/>
                </a:solidFill>
                <a:latin typeface="Times New Roman" panose="02020603050405020304" pitchFamily="18" charset="0"/>
                <a:cs typeface="Times New Roman" panose="02020603050405020304" pitchFamily="18" charset="0"/>
                <a:sym typeface="IBM Plex Mono"/>
              </a:rPr>
              <a:t>METHODOLOGY</a:t>
            </a:r>
            <a:br>
              <a:rPr lang="en-US" sz="1600" dirty="0">
                <a:solidFill>
                  <a:schemeClr val="dk2"/>
                </a:solidFill>
                <a:latin typeface="Times New Roman" panose="02020603050405020304" pitchFamily="18" charset="0"/>
                <a:cs typeface="Times New Roman" panose="02020603050405020304" pitchFamily="18" charset="0"/>
                <a:sym typeface="IBM Plex Mono"/>
              </a:rPr>
            </a:br>
            <a:r>
              <a:rPr lang="en-US" sz="1600" b="1" dirty="0">
                <a:latin typeface="Times New Roman" panose="02020603050405020304" pitchFamily="18" charset="0"/>
                <a:cs typeface="Times New Roman" panose="02020603050405020304" pitchFamily="18" charset="0"/>
              </a:rPr>
              <a:t>Visualization of DEGs</a:t>
            </a:r>
            <a:br>
              <a:rPr lang="en-US" sz="1600" b="1" dirty="0">
                <a:latin typeface="Times New Roman" panose="02020603050405020304" pitchFamily="18" charset="0"/>
                <a:cs typeface="Times New Roman" panose="02020603050405020304" pitchFamily="18" charset="0"/>
              </a:rPr>
            </a:br>
            <a:endParaRPr sz="4000" dirty="0">
              <a:solidFill>
                <a:schemeClr val="dk2"/>
              </a:solidFill>
              <a:latin typeface="Times New Roman" panose="02020603050405020304" pitchFamily="18" charset="0"/>
              <a:cs typeface="Times New Roman" panose="02020603050405020304" pitchFamily="18" charset="0"/>
              <a:sym typeface="IBM Plex Mono"/>
            </a:endParaRPr>
          </a:p>
        </p:txBody>
      </p:sp>
      <p:sp>
        <p:nvSpPr>
          <p:cNvPr id="3" name="TextBox 2">
            <a:extLst>
              <a:ext uri="{FF2B5EF4-FFF2-40B4-BE49-F238E27FC236}">
                <a16:creationId xmlns:a16="http://schemas.microsoft.com/office/drawing/2014/main" id="{229A346D-4139-C213-87F6-DF62D952BFA6}"/>
              </a:ext>
            </a:extLst>
          </p:cNvPr>
          <p:cNvSpPr txBox="1"/>
          <p:nvPr/>
        </p:nvSpPr>
        <p:spPr>
          <a:xfrm>
            <a:off x="535502" y="1571445"/>
            <a:ext cx="6568440" cy="2308324"/>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Heatmap:</a:t>
            </a:r>
          </a:p>
          <a:p>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Purpose: Visualizes expression trends across DEGs.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Code Snippet: (R Code)</a:t>
            </a:r>
          </a:p>
          <a:p>
            <a:r>
              <a:rPr lang="en-US" sz="1600" dirty="0" err="1">
                <a:latin typeface="Times New Roman" panose="02020603050405020304" pitchFamily="18" charset="0"/>
                <a:cs typeface="Times New Roman" panose="02020603050405020304" pitchFamily="18" charset="0"/>
              </a:rPr>
              <a:t>pheatmap</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heatmap_data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cluster_rows</a:t>
            </a:r>
            <a:r>
              <a:rPr lang="en-US" sz="1600" dirty="0">
                <a:latin typeface="Times New Roman" panose="02020603050405020304" pitchFamily="18" charset="0"/>
                <a:cs typeface="Times New Roman" panose="02020603050405020304" pitchFamily="18" charset="0"/>
              </a:rPr>
              <a:t> = TRUE, </a:t>
            </a:r>
            <a:r>
              <a:rPr lang="en-US" sz="1600" dirty="0" err="1">
                <a:latin typeface="Times New Roman" panose="02020603050405020304" pitchFamily="18" charset="0"/>
                <a:cs typeface="Times New Roman" panose="02020603050405020304" pitchFamily="18" charset="0"/>
              </a:rPr>
              <a:t>cluster_cols</a:t>
            </a:r>
            <a:r>
              <a:rPr lang="en-US" sz="1600" dirty="0">
                <a:latin typeface="Times New Roman" panose="02020603050405020304" pitchFamily="18" charset="0"/>
                <a:cs typeface="Times New Roman" panose="02020603050405020304" pitchFamily="18" charset="0"/>
              </a:rPr>
              <a:t> = TRUE, color = </a:t>
            </a:r>
            <a:r>
              <a:rPr lang="en-US" sz="1600" dirty="0" err="1">
                <a:latin typeface="Times New Roman" panose="02020603050405020304" pitchFamily="18" charset="0"/>
                <a:cs typeface="Times New Roman" panose="02020603050405020304" pitchFamily="18" charset="0"/>
              </a:rPr>
              <a:t>colorRampPalette</a:t>
            </a:r>
            <a:r>
              <a:rPr lang="en-US" sz="1600" dirty="0">
                <a:latin typeface="Times New Roman" panose="02020603050405020304" pitchFamily="18" charset="0"/>
                <a:cs typeface="Times New Roman" panose="02020603050405020304" pitchFamily="18" charset="0"/>
              </a:rPr>
              <a:t>(c("blue", "white", "red"))(50))</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Output: </a:t>
            </a:r>
            <a:r>
              <a:rPr lang="en-US" sz="1600" dirty="0">
                <a:latin typeface="Times New Roman" panose="02020603050405020304" pitchFamily="18" charset="0"/>
                <a:cs typeface="Times New Roman" panose="02020603050405020304" pitchFamily="18" charset="0"/>
              </a:rPr>
              <a:t>heatmap_plot.png</a:t>
            </a:r>
          </a:p>
        </p:txBody>
      </p:sp>
    </p:spTree>
    <p:extLst>
      <p:ext uri="{BB962C8B-B14F-4D97-AF65-F5344CB8AC3E}">
        <p14:creationId xmlns:p14="http://schemas.microsoft.com/office/powerpoint/2010/main" val="376898519"/>
      </p:ext>
    </p:extLst>
  </p:cSld>
  <p:clrMapOvr>
    <a:masterClrMapping/>
  </p:clrMapOvr>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TotalTime>
  <Words>1755</Words>
  <Application>Microsoft Office PowerPoint</Application>
  <PresentationFormat>On-screen Show (16:9)</PresentationFormat>
  <Paragraphs>208</Paragraphs>
  <Slides>34</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Open Sans</vt:lpstr>
      <vt:lpstr>Times New Roman</vt:lpstr>
      <vt:lpstr>Poppins</vt:lpstr>
      <vt:lpstr>Arial</vt:lpstr>
      <vt:lpstr>Source Code Pro</vt:lpstr>
      <vt:lpstr>IBM Plex Mono</vt:lpstr>
      <vt:lpstr>Introduction to Coding Workshop by Slidesgo</vt:lpstr>
      <vt:lpstr>Unveiling Shared Molecular Pathways Between COVID-19 and Alzheimer’s Disease </vt:lpstr>
      <vt:lpstr>INTRODUCTION</vt:lpstr>
      <vt:lpstr>METHODOLOGY</vt:lpstr>
      <vt:lpstr>METHODOLOGY</vt:lpstr>
      <vt:lpstr>METHODOLOGY Data Preprocessing and Standardization </vt:lpstr>
      <vt:lpstr>METHODOLOGY</vt:lpstr>
      <vt:lpstr>METHODOLOGY</vt:lpstr>
      <vt:lpstr>METHODOLOGY Visualization of DEGs </vt:lpstr>
      <vt:lpstr>METHODOLOGY Visualization of DEGs </vt:lpstr>
      <vt:lpstr>METHODOLOGY Gene Set Enrichment Analysis (GSEA) </vt:lpstr>
      <vt:lpstr>METHODOLOGY Visualization of Enriched Pathways </vt:lpstr>
      <vt:lpstr>METHODOLOGY Key Findings and Insights </vt:lpstr>
      <vt:lpstr>METHODOLOGY Tools and Technologies</vt:lpstr>
      <vt:lpstr>RESULTS  Upregulated Genes  </vt:lpstr>
      <vt:lpstr>RESULTS  Downregulated Genes </vt:lpstr>
      <vt:lpstr>RESULTS  Linking between Pathways and DEGs</vt:lpstr>
      <vt:lpstr>RESULTS  Findings</vt:lpstr>
      <vt:lpstr>RESULTS  Volcano Plot </vt:lpstr>
      <vt:lpstr>RESULTS  Heatmap </vt:lpstr>
      <vt:lpstr>RESULTS  Pathway Enrichment Insights</vt:lpstr>
      <vt:lpstr>RESULTS  Baseline Pathway Map What </vt:lpstr>
      <vt:lpstr>RESULTS  Experimental Overlay on Pathway Map What </vt:lpstr>
      <vt:lpstr>RESULTS </vt:lpstr>
      <vt:lpstr>RESULTS  Oxidative Phosphorylation Pathway </vt:lpstr>
      <vt:lpstr>RESULTS </vt:lpstr>
      <vt:lpstr>RESULTS </vt:lpstr>
      <vt:lpstr>RESULTS </vt:lpstr>
      <vt:lpstr>RESULTS </vt:lpstr>
      <vt:lpstr>RESULTS </vt:lpstr>
      <vt:lpstr>RESULTS  Gene Set Enrichment Analysis (GSEA) Plot </vt:lpstr>
      <vt:lpstr>RESULTS  Bubble Plot of Enriched Pathways </vt:lpstr>
      <vt:lpstr>RESULTS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Soly_Sherif</cp:lastModifiedBy>
  <cp:revision>12</cp:revision>
  <dcterms:modified xsi:type="dcterms:W3CDTF">2025-01-02T17:11:23Z</dcterms:modified>
</cp:coreProperties>
</file>