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8084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48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6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576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2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9402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8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423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7940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57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05-Jul-25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680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05-Jul-25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21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 descr="A close-up of a network&#10;&#10;Description automatically generated">
            <a:extLst>
              <a:ext uri="{FF2B5EF4-FFF2-40B4-BE49-F238E27FC236}">
                <a16:creationId xmlns:a16="http://schemas.microsoft.com/office/drawing/2014/main" id="{50BFB1F3-318D-9425-C28D-259EAF0B8E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9339" b="3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25035-3A78-BCF8-82A6-EDC16D0D8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622" y="289326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/>
              <a:t>Comments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AB9F7-E037-711D-AF08-4802249B7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dirty="0"/>
              <a:t>Clean Code – Chapter 4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10356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51C89E-806B-3B95-09FD-F0954A03A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 dirty="0"/>
              <a:t>Good Comments – Clarification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1D3978A-540E-78DC-549D-B49C7DA02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82" y="1504837"/>
            <a:ext cx="4777381" cy="367858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E568C-1511-8DDF-1990-CFBD3A334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200"/>
              <a:t>Sometimes it’s just helpful to translate the meaning of some obscure argument or return value into something that’s readable.</a:t>
            </a:r>
          </a:p>
          <a:p>
            <a:r>
              <a:rPr lang="en-US" sz="2200"/>
              <a:t>It’s better to find a way to make that argument or return value clear in its own right.</a:t>
            </a:r>
          </a:p>
          <a:p>
            <a:pPr lvl="1"/>
            <a:r>
              <a:rPr lang="en-US" sz="2200"/>
              <a:t>But when it’s part of the standard library, </a:t>
            </a:r>
          </a:p>
          <a:p>
            <a:pPr marL="457200" lvl="1" indent="0">
              <a:buNone/>
            </a:pPr>
            <a:r>
              <a:rPr lang="en-US" sz="2200"/>
              <a:t>   or in code that you can’t alter, </a:t>
            </a:r>
          </a:p>
          <a:p>
            <a:pPr marL="457200" lvl="1" indent="0">
              <a:buNone/>
            </a:pPr>
            <a:r>
              <a:rPr lang="en-US" sz="2200"/>
              <a:t>   then a helpful clarifying comment </a:t>
            </a:r>
          </a:p>
          <a:p>
            <a:pPr marL="457200" lvl="1" indent="0">
              <a:buNone/>
            </a:pPr>
            <a:r>
              <a:rPr lang="en-US" sz="2200"/>
              <a:t>   can be useful.</a:t>
            </a:r>
          </a:p>
        </p:txBody>
      </p:sp>
    </p:spTree>
    <p:extLst>
      <p:ext uri="{BB962C8B-B14F-4D97-AF65-F5344CB8AC3E}">
        <p14:creationId xmlns:p14="http://schemas.microsoft.com/office/powerpoint/2010/main" val="326109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2CB5-6C53-C9B9-3462-E9D8D7FBD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46D1B-231C-0DA9-40E8-954BBF4BE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5974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“Don’t’ comment bad code – rewrite it”.</a:t>
            </a:r>
          </a:p>
          <a:p>
            <a:endParaRPr lang="en-US" dirty="0"/>
          </a:p>
          <a:p>
            <a:r>
              <a:rPr lang="en-US" dirty="0"/>
              <a:t>Comments are not “pure good”.</a:t>
            </a:r>
          </a:p>
          <a:p>
            <a:endParaRPr lang="en-US" dirty="0"/>
          </a:p>
          <a:p>
            <a:r>
              <a:rPr lang="en-US" dirty="0"/>
              <a:t>Comments are, at best, a necessary evil.</a:t>
            </a:r>
          </a:p>
          <a:p>
            <a:endParaRPr lang="en-US" dirty="0"/>
          </a:p>
          <a:p>
            <a:r>
              <a:rPr lang="en-US" dirty="0"/>
              <a:t>The proper use of comments is to compensate for our failure to express ourselves through code.</a:t>
            </a:r>
          </a:p>
          <a:p>
            <a:endParaRPr lang="en-US" dirty="0"/>
          </a:p>
          <a:p>
            <a:r>
              <a:rPr lang="en-US" dirty="0"/>
              <a:t>Comments can’t always follow the code changes.</a:t>
            </a:r>
          </a:p>
        </p:txBody>
      </p:sp>
    </p:spTree>
    <p:extLst>
      <p:ext uri="{BB962C8B-B14F-4D97-AF65-F5344CB8AC3E}">
        <p14:creationId xmlns:p14="http://schemas.microsoft.com/office/powerpoint/2010/main" val="67292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5E0BB-8E4D-23E7-EE40-6622A27CB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90496-E215-BDA4-8FCA-3BC9C2986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better put the energy of writing code into making the code itself so clear and expressive that it doesn’t need the comments in the first place.</a:t>
            </a:r>
          </a:p>
          <a:p>
            <a:endParaRPr lang="en-US" dirty="0"/>
          </a:p>
          <a:p>
            <a:r>
              <a:rPr lang="en-US" dirty="0"/>
              <a:t>Inaccurate comments are far worse than no comments at all.</a:t>
            </a:r>
          </a:p>
          <a:p>
            <a:endParaRPr lang="en-US" dirty="0"/>
          </a:p>
          <a:p>
            <a:r>
              <a:rPr lang="en-US" dirty="0"/>
              <a:t>Truth can be found in one place: the code.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039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A1D72-7106-AE57-9DB6-C4C06B33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Do Not Make Up for Bad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C6973-3A5C-0F41-39A5-761893467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of the more common motivations for writing code is bad code.</a:t>
            </a:r>
          </a:p>
          <a:p>
            <a:pPr lvl="1"/>
            <a:r>
              <a:rPr lang="en-US" dirty="0"/>
              <a:t>“Ooh, I’d better comment that” =&gt; </a:t>
            </a:r>
            <a:r>
              <a:rPr lang="en-US" b="1" dirty="0"/>
              <a:t>No! You’d better clean it!</a:t>
            </a:r>
          </a:p>
          <a:p>
            <a:endParaRPr lang="en-US" dirty="0"/>
          </a:p>
          <a:p>
            <a:r>
              <a:rPr lang="en-US" dirty="0"/>
              <a:t>Clear and expressive code with few comments is far superior to cluttered and complex code with lots of comments.</a:t>
            </a:r>
          </a:p>
        </p:txBody>
      </p:sp>
    </p:spTree>
    <p:extLst>
      <p:ext uri="{BB962C8B-B14F-4D97-AF65-F5344CB8AC3E}">
        <p14:creationId xmlns:p14="http://schemas.microsoft.com/office/powerpoint/2010/main" val="105439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CD900-1727-8250-F51F-518D30EE4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Explain Yourself in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0C3C2-7602-49B1-B76C-3F4087C6F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certainly times when code makes a poor vehicle for explanation.</a:t>
            </a:r>
          </a:p>
          <a:p>
            <a:pPr lvl="1"/>
            <a:r>
              <a:rPr lang="en-US" dirty="0"/>
              <a:t>Unfortunately, many programmers have taken this to mean that code is seldom, if ever, a good means for explanation.</a:t>
            </a:r>
          </a:p>
          <a:p>
            <a:pPr lvl="1"/>
            <a:r>
              <a:rPr lang="en-US" dirty="0"/>
              <a:t>This id patently false.</a:t>
            </a:r>
          </a:p>
          <a:p>
            <a:r>
              <a:rPr lang="en-US" dirty="0"/>
              <a:t>In many cases it’s simply a matter of creating a function that says the same thing as the comment you want to write.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9D18EA-5620-E287-67F2-3CE8C2B48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046" y="4913269"/>
            <a:ext cx="5143946" cy="624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9BAA72-8A85-05E5-3DEB-0198ABD25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837" y="4913269"/>
            <a:ext cx="3459780" cy="36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70A3C-75E9-8466-191F-AF7B4539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C345D-3230-909A-0A99-8B5B7A0D6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Some comments are necessary of beneficial.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that the only truly good comment is the comment you found a way not to write.</a:t>
            </a:r>
          </a:p>
        </p:txBody>
      </p:sp>
    </p:spTree>
    <p:extLst>
      <p:ext uri="{BB962C8B-B14F-4D97-AF65-F5344CB8AC3E}">
        <p14:creationId xmlns:p14="http://schemas.microsoft.com/office/powerpoint/2010/main" val="1121158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4D73-CF8A-0675-601A-1CBCADC60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Legal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FC4EA-5BF3-F8E4-BFC8-700185525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and authorship statements are necessary and reasonable things to put into a comment at the start of each source file.</a:t>
            </a:r>
          </a:p>
          <a:p>
            <a:endParaRPr lang="en-US" dirty="0"/>
          </a:p>
          <a:p>
            <a:r>
              <a:rPr lang="en-US" dirty="0"/>
              <a:t>Comments like this should not be contracts or legal tomes.</a:t>
            </a:r>
          </a:p>
          <a:p>
            <a:r>
              <a:rPr lang="en-US" dirty="0"/>
              <a:t>Where possible, refer to a standard license or other external document rather than putting all the terms and conditions into the comment.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5185D-4550-31A7-323C-38EE34834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650" y="3040340"/>
            <a:ext cx="6454699" cy="46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90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4BA15-3609-AEF9-8E4E-795E423E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Informative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3BFE-C81D-003C-5473-28E8A03BF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sometimes useful to provide basic information with a comment.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But it’s better to use the name of the function to convey the information where possible =&gt; </a:t>
            </a:r>
            <a:r>
              <a:rPr lang="en-US" sz="2000" dirty="0" err="1"/>
              <a:t>responderBeingTested</a:t>
            </a:r>
            <a:r>
              <a:rPr lang="en-US" dirty="0"/>
              <a:t>.</a:t>
            </a:r>
          </a:p>
          <a:p>
            <a:r>
              <a:rPr lang="en-US" dirty="0"/>
              <a:t>Another example: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 might have been better, and clearer, if this code had been moved to a special class that converted the formats of dates and times.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FF1D4A-1D70-4084-7039-D64FCDA01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6347" y="2752003"/>
            <a:ext cx="4480948" cy="487722"/>
          </a:xfrm>
          <a:prstGeom prst="rect">
            <a:avLst/>
          </a:prstGeom>
        </p:spPr>
      </p:pic>
      <p:pic>
        <p:nvPicPr>
          <p:cNvPr id="7" name="Picture 6" descr="A black text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F546CBC-41B7-D37E-F3F5-CDD6D546C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69" y="4153909"/>
            <a:ext cx="3711262" cy="61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EDE2-5B5A-AF65-0A5A-FE43DA0A1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Comments – Explanation of Intent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0FCFD-D572-0947-F88B-6F434E705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a comment goes beyond just useful information about the implementation and provides the intent behind a decision.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9F0D2-C449-CC40-0CC6-755580F2F4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652" y="2913063"/>
            <a:ext cx="5598695" cy="277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3946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Vanilla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Tw Cen M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495</Words>
  <Application>Microsoft Office PowerPoint</Application>
  <PresentationFormat>Widescreen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Calibri</vt:lpstr>
      <vt:lpstr>Tw Cen MT</vt:lpstr>
      <vt:lpstr>ShapesVTI</vt:lpstr>
      <vt:lpstr>Comments</vt:lpstr>
      <vt:lpstr>Introduction</vt:lpstr>
      <vt:lpstr>Introduction (cont.)</vt:lpstr>
      <vt:lpstr>Comments Do Not Make Up for Bad Code</vt:lpstr>
      <vt:lpstr>Explain Yourself in Code</vt:lpstr>
      <vt:lpstr>Good Comments</vt:lpstr>
      <vt:lpstr>Good Comments – Legal Comments</vt:lpstr>
      <vt:lpstr>Good Comments – Informative Comments</vt:lpstr>
      <vt:lpstr>Good Comments – Explanation of Intent</vt:lpstr>
      <vt:lpstr>Good Comments – Clarification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Zeina Abuelmaati Zayed</dc:creator>
  <cp:lastModifiedBy>Zeina Abuelmaati Zayed</cp:lastModifiedBy>
  <cp:revision>5</cp:revision>
  <dcterms:created xsi:type="dcterms:W3CDTF">2025-06-23T01:00:21Z</dcterms:created>
  <dcterms:modified xsi:type="dcterms:W3CDTF">2025-07-05T17:37:00Z</dcterms:modified>
</cp:coreProperties>
</file>