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17-Jul-25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08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48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16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17-Jul-25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576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2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17-Jul-25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40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17-Jul-25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89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17-Jul-25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42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17-Jul-25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94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17-Jul-25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5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17-Jul-25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6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17-Jul-25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2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A close-up of a network&#10;&#10;Description automatically generated">
            <a:extLst>
              <a:ext uri="{FF2B5EF4-FFF2-40B4-BE49-F238E27FC236}">
                <a16:creationId xmlns:a16="http://schemas.microsoft.com/office/drawing/2014/main" id="{50BFB1F3-318D-9425-C28D-259EAF0B8E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t="9339" b="3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25035-3A78-BCF8-82A6-EDC16D0D8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36316"/>
            <a:ext cx="5037616" cy="2982360"/>
          </a:xfrm>
        </p:spPr>
        <p:txBody>
          <a:bodyPr>
            <a:normAutofit/>
          </a:bodyPr>
          <a:lstStyle/>
          <a:p>
            <a:r>
              <a:rPr lang="en-US" dirty="0"/>
              <a:t>Boundaries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AB9F7-E037-711D-AF08-4802249B7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US" dirty="0"/>
              <a:t>Clean Code – Chapter 8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03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C372-E25D-69BF-3941-413E08F5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log4j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F87BB-C5F7-9601-27B6-1A47C1F5B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pattern layout: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Result: success! “hello” appears on console.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78B9B024-BD11-9219-A288-A71511AD3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500026"/>
            <a:ext cx="6400799" cy="185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38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4A8D-0A14-E057-015C-3B376C63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log4j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5216-5708-C66B-2157-6A99C484B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Strange behavior discovered:</a:t>
            </a:r>
          </a:p>
          <a:p>
            <a:pPr lvl="1"/>
            <a:r>
              <a:rPr lang="en-US" dirty="0"/>
              <a:t>Removing </a:t>
            </a:r>
            <a:r>
              <a:rPr lang="en-US" sz="2000" dirty="0" err="1"/>
              <a:t>ConsoleAppender.SYSTEM_OUT</a:t>
            </a:r>
            <a:r>
              <a:rPr lang="en-US" dirty="0"/>
              <a:t> still prints “hello”.</a:t>
            </a:r>
          </a:p>
          <a:p>
            <a:pPr lvl="1"/>
            <a:r>
              <a:rPr lang="en-US" dirty="0"/>
              <a:t>Removing </a:t>
            </a:r>
            <a:r>
              <a:rPr lang="en-US" sz="2000" dirty="0" err="1"/>
              <a:t>PatternLayout</a:t>
            </a:r>
            <a:r>
              <a:rPr lang="en-US" dirty="0"/>
              <a:t> complains about missing output stream.</a:t>
            </a:r>
          </a:p>
          <a:p>
            <a:pPr lvl="1"/>
            <a:r>
              <a:rPr lang="en-US" dirty="0"/>
              <a:t>Default </a:t>
            </a:r>
            <a:r>
              <a:rPr lang="en-US" sz="2000" dirty="0" err="1"/>
              <a:t>ConsoleAppender</a:t>
            </a:r>
            <a:r>
              <a:rPr lang="en-US" dirty="0"/>
              <a:t> constructor is “unconfigured”.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16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99A21-2F7D-6838-4AAB-FD317600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Learning log4j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8EEE9-B879-24DB-4677-B1A19C60C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2400"/>
              <a:t>Understanding of log4j behavior encoded in unit tests.</a:t>
            </a:r>
          </a:p>
          <a:p>
            <a:r>
              <a:rPr lang="en-US" sz="2400"/>
              <a:t>We can now encapsulate this knowledge in our own logger class.</a:t>
            </a:r>
          </a:p>
          <a:p>
            <a:r>
              <a:rPr lang="en-US" sz="2400"/>
              <a:t>Rest of application isolated from log4j boundary interface.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800E912-B0FF-77C6-528A-7861EDAF1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962" y="2415304"/>
            <a:ext cx="4221597" cy="3736113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288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2CB5-6C53-C9B9-3462-E9D8D7FBD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Third-Party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46D1B-231C-0DA9-40E8-954BBF4BE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Providers of third-party packages and frameworks:</a:t>
            </a:r>
          </a:p>
          <a:p>
            <a:pPr lvl="1"/>
            <a:r>
              <a:rPr lang="en-US" dirty="0"/>
              <a:t>strive for broad applicability so they can work in many environments and appeal to a wide audience.</a:t>
            </a:r>
          </a:p>
          <a:p>
            <a:endParaRPr lang="en-US" dirty="0"/>
          </a:p>
          <a:p>
            <a:r>
              <a:rPr lang="en-US" dirty="0"/>
              <a:t>Users of third-party packages and frameworks:</a:t>
            </a:r>
          </a:p>
          <a:p>
            <a:pPr lvl="1"/>
            <a:r>
              <a:rPr lang="en-US" dirty="0"/>
              <a:t>want an interface that is focused on their particular needs.</a:t>
            </a:r>
          </a:p>
        </p:txBody>
      </p:sp>
    </p:spTree>
    <p:extLst>
      <p:ext uri="{BB962C8B-B14F-4D97-AF65-F5344CB8AC3E}">
        <p14:creationId xmlns:p14="http://schemas.microsoft.com/office/powerpoint/2010/main" val="67292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06B95-5DA0-D72D-4FD5-A81893AA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Using Third-Party Code (cont.)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560CAF7-D00A-819A-6DC7-312A027C9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2" y="704691"/>
            <a:ext cx="4777381" cy="527887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2F9CB2-C4C4-B11B-2930-F8F9DED2E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Too much capability: method like </a:t>
            </a:r>
            <a:r>
              <a:rPr lang="en-US" sz="2000" dirty="0"/>
              <a:t>clear()</a:t>
            </a:r>
            <a:r>
              <a:rPr lang="en-US" sz="2400" dirty="0"/>
              <a:t> could accidently delete all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Type safety issues: without proper constraints, anyone could add the wrong type of object to your sensor map.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Widespread coupling: if you pass </a:t>
            </a:r>
            <a:r>
              <a:rPr lang="en-US" sz="2000" dirty="0"/>
              <a:t>Map</a:t>
            </a:r>
            <a:r>
              <a:rPr lang="en-US" sz="2400" dirty="0"/>
              <a:t> objects around your system, you create dependencies on the </a:t>
            </a:r>
            <a:r>
              <a:rPr lang="en-US" sz="2000" dirty="0"/>
              <a:t>Map</a:t>
            </a:r>
            <a:r>
              <a:rPr lang="en-US" sz="2400" dirty="0"/>
              <a:t> interface throughout your codebase.</a:t>
            </a:r>
          </a:p>
        </p:txBody>
      </p:sp>
    </p:spTree>
    <p:extLst>
      <p:ext uri="{BB962C8B-B14F-4D97-AF65-F5344CB8AC3E}">
        <p14:creationId xmlns:p14="http://schemas.microsoft.com/office/powerpoint/2010/main" val="316031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84AE3-4949-286A-9829-215DB714B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Using Third-Party Code (cont.)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142F-6652-D310-476B-2E0030BEC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Encapsulation is the solution</a:t>
            </a:r>
          </a:p>
          <a:p>
            <a:pPr lvl="1"/>
            <a:r>
              <a:rPr lang="en-US" dirty="0"/>
              <a:t>instead of exposing third-part interfaces directly, wrap them in your own classes.</a:t>
            </a:r>
          </a:p>
          <a:p>
            <a:endParaRPr lang="en-US" sz="2400" dirty="0"/>
          </a:p>
          <a:p>
            <a:r>
              <a:rPr lang="en-US" sz="2400" dirty="0"/>
              <a:t>Benefits: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Controlled interface.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Easier evolution.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Better encapsulation.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Enforced rules.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text on a white background&#10;&#10;Description automatically generated">
            <a:extLst>
              <a:ext uri="{FF2B5EF4-FFF2-40B4-BE49-F238E27FC236}">
                <a16:creationId xmlns:a16="http://schemas.microsoft.com/office/drawing/2014/main" id="{49241C8A-0541-A276-7D32-605F9B36B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184" y="2177848"/>
            <a:ext cx="3781051" cy="1858326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39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375C-32B5-7647-A005-4A3BC651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and Learning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E9B87-97A0-CDDF-2BF6-CF69ED116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 and challenges of third-party code:</a:t>
            </a:r>
          </a:p>
          <a:p>
            <a:pPr lvl="1"/>
            <a:r>
              <a:rPr lang="en-US" dirty="0"/>
              <a:t>Faster delivery: they help deliver more functionality in less time.</a:t>
            </a:r>
          </a:p>
          <a:p>
            <a:pPr lvl="1"/>
            <a:r>
              <a:rPr lang="en-US" dirty="0"/>
              <a:t>Not our responsibility: to test the third-party code itself.</a:t>
            </a:r>
          </a:p>
          <a:p>
            <a:pPr lvl="1"/>
            <a:r>
              <a:rPr lang="en-US" dirty="0"/>
              <a:t>Learning curve: takes days or weeks for reading docs.</a:t>
            </a:r>
          </a:p>
          <a:p>
            <a:pPr lvl="1"/>
            <a:r>
              <a:rPr lang="en-US" dirty="0"/>
              <a:t>Integration complexity: combining learning and integration simultaneously is “doubly hard”.</a:t>
            </a:r>
          </a:p>
          <a:p>
            <a:pPr lvl="1"/>
            <a:r>
              <a:rPr lang="en-US" dirty="0"/>
              <a:t>Debugging difficulties: hard to determine if bugs are in our code or the third-party library.</a:t>
            </a:r>
          </a:p>
        </p:txBody>
      </p:sp>
    </p:spTree>
    <p:extLst>
      <p:ext uri="{BB962C8B-B14F-4D97-AF65-F5344CB8AC3E}">
        <p14:creationId xmlns:p14="http://schemas.microsoft.com/office/powerpoint/2010/main" val="129157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DBAD-DFD5-ABF8-9699-89BE127B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and Learning Boundaries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E52BA-ED6B-5F20-BA9C-06A7B1BF3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Instead of experimenting and trying out new stuff in production code, we could write some tests to explore our understanding of the third-party code “learning tests”.</a:t>
            </a:r>
          </a:p>
          <a:p>
            <a:pPr lvl="1"/>
            <a:r>
              <a:rPr lang="en-US" dirty="0"/>
              <a:t>In learning tests, we call the third-party API.</a:t>
            </a:r>
          </a:p>
          <a:p>
            <a:pPr lvl="1"/>
            <a:r>
              <a:rPr lang="en-US" dirty="0"/>
              <a:t>And essentially doing controlled experiments that check our understanding of that API.</a:t>
            </a:r>
          </a:p>
        </p:txBody>
      </p:sp>
    </p:spTree>
    <p:extLst>
      <p:ext uri="{BB962C8B-B14F-4D97-AF65-F5344CB8AC3E}">
        <p14:creationId xmlns:p14="http://schemas.microsoft.com/office/powerpoint/2010/main" val="3525962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08524-596F-BFAF-7924-851BF5E48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log4j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C9689-BBA7-3CBC-ADDD-EE4A63686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 replacing custom logger with Apache log4j.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0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B7DDA-90EA-7A92-6793-D86044A1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log4j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0898E-CD64-5140-ED50-F687991F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test: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Result: error - need something called an “Appender”.</a:t>
            </a:r>
          </a:p>
          <a:p>
            <a:endParaRPr lang="en-US" dirty="0"/>
          </a:p>
        </p:txBody>
      </p:sp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E3E0F1CC-8357-2EF0-7A59-A3D2AF96C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305" y="2810557"/>
            <a:ext cx="6625390" cy="123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F5AF2-2521-3D74-4956-D3BCAE77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log4j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934C4-F847-FA4E-F9C1-24D6C03FF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Appender: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Result: </a:t>
            </a:r>
            <a:r>
              <a:rPr lang="en-US" dirty="0" err="1"/>
              <a:t>appender</a:t>
            </a:r>
            <a:r>
              <a:rPr lang="en-US" dirty="0"/>
              <a:t> has no output stream.</a:t>
            </a:r>
          </a:p>
        </p:txBody>
      </p:sp>
      <p:pic>
        <p:nvPicPr>
          <p:cNvPr id="5" name="Picture 4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CAD0C37F-E1BC-A28D-A479-127A888D5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326" y="2466473"/>
            <a:ext cx="6609347" cy="192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9709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Vanilla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421</Words>
  <Application>Microsoft Office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Calibri</vt:lpstr>
      <vt:lpstr>Tw Cen MT</vt:lpstr>
      <vt:lpstr>ShapesVTI</vt:lpstr>
      <vt:lpstr>Boundaries</vt:lpstr>
      <vt:lpstr>Using Third-Party Code</vt:lpstr>
      <vt:lpstr>Using Third-Party Code (cont.)</vt:lpstr>
      <vt:lpstr>Using Third-Party Code (cont.)</vt:lpstr>
      <vt:lpstr>Exploring and Learning Boundaries</vt:lpstr>
      <vt:lpstr>Exploring and Learning Boundaries (cont.)</vt:lpstr>
      <vt:lpstr>Learning log4j</vt:lpstr>
      <vt:lpstr>Learning log4j</vt:lpstr>
      <vt:lpstr>Learning log4j (cont.)</vt:lpstr>
      <vt:lpstr>Learning log4j (cont.)</vt:lpstr>
      <vt:lpstr>Learning log4j (cont.)</vt:lpstr>
      <vt:lpstr>Learning log4j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Zeina Abuelmaati Zayed</dc:creator>
  <cp:lastModifiedBy>Zeina Abuelmaati Zayed</cp:lastModifiedBy>
  <cp:revision>3</cp:revision>
  <dcterms:created xsi:type="dcterms:W3CDTF">2025-06-23T01:00:21Z</dcterms:created>
  <dcterms:modified xsi:type="dcterms:W3CDTF">2025-07-17T20:20:59Z</dcterms:modified>
</cp:coreProperties>
</file>