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09-Jul-25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84442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Formatting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5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Clean, well-formatted code reflects professionalism and attention to detail. While messy code suggests carelessness throughout the entire project.</a:t>
            </a:r>
          </a:p>
          <a:p>
            <a:r>
              <a:rPr lang="en-US" dirty="0"/>
              <a:t>So,</a:t>
            </a:r>
          </a:p>
          <a:p>
            <a:pPr lvl="1"/>
            <a:r>
              <a:rPr lang="en-US" dirty="0"/>
              <a:t>you should take care that your code is nicely formatted.</a:t>
            </a:r>
          </a:p>
          <a:p>
            <a:pPr lvl="1"/>
            <a:r>
              <a:rPr lang="en-US" dirty="0"/>
              <a:t>choose a set of simple rules that govern the format of your code, and then you should consistently apply them.</a:t>
            </a:r>
          </a:p>
          <a:p>
            <a:pPr lvl="1"/>
            <a:r>
              <a:rPr lang="en-US" dirty="0"/>
              <a:t>If you are working on a team, then the team should agree to a single set of formatting rules.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FD5F-7C4C-2E04-F8F0-9F52E937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C808-A589-01B0-0BE9-89687D48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formatting is about communication, and communication is the professional developer’s first order of business.</a:t>
            </a:r>
          </a:p>
          <a:p>
            <a:r>
              <a:rPr lang="en-US" dirty="0"/>
              <a:t>The functionality you create today has a good chance of changing in the next release, but the readability of your code will have a profound effect on all the changes that will ever be made.</a:t>
            </a:r>
          </a:p>
          <a:p>
            <a:r>
              <a:rPr lang="en-US" dirty="0"/>
              <a:t>Your style and discipline survives, even though your code doesn’t.</a:t>
            </a:r>
          </a:p>
        </p:txBody>
      </p:sp>
    </p:spTree>
    <p:extLst>
      <p:ext uri="{BB962C8B-B14F-4D97-AF65-F5344CB8AC3E}">
        <p14:creationId xmlns:p14="http://schemas.microsoft.com/office/powerpoint/2010/main" val="15815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ACDD-211F-0F84-42C7-97C9A7DA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DBC6-6BE8-84AD-12C0-7424D134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big are most Java source files?</a:t>
            </a:r>
          </a:p>
          <a:p>
            <a:pPr lvl="1"/>
            <a:r>
              <a:rPr lang="en-US" dirty="0"/>
              <a:t>It turns out that there’s a huge range of sizes and some remarkable differences in style.</a:t>
            </a:r>
          </a:p>
          <a:p>
            <a:endParaRPr lang="en-US" dirty="0"/>
          </a:p>
          <a:p>
            <a:r>
              <a:rPr lang="en-US" dirty="0"/>
              <a:t>There’s no absolute rule, keeping source files small (under 200-500 lines) makes code more manageable and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8537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599D-37E6-9533-B447-C58D6FD9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The Newspaper Metaphor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A6E1-B222-4089-3EF7-667DFF79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would like a source file to be like a newspaper article.</a:t>
            </a:r>
          </a:p>
          <a:p>
            <a:r>
              <a:rPr lang="en-US" dirty="0"/>
              <a:t>The name should be simple but explanatory.</a:t>
            </a:r>
          </a:p>
          <a:p>
            <a:r>
              <a:rPr lang="en-US" dirty="0"/>
              <a:t>The topmost parts of the source file should provide the high-level concepts and algorithms.</a:t>
            </a:r>
          </a:p>
          <a:p>
            <a:r>
              <a:rPr lang="en-US" dirty="0"/>
              <a:t>Detail should increase as we move downward, until at the end we find the lowest level functions and details.</a:t>
            </a:r>
          </a:p>
          <a:p>
            <a:r>
              <a:rPr lang="en-US" dirty="0"/>
              <a:t>If the newspaper were just one long story containing a disorganized agglomeration of facts, dates, and names, then we simply would not read it.</a:t>
            </a:r>
          </a:p>
        </p:txBody>
      </p:sp>
    </p:spTree>
    <p:extLst>
      <p:ext uri="{BB962C8B-B14F-4D97-AF65-F5344CB8AC3E}">
        <p14:creationId xmlns:p14="http://schemas.microsoft.com/office/powerpoint/2010/main" val="24972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D134-AA26-B01E-0733-4E728B7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Openness Between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74F3-ACFD-2FE5-DB1F-DAE7FB46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group of lines represents a complete thought.</a:t>
            </a:r>
          </a:p>
          <a:p>
            <a:pPr lvl="1"/>
            <a:r>
              <a:rPr lang="en-US" dirty="0"/>
              <a:t>These thoughts should be separated from each other with blank lines</a:t>
            </a:r>
          </a:p>
          <a:p>
            <a:endParaRPr lang="en-US" dirty="0"/>
          </a:p>
          <a:p>
            <a:r>
              <a:rPr lang="en-US" dirty="0"/>
              <a:t>Each blank line is a visual cue that identifies a new and separate concept.</a:t>
            </a:r>
          </a:p>
        </p:txBody>
      </p:sp>
    </p:spTree>
    <p:extLst>
      <p:ext uri="{BB962C8B-B14F-4D97-AF65-F5344CB8AC3E}">
        <p14:creationId xmlns:p14="http://schemas.microsoft.com/office/powerpoint/2010/main" val="384466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6F2B-7DC1-449C-7496-542135EE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ED38-7AD4-AA25-2E26-29E0908E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openness separates concepts, then vertical density implies close association.</a:t>
            </a:r>
          </a:p>
          <a:p>
            <a:r>
              <a:rPr lang="en-US" dirty="0"/>
              <a:t>So, lines of code that are tightly related should appear vertically dense.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0EB3B-CBA8-B543-2B1F-EFDE1293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t="-3170" r="-9056" b="-5514"/>
          <a:stretch/>
        </p:blipFill>
        <p:spPr>
          <a:xfrm>
            <a:off x="838200" y="3666813"/>
            <a:ext cx="6911939" cy="3040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08212-95FB-8317-E8B7-00B11353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82" y="3411520"/>
            <a:ext cx="6904318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086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370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ShapesVTI</vt:lpstr>
      <vt:lpstr>Formatting</vt:lpstr>
      <vt:lpstr>Introduction</vt:lpstr>
      <vt:lpstr>The Purpose of Formatting</vt:lpstr>
      <vt:lpstr>Vertical Formatting – Introduction</vt:lpstr>
      <vt:lpstr>Vertical Formatting – The Newspaper Metaphor</vt:lpstr>
      <vt:lpstr>Vertical Formatting – Vertical Openness Between Concepts</vt:lpstr>
      <vt:lpstr>Vertical Formatting – Vertical Density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4</cp:revision>
  <dcterms:created xsi:type="dcterms:W3CDTF">2025-06-23T01:00:21Z</dcterms:created>
  <dcterms:modified xsi:type="dcterms:W3CDTF">2025-07-09T18:34:49Z</dcterms:modified>
</cp:coreProperties>
</file>