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E909-559F-2C45-828F-C781D0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2C867-95D1-0C48-91FE-0D26364ED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E35E-017E-B84E-B5B3-0ABADADF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FDC8-8893-D74F-A248-EC23EF3C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C8B5-53FB-B34E-9324-A39A0A9F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660A-4408-9143-A334-D44E9EA5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82C6D-912D-B544-9A0F-B8725910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CC4A-A159-D849-BCC0-161D9BF8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FB43-8D95-2340-8468-41D8D3A1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30AD-404F-9C4D-A796-E0BBDBBA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96E90-7536-6E4E-8DF7-9D532B055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DDF2F-A39D-B140-842A-3416D64E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2CE84-7CF0-BF42-828B-89C4CB91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5FE3-2757-DC49-9DF3-B4E09D91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8ACF-0589-524A-ABD2-C9EDD6E9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A1C4-B2FE-3E42-B058-F500D694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EEB3-4822-AF40-BD4E-3BE8F51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E735C-A8FA-4447-B1AC-E0A9D3BF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F6BE-C886-EB4E-A704-E88C7C1C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D32B2-865D-2242-BA11-A63D4813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34DC-9F6B-664B-BB00-D7939A5B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1CAF6-FFF8-604D-B05F-5A19C981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61D4-2A14-9A4A-9977-3204DE5F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98A7-3970-1445-96B2-7234E19D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3EC8-8FE8-FA4B-888D-705120B8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0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98C0-8631-2C46-8727-1D4E010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568F-057A-7549-B865-421732E56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BE7C8-C431-9F4C-85CC-8ECB9C9A9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EADA-EC0B-8D42-9D75-7DA2A36C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8EB3-2B27-D44B-9978-9E82AC5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BD21-C25A-FC4B-A3D9-82C5A355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E072-0D47-BF49-997A-B45BA10D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D6754-DE06-C148-BFF4-F839D4CA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03C53-631C-3D45-BD0E-D7FFD1A7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31252-E043-364F-B69E-3B6DD6334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1B518-A09F-B54E-9CAC-D0870C7DD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80F3D-6083-E74C-970B-6CDA3221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20C6C-B0E5-3A4D-824E-9C7B0ECF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79DC-5F91-BB46-A7A4-66EAA540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C8F7-B79C-3B40-AACB-37D343C6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A2724-8F76-4140-A2FB-070F711F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D7258-AEC8-314F-B38B-3C63801C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0664-F2EB-404A-9475-1B1E8A8B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2C28-0335-A349-B8FF-E19DF53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48110-7CC9-674B-82FD-E020F146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ABAD5-58F4-F541-8A3D-5041277B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1519-3FF1-3B41-BAC3-1E09FA78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A780-8F0D-AC47-AFA5-96803058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6B2E-71C5-4E4E-888A-813FC35B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47E4E-91AE-974E-A9C4-0755A65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D7B9-89FE-4C4A-A1C2-5F9FE99A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B962D-4169-684C-ADBD-389436F3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C826-AFF9-B249-A2AB-F847B82F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30018-C2ED-5C44-8D18-2651E688B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494C6-9BF2-0942-AC9E-9DA5665D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A46C0-61BA-8F40-A103-7056A2D4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E4508-4115-D34C-AF3F-B499DCF0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C8650-16F3-8342-8264-A8504344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93B2E-388D-804E-8DC7-83168BA2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FA66E-AAF2-134D-B50B-1B3FA279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6452-EDC0-CE4A-BEA1-B7C8CD74A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7E49-A93A-EC4D-A04D-77800166E5D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6F4-14A3-B046-876F-C6462494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ACB0-9462-DF44-801E-209E10115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C28C-20C4-ED41-A382-F0193FB8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87A20-F4B7-BB41-9674-64B1CA09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37" y="2241924"/>
            <a:ext cx="2374153" cy="2374153"/>
          </a:xfrm>
          <a:prstGeom prst="rect">
            <a:avLst/>
          </a:prstGeom>
          <a:scene3d>
            <a:camera prst="orthographicFront">
              <a:rot lat="1200000" lon="3600000" rev="0"/>
            </a:camera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69113-F4EC-D24D-83A6-CE394430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60" y="2241924"/>
            <a:ext cx="2374153" cy="2374153"/>
          </a:xfrm>
          <a:prstGeom prst="rect">
            <a:avLst/>
          </a:prstGeom>
          <a:scene3d>
            <a:camera prst="orthographicFront">
              <a:rot lat="1200000" lon="3600000" rev="0"/>
            </a:camera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F396C-6FC8-8742-86B6-D13F29E2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83" y="2241924"/>
            <a:ext cx="2374153" cy="2374153"/>
          </a:xfrm>
          <a:prstGeom prst="rect">
            <a:avLst/>
          </a:prstGeom>
          <a:scene3d>
            <a:camera prst="orthographicFront">
              <a:rot lat="1200000" lon="3600000" rev="0"/>
            </a:camera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039D3E-3336-6D49-A865-863DC39E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87" y="2241923"/>
            <a:ext cx="2374153" cy="2374153"/>
          </a:xfrm>
          <a:prstGeom prst="rect">
            <a:avLst/>
          </a:prstGeom>
          <a:scene3d>
            <a:camera prst="orthographicFront">
              <a:rot lat="1200000" lon="3600000" rev="0"/>
            </a:camera>
            <a:lightRig rig="threePt" dir="t"/>
          </a:scene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AE64B2-4D98-9645-B94B-F662CF669853}"/>
              </a:ext>
            </a:extLst>
          </p:cNvPr>
          <p:cNvCxnSpPr/>
          <p:nvPr/>
        </p:nvCxnSpPr>
        <p:spPr>
          <a:xfrm>
            <a:off x="3865944" y="3217762"/>
            <a:ext cx="2230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747412-7AB7-7347-B0E9-56E0E01FC5D4}"/>
              </a:ext>
            </a:extLst>
          </p:cNvPr>
          <p:cNvSpPr txBox="1"/>
          <p:nvPr/>
        </p:nvSpPr>
        <p:spPr>
          <a:xfrm>
            <a:off x="3193515" y="2828835"/>
            <a:ext cx="156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9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Sablayrolles</dc:creator>
  <cp:lastModifiedBy>Alexandre Sablayrolles</cp:lastModifiedBy>
  <cp:revision>3</cp:revision>
  <cp:lastPrinted>2018-11-28T17:23:01Z</cp:lastPrinted>
  <dcterms:created xsi:type="dcterms:W3CDTF">2018-11-28T17:18:56Z</dcterms:created>
  <dcterms:modified xsi:type="dcterms:W3CDTF">2018-11-28T17:23:21Z</dcterms:modified>
</cp:coreProperties>
</file>