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7" r:id="rId3"/>
    <p:sldId id="264" r:id="rId4"/>
    <p:sldId id="259" r:id="rId5"/>
    <p:sldId id="260" r:id="rId6"/>
    <p:sldId id="263" r:id="rId7"/>
  </p:sldIdLst>
  <p:sldSz cx="9144000" cy="5143500" type="screen16x9"/>
  <p:notesSz cx="6858000" cy="9144000"/>
  <p:embeddedFontLst>
    <p:embeddedFont>
      <p:font typeface="Montserrat SemiBold" panose="020B0604020202020204" charset="0"/>
      <p:regular r:id="rId9"/>
      <p:bold r:id="rId10"/>
      <p:italic r:id="rId11"/>
      <p:boldItalic r:id="rId12"/>
    </p:embeddedFont>
    <p:embeddedFont>
      <p:font typeface="Bebas Neue" panose="020B0604020202020204" charset="0"/>
      <p:regular r:id="rId13"/>
    </p:embeddedFont>
    <p:embeddedFont>
      <p:font typeface="Montserrat ExtraBold" panose="020B0604020202020204" charset="0"/>
      <p:bold r:id="rId14"/>
      <p:boldItalic r:id="rId15"/>
    </p:embeddedFont>
    <p:embeddedFont>
      <p:font typeface="Catamaran" panose="020B0604020202020204" charset="0"/>
      <p:regular r:id="rId16"/>
      <p:bold r:id="rId17"/>
    </p:embeddedFont>
    <p:embeddedFont>
      <p:font typeface="Montserrat Black" panose="020B0604020202020204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0F2BB0-C1A5-4915-BAE6-84A59F696C4D}">
  <a:tblStyle styleId="{590F2BB0-C1A5-4915-BAE6-84A59F696C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4be284a9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4be284a9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1fba705b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1fba705b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4be284a9b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4be284a9b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4be284a9b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4be284a9b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be284a9b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be284a9b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0514" y="2087192"/>
            <a:ext cx="1460031" cy="3181633"/>
            <a:chOff x="-240514" y="2087192"/>
            <a:chExt cx="1460031" cy="3181633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-240514" y="3388832"/>
              <a:ext cx="1460031" cy="1879993"/>
            </a:xfrm>
            <a:custGeom>
              <a:avLst/>
              <a:gdLst/>
              <a:ahLst/>
              <a:cxnLst/>
              <a:rect l="l" t="t" r="r" b="b"/>
              <a:pathLst>
                <a:path w="20112" h="25897" fill="none" extrusionOk="0">
                  <a:moveTo>
                    <a:pt x="10056" y="25896"/>
                  </a:moveTo>
                  <a:lnTo>
                    <a:pt x="10056" y="25896"/>
                  </a:lnTo>
                  <a:cubicBezTo>
                    <a:pt x="15609" y="25896"/>
                    <a:pt x="20112" y="21394"/>
                    <a:pt x="20112" y="15841"/>
                  </a:cubicBezTo>
                  <a:lnTo>
                    <a:pt x="20112" y="1"/>
                  </a:lnTo>
                  <a:lnTo>
                    <a:pt x="1" y="1"/>
                  </a:lnTo>
                  <a:lnTo>
                    <a:pt x="1" y="15841"/>
                  </a:lnTo>
                  <a:cubicBezTo>
                    <a:pt x="1" y="21394"/>
                    <a:pt x="4502" y="25896"/>
                    <a:pt x="10056" y="2589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 rot="10800000">
              <a:off x="230420" y="2087192"/>
              <a:ext cx="518180" cy="1301623"/>
              <a:chOff x="4015600" y="2153250"/>
              <a:chExt cx="140825" cy="35375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085975" y="2153250"/>
                <a:ext cx="25" cy="353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150" fill="none" extrusionOk="0">
                    <a:moveTo>
                      <a:pt x="1" y="14150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015600" y="2415275"/>
                <a:ext cx="140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" fill="none" extrusionOk="0">
                    <a:moveTo>
                      <a:pt x="0" y="0"/>
                    </a:moveTo>
                    <a:lnTo>
                      <a:pt x="5633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393" fill="none" extrusionOk="0">
                    <a:moveTo>
                      <a:pt x="2391" y="239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393" fill="none" extrusionOk="0">
                    <a:moveTo>
                      <a:pt x="0" y="2393"/>
                    </a:moveTo>
                    <a:lnTo>
                      <a:pt x="2391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7923842" y="-127858"/>
            <a:ext cx="1460031" cy="3181633"/>
            <a:chOff x="7923842" y="-127858"/>
            <a:chExt cx="1460031" cy="3181633"/>
          </a:xfrm>
        </p:grpSpPr>
        <p:sp>
          <p:nvSpPr>
            <p:cNvPr id="17" name="Google Shape;17;p2"/>
            <p:cNvSpPr/>
            <p:nvPr/>
          </p:nvSpPr>
          <p:spPr>
            <a:xfrm>
              <a:off x="7923842" y="-127858"/>
              <a:ext cx="1460031" cy="1879993"/>
            </a:xfrm>
            <a:custGeom>
              <a:avLst/>
              <a:gdLst/>
              <a:ahLst/>
              <a:cxnLst/>
              <a:rect l="l" t="t" r="r" b="b"/>
              <a:pathLst>
                <a:path w="20112" h="25897" fill="none" extrusionOk="0">
                  <a:moveTo>
                    <a:pt x="10056" y="25896"/>
                  </a:moveTo>
                  <a:lnTo>
                    <a:pt x="10056" y="25896"/>
                  </a:lnTo>
                  <a:cubicBezTo>
                    <a:pt x="15609" y="25896"/>
                    <a:pt x="20112" y="21394"/>
                    <a:pt x="20112" y="15841"/>
                  </a:cubicBezTo>
                  <a:lnTo>
                    <a:pt x="20112" y="1"/>
                  </a:lnTo>
                  <a:lnTo>
                    <a:pt x="1" y="1"/>
                  </a:lnTo>
                  <a:lnTo>
                    <a:pt x="1" y="15841"/>
                  </a:lnTo>
                  <a:cubicBezTo>
                    <a:pt x="1" y="21394"/>
                    <a:pt x="4502" y="25896"/>
                    <a:pt x="10056" y="25896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8394759" y="1752152"/>
              <a:ext cx="518180" cy="1301623"/>
              <a:chOff x="4015600" y="2153250"/>
              <a:chExt cx="140825" cy="35375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4085975" y="2153250"/>
                <a:ext cx="25" cy="353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150" fill="none" extrusionOk="0">
                    <a:moveTo>
                      <a:pt x="1" y="14150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015600" y="2415275"/>
                <a:ext cx="140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1" fill="none" extrusionOk="0">
                    <a:moveTo>
                      <a:pt x="0" y="0"/>
                    </a:moveTo>
                    <a:lnTo>
                      <a:pt x="5633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393" fill="none" extrusionOk="0">
                    <a:moveTo>
                      <a:pt x="2391" y="239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56125" y="2385950"/>
                <a:ext cx="59775" cy="59825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2393" fill="none" extrusionOk="0">
                    <a:moveTo>
                      <a:pt x="0" y="2393"/>
                    </a:moveTo>
                    <a:lnTo>
                      <a:pt x="2391" y="0"/>
                    </a:lnTo>
                  </a:path>
                </a:pathLst>
              </a:custGeom>
              <a:noFill/>
              <a:ln w="19050" cap="flat" cmpd="sng">
                <a:solidFill>
                  <a:srgbClr val="2B3358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559550" y="834750"/>
            <a:ext cx="60243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669500" y="3647550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237036" y="1641370"/>
            <a:ext cx="346528" cy="3502142"/>
            <a:chOff x="3665550" y="1907725"/>
            <a:chExt cx="140825" cy="1423172"/>
          </a:xfrm>
        </p:grpSpPr>
        <p:sp>
          <p:nvSpPr>
            <p:cNvPr id="54" name="Google Shape;54;p6"/>
            <p:cNvSpPr/>
            <p:nvPr/>
          </p:nvSpPr>
          <p:spPr>
            <a:xfrm>
              <a:off x="3735950" y="1907725"/>
              <a:ext cx="25" cy="1423172"/>
            </a:xfrm>
            <a:custGeom>
              <a:avLst/>
              <a:gdLst/>
              <a:ahLst/>
              <a:cxnLst/>
              <a:rect l="l" t="t" r="r" b="b"/>
              <a:pathLst>
                <a:path w="1" h="27152" fill="none" extrusionOk="0">
                  <a:moveTo>
                    <a:pt x="1" y="27151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3665550" y="1999425"/>
              <a:ext cx="140825" cy="25"/>
            </a:xfrm>
            <a:custGeom>
              <a:avLst/>
              <a:gdLst/>
              <a:ahLst/>
              <a:cxnLst/>
              <a:rect l="l" t="t" r="r" b="b"/>
              <a:pathLst>
                <a:path w="5633" h="1" fill="none" extrusionOk="0">
                  <a:moveTo>
                    <a:pt x="1" y="1"/>
                  </a:moveTo>
                  <a:lnTo>
                    <a:pt x="5632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3706050" y="1970125"/>
              <a:ext cx="59825" cy="59775"/>
            </a:xfrm>
            <a:custGeom>
              <a:avLst/>
              <a:gdLst/>
              <a:ahLst/>
              <a:cxnLst/>
              <a:rect l="l" t="t" r="r" b="b"/>
              <a:pathLst>
                <a:path w="2393" h="2391" fill="none" extrusionOk="0">
                  <a:moveTo>
                    <a:pt x="2393" y="239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706050" y="1970125"/>
              <a:ext cx="59825" cy="59775"/>
            </a:xfrm>
            <a:custGeom>
              <a:avLst/>
              <a:gdLst/>
              <a:ahLst/>
              <a:cxnLst/>
              <a:rect l="l" t="t" r="r" b="b"/>
              <a:pathLst>
                <a:path w="2393" h="2391" fill="none" extrusionOk="0">
                  <a:moveTo>
                    <a:pt x="0" y="2391"/>
                  </a:moveTo>
                  <a:lnTo>
                    <a:pt x="239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6"/>
          <p:cNvGrpSpPr/>
          <p:nvPr/>
        </p:nvGrpSpPr>
        <p:grpSpPr>
          <a:xfrm rot="10800000">
            <a:off x="8560436" y="-5"/>
            <a:ext cx="346528" cy="3502142"/>
            <a:chOff x="3665550" y="1907725"/>
            <a:chExt cx="140825" cy="1423172"/>
          </a:xfrm>
        </p:grpSpPr>
        <p:sp>
          <p:nvSpPr>
            <p:cNvPr id="59" name="Google Shape;59;p6"/>
            <p:cNvSpPr/>
            <p:nvPr/>
          </p:nvSpPr>
          <p:spPr>
            <a:xfrm>
              <a:off x="3735950" y="1907725"/>
              <a:ext cx="25" cy="1423172"/>
            </a:xfrm>
            <a:custGeom>
              <a:avLst/>
              <a:gdLst/>
              <a:ahLst/>
              <a:cxnLst/>
              <a:rect l="l" t="t" r="r" b="b"/>
              <a:pathLst>
                <a:path w="1" h="27152" fill="none" extrusionOk="0">
                  <a:moveTo>
                    <a:pt x="1" y="27151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3665550" y="1999425"/>
              <a:ext cx="140825" cy="25"/>
            </a:xfrm>
            <a:custGeom>
              <a:avLst/>
              <a:gdLst/>
              <a:ahLst/>
              <a:cxnLst/>
              <a:rect l="l" t="t" r="r" b="b"/>
              <a:pathLst>
                <a:path w="5633" h="1" fill="none" extrusionOk="0">
                  <a:moveTo>
                    <a:pt x="1" y="1"/>
                  </a:moveTo>
                  <a:lnTo>
                    <a:pt x="5632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3706050" y="1970125"/>
              <a:ext cx="59825" cy="59775"/>
            </a:xfrm>
            <a:custGeom>
              <a:avLst/>
              <a:gdLst/>
              <a:ahLst/>
              <a:cxnLst/>
              <a:rect l="l" t="t" r="r" b="b"/>
              <a:pathLst>
                <a:path w="2393" h="2391" fill="none" extrusionOk="0">
                  <a:moveTo>
                    <a:pt x="2393" y="2391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706050" y="1970125"/>
              <a:ext cx="59825" cy="59775"/>
            </a:xfrm>
            <a:custGeom>
              <a:avLst/>
              <a:gdLst/>
              <a:ahLst/>
              <a:cxnLst/>
              <a:rect l="l" t="t" r="r" b="b"/>
              <a:pathLst>
                <a:path w="2393" h="2391" fill="none" extrusionOk="0">
                  <a:moveTo>
                    <a:pt x="0" y="2391"/>
                  </a:moveTo>
                  <a:lnTo>
                    <a:pt x="2393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9"/>
          <p:cNvGrpSpPr/>
          <p:nvPr/>
        </p:nvGrpSpPr>
        <p:grpSpPr>
          <a:xfrm>
            <a:off x="548975" y="367788"/>
            <a:ext cx="332250" cy="334425"/>
            <a:chOff x="4618500" y="3002875"/>
            <a:chExt cx="332250" cy="334425"/>
          </a:xfrm>
        </p:grpSpPr>
        <p:sp>
          <p:nvSpPr>
            <p:cNvPr id="84" name="Google Shape;84;p9"/>
            <p:cNvSpPr/>
            <p:nvPr/>
          </p:nvSpPr>
          <p:spPr>
            <a:xfrm>
              <a:off x="4738850" y="3123700"/>
              <a:ext cx="95350" cy="95350"/>
            </a:xfrm>
            <a:custGeom>
              <a:avLst/>
              <a:gdLst/>
              <a:ahLst/>
              <a:cxnLst/>
              <a:rect l="l" t="t" r="r" b="b"/>
              <a:pathLst>
                <a:path w="3814" h="3814" extrusionOk="0">
                  <a:moveTo>
                    <a:pt x="1907" y="1"/>
                  </a:moveTo>
                  <a:lnTo>
                    <a:pt x="1" y="1907"/>
                  </a:lnTo>
                  <a:lnTo>
                    <a:pt x="1907" y="3814"/>
                  </a:lnTo>
                  <a:lnTo>
                    <a:pt x="3813" y="1907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786525" y="3002875"/>
              <a:ext cx="25" cy="142700"/>
            </a:xfrm>
            <a:custGeom>
              <a:avLst/>
              <a:gdLst/>
              <a:ahLst/>
              <a:cxnLst/>
              <a:rect l="l" t="t" r="r" b="b"/>
              <a:pathLst>
                <a:path w="1" h="5708" fill="none" extrusionOk="0">
                  <a:moveTo>
                    <a:pt x="0" y="1"/>
                  </a:moveTo>
                  <a:lnTo>
                    <a:pt x="0" y="5707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786525" y="3192875"/>
              <a:ext cx="25" cy="144425"/>
            </a:xfrm>
            <a:custGeom>
              <a:avLst/>
              <a:gdLst/>
              <a:ahLst/>
              <a:cxnLst/>
              <a:rect l="l" t="t" r="r" b="b"/>
              <a:pathLst>
                <a:path w="1" h="5777" fill="none" extrusionOk="0">
                  <a:moveTo>
                    <a:pt x="0" y="1"/>
                  </a:moveTo>
                  <a:lnTo>
                    <a:pt x="0" y="5776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618500" y="3171375"/>
              <a:ext cx="149575" cy="25"/>
            </a:xfrm>
            <a:custGeom>
              <a:avLst/>
              <a:gdLst/>
              <a:ahLst/>
              <a:cxnLst/>
              <a:rect l="l" t="t" r="r" b="b"/>
              <a:pathLst>
                <a:path w="5983" h="1" fill="none" extrusionOk="0">
                  <a:moveTo>
                    <a:pt x="0" y="0"/>
                  </a:moveTo>
                  <a:lnTo>
                    <a:pt x="5983" y="0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814275" y="3171375"/>
              <a:ext cx="136475" cy="25"/>
            </a:xfrm>
            <a:custGeom>
              <a:avLst/>
              <a:gdLst/>
              <a:ahLst/>
              <a:cxnLst/>
              <a:rect l="l" t="t" r="r" b="b"/>
              <a:pathLst>
                <a:path w="5459" h="1" fill="none" extrusionOk="0">
                  <a:moveTo>
                    <a:pt x="0" y="0"/>
                  </a:moveTo>
                  <a:lnTo>
                    <a:pt x="5459" y="0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9"/>
          <p:cNvGrpSpPr/>
          <p:nvPr/>
        </p:nvGrpSpPr>
        <p:grpSpPr>
          <a:xfrm>
            <a:off x="8262775" y="4441275"/>
            <a:ext cx="332250" cy="334425"/>
            <a:chOff x="4618500" y="3002875"/>
            <a:chExt cx="332250" cy="334425"/>
          </a:xfrm>
        </p:grpSpPr>
        <p:sp>
          <p:nvSpPr>
            <p:cNvPr id="90" name="Google Shape;90;p9"/>
            <p:cNvSpPr/>
            <p:nvPr/>
          </p:nvSpPr>
          <p:spPr>
            <a:xfrm>
              <a:off x="4738850" y="3123700"/>
              <a:ext cx="95350" cy="95350"/>
            </a:xfrm>
            <a:custGeom>
              <a:avLst/>
              <a:gdLst/>
              <a:ahLst/>
              <a:cxnLst/>
              <a:rect l="l" t="t" r="r" b="b"/>
              <a:pathLst>
                <a:path w="3814" h="3814" extrusionOk="0">
                  <a:moveTo>
                    <a:pt x="1907" y="1"/>
                  </a:moveTo>
                  <a:lnTo>
                    <a:pt x="1" y="1907"/>
                  </a:lnTo>
                  <a:lnTo>
                    <a:pt x="1907" y="3814"/>
                  </a:lnTo>
                  <a:lnTo>
                    <a:pt x="3813" y="1907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4786525" y="3002875"/>
              <a:ext cx="25" cy="142700"/>
            </a:xfrm>
            <a:custGeom>
              <a:avLst/>
              <a:gdLst/>
              <a:ahLst/>
              <a:cxnLst/>
              <a:rect l="l" t="t" r="r" b="b"/>
              <a:pathLst>
                <a:path w="1" h="5708" fill="none" extrusionOk="0">
                  <a:moveTo>
                    <a:pt x="0" y="1"/>
                  </a:moveTo>
                  <a:lnTo>
                    <a:pt x="0" y="5707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4786525" y="3192875"/>
              <a:ext cx="25" cy="144425"/>
            </a:xfrm>
            <a:custGeom>
              <a:avLst/>
              <a:gdLst/>
              <a:ahLst/>
              <a:cxnLst/>
              <a:rect l="l" t="t" r="r" b="b"/>
              <a:pathLst>
                <a:path w="1" h="5777" fill="none" extrusionOk="0">
                  <a:moveTo>
                    <a:pt x="0" y="1"/>
                  </a:moveTo>
                  <a:lnTo>
                    <a:pt x="0" y="5776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4618500" y="3171375"/>
              <a:ext cx="149575" cy="25"/>
            </a:xfrm>
            <a:custGeom>
              <a:avLst/>
              <a:gdLst/>
              <a:ahLst/>
              <a:cxnLst/>
              <a:rect l="l" t="t" r="r" b="b"/>
              <a:pathLst>
                <a:path w="5983" h="1" fill="none" extrusionOk="0">
                  <a:moveTo>
                    <a:pt x="0" y="0"/>
                  </a:moveTo>
                  <a:lnTo>
                    <a:pt x="5983" y="0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4814275" y="3171375"/>
              <a:ext cx="136475" cy="25"/>
            </a:xfrm>
            <a:custGeom>
              <a:avLst/>
              <a:gdLst/>
              <a:ahLst/>
              <a:cxnLst/>
              <a:rect l="l" t="t" r="r" b="b"/>
              <a:pathLst>
                <a:path w="5459" h="1" fill="none" extrusionOk="0">
                  <a:moveTo>
                    <a:pt x="0" y="0"/>
                  </a:moveTo>
                  <a:lnTo>
                    <a:pt x="5459" y="0"/>
                  </a:lnTo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5" name="Google Shape;95;p9"/>
          <p:cNvCxnSpPr/>
          <p:nvPr/>
        </p:nvCxnSpPr>
        <p:spPr>
          <a:xfrm>
            <a:off x="714400" y="893299"/>
            <a:ext cx="0" cy="3725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9"/>
          <p:cNvCxnSpPr/>
          <p:nvPr/>
        </p:nvCxnSpPr>
        <p:spPr>
          <a:xfrm>
            <a:off x="8428900" y="536125"/>
            <a:ext cx="0" cy="3724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9"/>
          <p:cNvCxnSpPr/>
          <p:nvPr/>
        </p:nvCxnSpPr>
        <p:spPr>
          <a:xfrm>
            <a:off x="1076675" y="531025"/>
            <a:ext cx="3383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9"/>
          <p:cNvCxnSpPr/>
          <p:nvPr/>
        </p:nvCxnSpPr>
        <p:spPr>
          <a:xfrm>
            <a:off x="4628150" y="4608500"/>
            <a:ext cx="3383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979575" y="1364238"/>
            <a:ext cx="3987600" cy="6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984475" y="2143763"/>
            <a:ext cx="40131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7"/>
          <p:cNvGrpSpPr/>
          <p:nvPr/>
        </p:nvGrpSpPr>
        <p:grpSpPr>
          <a:xfrm>
            <a:off x="250968" y="-24"/>
            <a:ext cx="623446" cy="4129641"/>
            <a:chOff x="403368" y="-24"/>
            <a:chExt cx="623446" cy="4129641"/>
          </a:xfrm>
        </p:grpSpPr>
        <p:sp>
          <p:nvSpPr>
            <p:cNvPr id="228" name="Google Shape;228;p17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17"/>
          <p:cNvGrpSpPr/>
          <p:nvPr/>
        </p:nvGrpSpPr>
        <p:grpSpPr>
          <a:xfrm rot="10800000">
            <a:off x="8269568" y="1013851"/>
            <a:ext cx="623446" cy="4129641"/>
            <a:chOff x="403368" y="-24"/>
            <a:chExt cx="623446" cy="4129641"/>
          </a:xfrm>
        </p:grpSpPr>
        <p:sp>
          <p:nvSpPr>
            <p:cNvPr id="235" name="Google Shape;235;p17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rgbClr val="2B3358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7"/>
          <p:cNvSpPr txBox="1">
            <a:spLocks noGrp="1"/>
          </p:cNvSpPr>
          <p:nvPr>
            <p:ph type="subTitle" idx="1"/>
          </p:nvPr>
        </p:nvSpPr>
        <p:spPr>
          <a:xfrm>
            <a:off x="4962350" y="1894650"/>
            <a:ext cx="3466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715100" y="1894650"/>
            <a:ext cx="3466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2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21"/>
          <p:cNvGrpSpPr/>
          <p:nvPr/>
        </p:nvGrpSpPr>
        <p:grpSpPr>
          <a:xfrm>
            <a:off x="332580" y="2063068"/>
            <a:ext cx="155451" cy="3091510"/>
            <a:chOff x="714230" y="2051917"/>
            <a:chExt cx="155451" cy="3091510"/>
          </a:xfrm>
        </p:grpSpPr>
        <p:sp>
          <p:nvSpPr>
            <p:cNvPr id="294" name="Google Shape;294;p21"/>
            <p:cNvSpPr/>
            <p:nvPr/>
          </p:nvSpPr>
          <p:spPr>
            <a:xfrm rot="10800000">
              <a:off x="724050" y="2051917"/>
              <a:ext cx="135874" cy="135874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 rot="10800000">
              <a:off x="791950" y="2170516"/>
              <a:ext cx="37" cy="245272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10800000">
              <a:off x="791950" y="2773069"/>
              <a:ext cx="37" cy="237035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 rot="10800000">
              <a:off x="791950" y="2508940"/>
              <a:ext cx="37" cy="155451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 rot="5400000">
              <a:off x="791937" y="2516715"/>
              <a:ext cx="37" cy="155451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1"/>
          <p:cNvGrpSpPr/>
          <p:nvPr/>
        </p:nvGrpSpPr>
        <p:grpSpPr>
          <a:xfrm>
            <a:off x="8655980" y="2063068"/>
            <a:ext cx="155451" cy="3091510"/>
            <a:chOff x="714230" y="2051917"/>
            <a:chExt cx="155451" cy="3091510"/>
          </a:xfrm>
        </p:grpSpPr>
        <p:sp>
          <p:nvSpPr>
            <p:cNvPr id="300" name="Google Shape;300;p21"/>
            <p:cNvSpPr/>
            <p:nvPr/>
          </p:nvSpPr>
          <p:spPr>
            <a:xfrm rot="10800000">
              <a:off x="724050" y="2051917"/>
              <a:ext cx="135874" cy="135874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 rot="10800000">
              <a:off x="791950" y="2170516"/>
              <a:ext cx="37" cy="245272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 rot="10800000">
              <a:off x="791950" y="2773069"/>
              <a:ext cx="37" cy="237035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 rot="10800000">
              <a:off x="791950" y="2508940"/>
              <a:ext cx="37" cy="155451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 rot="5400000">
              <a:off x="791937" y="2516715"/>
              <a:ext cx="37" cy="155451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2"/>
          <p:cNvGrpSpPr/>
          <p:nvPr/>
        </p:nvGrpSpPr>
        <p:grpSpPr>
          <a:xfrm>
            <a:off x="98568" y="-24"/>
            <a:ext cx="623446" cy="4129641"/>
            <a:chOff x="403368" y="-24"/>
            <a:chExt cx="623446" cy="4129641"/>
          </a:xfrm>
        </p:grpSpPr>
        <p:sp>
          <p:nvSpPr>
            <p:cNvPr id="307" name="Google Shape;307;p22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22"/>
          <p:cNvGrpSpPr/>
          <p:nvPr/>
        </p:nvGrpSpPr>
        <p:grpSpPr>
          <a:xfrm rot="10800000">
            <a:off x="8421968" y="1013851"/>
            <a:ext cx="623446" cy="4129641"/>
            <a:chOff x="403368" y="-24"/>
            <a:chExt cx="623446" cy="4129641"/>
          </a:xfrm>
        </p:grpSpPr>
        <p:sp>
          <p:nvSpPr>
            <p:cNvPr id="314" name="Google Shape;314;p22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2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18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186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2" name="Google Shape;322;p22"/>
          <p:cNvSpPr txBox="1">
            <a:spLocks noGrp="1"/>
          </p:cNvSpPr>
          <p:nvPr>
            <p:ph type="title"/>
          </p:nvPr>
        </p:nvSpPr>
        <p:spPr>
          <a:xfrm>
            <a:off x="720000" y="1703763"/>
            <a:ext cx="361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2"/>
          <p:cNvSpPr txBox="1">
            <a:spLocks noGrp="1"/>
          </p:cNvSpPr>
          <p:nvPr>
            <p:ph type="title" idx="3"/>
          </p:nvPr>
        </p:nvSpPr>
        <p:spPr>
          <a:xfrm>
            <a:off x="4808150" y="1703763"/>
            <a:ext cx="361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oogle Shape;435;p30"/>
          <p:cNvGrpSpPr/>
          <p:nvPr/>
        </p:nvGrpSpPr>
        <p:grpSpPr>
          <a:xfrm flipH="1">
            <a:off x="8162809" y="-25"/>
            <a:ext cx="532173" cy="3525061"/>
            <a:chOff x="403368" y="-24"/>
            <a:chExt cx="623446" cy="4129641"/>
          </a:xfrm>
        </p:grpSpPr>
        <p:sp>
          <p:nvSpPr>
            <p:cNvPr id="436" name="Google Shape;436;p30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30"/>
          <p:cNvGrpSpPr/>
          <p:nvPr/>
        </p:nvGrpSpPr>
        <p:grpSpPr>
          <a:xfrm rot="10800000" flipH="1">
            <a:off x="449010" y="1591380"/>
            <a:ext cx="532173" cy="3525061"/>
            <a:chOff x="403368" y="-24"/>
            <a:chExt cx="623446" cy="4129641"/>
          </a:xfrm>
        </p:grpSpPr>
        <p:sp>
          <p:nvSpPr>
            <p:cNvPr id="443" name="Google Shape;443;p30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31"/>
          <p:cNvGrpSpPr/>
          <p:nvPr/>
        </p:nvGrpSpPr>
        <p:grpSpPr>
          <a:xfrm>
            <a:off x="449010" y="-25"/>
            <a:ext cx="532173" cy="3525061"/>
            <a:chOff x="403368" y="-24"/>
            <a:chExt cx="623446" cy="4129641"/>
          </a:xfrm>
        </p:grpSpPr>
        <p:sp>
          <p:nvSpPr>
            <p:cNvPr id="451" name="Google Shape;451;p31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1"/>
          <p:cNvGrpSpPr/>
          <p:nvPr/>
        </p:nvGrpSpPr>
        <p:grpSpPr>
          <a:xfrm rot="10800000">
            <a:off x="8162809" y="1591380"/>
            <a:ext cx="532173" cy="3525061"/>
            <a:chOff x="403368" y="-24"/>
            <a:chExt cx="623446" cy="4129641"/>
          </a:xfrm>
        </p:grpSpPr>
        <p:sp>
          <p:nvSpPr>
            <p:cNvPr id="458" name="Google Shape;458;p31"/>
            <p:cNvSpPr/>
            <p:nvPr/>
          </p:nvSpPr>
          <p:spPr>
            <a:xfrm>
              <a:off x="625818" y="3710994"/>
              <a:ext cx="178571" cy="178571"/>
            </a:xfrm>
            <a:custGeom>
              <a:avLst/>
              <a:gdLst/>
              <a:ahLst/>
              <a:cxnLst/>
              <a:rect l="l" t="t" r="r" b="b"/>
              <a:pathLst>
                <a:path w="3654" h="3654" extrusionOk="0">
                  <a:moveTo>
                    <a:pt x="1827" y="1"/>
                  </a:moveTo>
                  <a:lnTo>
                    <a:pt x="1" y="1827"/>
                  </a:lnTo>
                  <a:lnTo>
                    <a:pt x="1827" y="3654"/>
                  </a:lnTo>
                  <a:lnTo>
                    <a:pt x="3653" y="1827"/>
                  </a:lnTo>
                  <a:lnTo>
                    <a:pt x="1827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715080" y="3443886"/>
              <a:ext cx="49" cy="322347"/>
            </a:xfrm>
            <a:custGeom>
              <a:avLst/>
              <a:gdLst/>
              <a:ahLst/>
              <a:cxnLst/>
              <a:rect l="l" t="t" r="r" b="b"/>
              <a:pathLst>
                <a:path w="1" h="6596" fill="none" extrusionOk="0">
                  <a:moveTo>
                    <a:pt x="0" y="0"/>
                  </a:moveTo>
                  <a:lnTo>
                    <a:pt x="0" y="6596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715080" y="3825498"/>
              <a:ext cx="49" cy="304118"/>
            </a:xfrm>
            <a:custGeom>
              <a:avLst/>
              <a:gdLst/>
              <a:ahLst/>
              <a:cxnLst/>
              <a:rect l="l" t="t" r="r" b="b"/>
              <a:pathLst>
                <a:path w="1" h="6223" fill="none" extrusionOk="0">
                  <a:moveTo>
                    <a:pt x="0" y="1"/>
                  </a:moveTo>
                  <a:lnTo>
                    <a:pt x="0" y="6223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403368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715080" y="-24"/>
              <a:ext cx="49" cy="3115218"/>
            </a:xfrm>
            <a:custGeom>
              <a:avLst/>
              <a:gdLst/>
              <a:ahLst/>
              <a:cxnLst/>
              <a:rect l="l" t="t" r="r" b="b"/>
              <a:pathLst>
                <a:path w="1" h="63745" fill="none" extrusionOk="0">
                  <a:moveTo>
                    <a:pt x="0" y="6374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746642" y="3800255"/>
              <a:ext cx="280172" cy="49"/>
            </a:xfrm>
            <a:custGeom>
              <a:avLst/>
              <a:gdLst/>
              <a:ahLst/>
              <a:cxnLst/>
              <a:rect l="l" t="t" r="r" b="b"/>
              <a:pathLst>
                <a:path w="5733" h="1" fill="none" extrusionOk="0">
                  <a:moveTo>
                    <a:pt x="1" y="0"/>
                  </a:moveTo>
                  <a:lnTo>
                    <a:pt x="5732" y="0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ontserrat SemiBold"/>
              <a:buNone/>
              <a:defRPr sz="34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3" r:id="rId5"/>
    <p:sldLayoutId id="2147483667" r:id="rId6"/>
    <p:sldLayoutId id="2147483668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5"/>
          <p:cNvSpPr txBox="1">
            <a:spLocks noGrp="1"/>
          </p:cNvSpPr>
          <p:nvPr>
            <p:ph type="ctrTitle"/>
          </p:nvPr>
        </p:nvSpPr>
        <p:spPr>
          <a:xfrm>
            <a:off x="1559550" y="834750"/>
            <a:ext cx="6024300" cy="28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Regular Expressions</a:t>
            </a:r>
            <a:endParaRPr sz="38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475" name="Google Shape;475;p35"/>
          <p:cNvSpPr txBox="1">
            <a:spLocks noGrp="1"/>
          </p:cNvSpPr>
          <p:nvPr>
            <p:ph type="subTitle" idx="1"/>
          </p:nvPr>
        </p:nvSpPr>
        <p:spPr>
          <a:xfrm>
            <a:off x="1669500" y="3647550"/>
            <a:ext cx="5804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DATA STRUCTURES Zeinab Ibrahim 202111149</a:t>
            </a:r>
            <a:endParaRPr dirty="0"/>
          </a:p>
        </p:txBody>
      </p:sp>
      <p:grpSp>
        <p:nvGrpSpPr>
          <p:cNvPr id="476" name="Google Shape;476;p35"/>
          <p:cNvGrpSpPr/>
          <p:nvPr/>
        </p:nvGrpSpPr>
        <p:grpSpPr>
          <a:xfrm>
            <a:off x="2420254" y="534995"/>
            <a:ext cx="4303492" cy="392758"/>
            <a:chOff x="2420254" y="534995"/>
            <a:chExt cx="4303492" cy="392758"/>
          </a:xfrm>
        </p:grpSpPr>
        <p:grpSp>
          <p:nvGrpSpPr>
            <p:cNvPr id="477" name="Google Shape;477;p35"/>
            <p:cNvGrpSpPr/>
            <p:nvPr/>
          </p:nvGrpSpPr>
          <p:grpSpPr>
            <a:xfrm>
              <a:off x="4375682" y="534995"/>
              <a:ext cx="392680" cy="392758"/>
              <a:chOff x="4375682" y="534995"/>
              <a:chExt cx="392680" cy="392758"/>
            </a:xfrm>
          </p:grpSpPr>
          <p:sp>
            <p:nvSpPr>
              <p:cNvPr id="478" name="Google Shape;478;p35"/>
              <p:cNvSpPr/>
              <p:nvPr/>
            </p:nvSpPr>
            <p:spPr>
              <a:xfrm rot="-5400000">
                <a:off x="4571983" y="535078"/>
                <a:ext cx="78" cy="392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5" fill="none" extrusionOk="0">
                    <a:moveTo>
                      <a:pt x="1" y="5004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 rot="-5400000">
                <a:off x="4375638" y="731335"/>
                <a:ext cx="392758" cy="78"/>
              </a:xfrm>
              <a:custGeom>
                <a:avLst/>
                <a:gdLst/>
                <a:ahLst/>
                <a:cxnLst/>
                <a:rect l="l" t="t" r="r" b="b"/>
                <a:pathLst>
                  <a:path w="5006" h="1" fill="none" extrusionOk="0">
                    <a:moveTo>
                      <a:pt x="1" y="0"/>
                    </a:moveTo>
                    <a:lnTo>
                      <a:pt x="5005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 rot="-5400000">
                <a:off x="4509213" y="667356"/>
                <a:ext cx="128043" cy="12804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fill="none" extrusionOk="0">
                    <a:moveTo>
                      <a:pt x="1631" y="163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 rot="-5400000">
                <a:off x="4509213" y="667356"/>
                <a:ext cx="128043" cy="128043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1632" fill="none" extrusionOk="0">
                    <a:moveTo>
                      <a:pt x="1" y="1631"/>
                    </a:moveTo>
                    <a:lnTo>
                      <a:pt x="1631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35"/>
            <p:cNvSpPr/>
            <p:nvPr/>
          </p:nvSpPr>
          <p:spPr>
            <a:xfrm rot="-5400000">
              <a:off x="5801635" y="-190654"/>
              <a:ext cx="78" cy="1844144"/>
            </a:xfrm>
            <a:custGeom>
              <a:avLst/>
              <a:gdLst/>
              <a:ahLst/>
              <a:cxnLst/>
              <a:rect l="l" t="t" r="r" b="b"/>
              <a:pathLst>
                <a:path w="1" h="23505" fill="none" extrusionOk="0">
                  <a:moveTo>
                    <a:pt x="1" y="23505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 rot="-5400000">
              <a:off x="3342326" y="-190693"/>
              <a:ext cx="78" cy="1844222"/>
            </a:xfrm>
            <a:custGeom>
              <a:avLst/>
              <a:gdLst/>
              <a:ahLst/>
              <a:cxnLst/>
              <a:rect l="l" t="t" r="r" b="b"/>
              <a:pathLst>
                <a:path w="1" h="23506" fill="none" extrusionOk="0">
                  <a:moveTo>
                    <a:pt x="1" y="2350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5"/>
          <p:cNvGrpSpPr/>
          <p:nvPr/>
        </p:nvGrpSpPr>
        <p:grpSpPr>
          <a:xfrm>
            <a:off x="2420254" y="4215820"/>
            <a:ext cx="4303492" cy="392680"/>
            <a:chOff x="2420254" y="4215820"/>
            <a:chExt cx="4303492" cy="392680"/>
          </a:xfrm>
        </p:grpSpPr>
        <p:grpSp>
          <p:nvGrpSpPr>
            <p:cNvPr id="485" name="Google Shape;485;p35"/>
            <p:cNvGrpSpPr/>
            <p:nvPr/>
          </p:nvGrpSpPr>
          <p:grpSpPr>
            <a:xfrm>
              <a:off x="4375682" y="4215820"/>
              <a:ext cx="392680" cy="392680"/>
              <a:chOff x="4375682" y="4215820"/>
              <a:chExt cx="392680" cy="392680"/>
            </a:xfrm>
          </p:grpSpPr>
          <p:sp>
            <p:nvSpPr>
              <p:cNvPr id="486" name="Google Shape;486;p35"/>
              <p:cNvSpPr/>
              <p:nvPr/>
            </p:nvSpPr>
            <p:spPr>
              <a:xfrm rot="-5400000">
                <a:off x="4571983" y="4215825"/>
                <a:ext cx="78" cy="392680"/>
              </a:xfrm>
              <a:custGeom>
                <a:avLst/>
                <a:gdLst/>
                <a:ahLst/>
                <a:cxnLst/>
                <a:rect l="l" t="t" r="r" b="b"/>
                <a:pathLst>
                  <a:path w="1" h="5005" fill="none" extrusionOk="0">
                    <a:moveTo>
                      <a:pt x="1" y="5004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 rot="-5400000">
                <a:off x="4375677" y="4412121"/>
                <a:ext cx="392680" cy="78"/>
              </a:xfrm>
              <a:custGeom>
                <a:avLst/>
                <a:gdLst/>
                <a:ahLst/>
                <a:cxnLst/>
                <a:rect l="l" t="t" r="r" b="b"/>
                <a:pathLst>
                  <a:path w="5005" h="1" fill="none" extrusionOk="0">
                    <a:moveTo>
                      <a:pt x="1" y="0"/>
                    </a:moveTo>
                    <a:lnTo>
                      <a:pt x="5005" y="0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 rot="-5400000">
                <a:off x="4509174" y="4348063"/>
                <a:ext cx="128121" cy="128043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632" fill="none" extrusionOk="0">
                    <a:moveTo>
                      <a:pt x="1632" y="1631"/>
                    </a:moveTo>
                    <a:lnTo>
                      <a:pt x="0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 rot="-5400000">
                <a:off x="4509174" y="4348063"/>
                <a:ext cx="128121" cy="128043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632" fill="none" extrusionOk="0">
                    <a:moveTo>
                      <a:pt x="0" y="1631"/>
                    </a:moveTo>
                    <a:lnTo>
                      <a:pt x="1632" y="1"/>
                    </a:lnTo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56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35"/>
            <p:cNvSpPr/>
            <p:nvPr/>
          </p:nvSpPr>
          <p:spPr>
            <a:xfrm rot="-5400000">
              <a:off x="5801635" y="3490093"/>
              <a:ext cx="78" cy="1844144"/>
            </a:xfrm>
            <a:custGeom>
              <a:avLst/>
              <a:gdLst/>
              <a:ahLst/>
              <a:cxnLst/>
              <a:rect l="l" t="t" r="r" b="b"/>
              <a:pathLst>
                <a:path w="1" h="23505" fill="none" extrusionOk="0">
                  <a:moveTo>
                    <a:pt x="1" y="23505"/>
                  </a:moveTo>
                  <a:lnTo>
                    <a:pt x="1" y="0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 rot="-5400000">
              <a:off x="3342326" y="3490054"/>
              <a:ext cx="78" cy="1844222"/>
            </a:xfrm>
            <a:custGeom>
              <a:avLst/>
              <a:gdLst/>
              <a:ahLst/>
              <a:cxnLst/>
              <a:rect l="l" t="t" r="r" b="b"/>
              <a:pathLst>
                <a:path w="1" h="23506" fill="none" extrusionOk="0">
                  <a:moveTo>
                    <a:pt x="1" y="23505"/>
                  </a:moveTo>
                  <a:lnTo>
                    <a:pt x="1" y="1"/>
                  </a:lnTo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56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ea typeface="Montserrat Black"/>
                <a:cs typeface="Montserrat Black"/>
              </a:rPr>
              <a:t>Why use </a:t>
            </a:r>
            <a:r>
              <a:rPr lang="en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Regular expressions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498" name="Google Shape;498;p36"/>
          <p:cNvGraphicFramePr/>
          <p:nvPr>
            <p:extLst>
              <p:ext uri="{D42A27DB-BD31-4B8C-83A1-F6EECF244321}">
                <p14:modId xmlns:p14="http://schemas.microsoft.com/office/powerpoint/2010/main" val="770630616"/>
              </p:ext>
            </p:extLst>
          </p:nvPr>
        </p:nvGraphicFramePr>
        <p:xfrm>
          <a:off x="720000" y="1129145"/>
          <a:ext cx="7704000" cy="5613281"/>
        </p:xfrm>
        <a:graphic>
          <a:graphicData uri="http://schemas.openxmlformats.org/drawingml/2006/table">
            <a:tbl>
              <a:tblPr>
                <a:noFill/>
                <a:tableStyleId>{590F2BB0-C1A5-4915-BAE6-84A59F696C4D}</a:tableStyleId>
              </a:tblPr>
              <a:tblGrid>
                <a:gridCol w="7371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55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Regular Expressions in C++ are an important part of programming which 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helps is finding a pattern that consists of a sequence of characters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It is also known as “ Regex “ and it is used to define a pattern that can be used in string searching algorithms.</a:t>
                      </a:r>
                      <a:endParaRPr sz="11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7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Regular expressions are </a:t>
                      </a:r>
                      <a:r>
                        <a:rPr lang="en-US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useful in search and replace operations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The typical use case is to look for a sub-string that matches a pattern and replace it with something else. </a:t>
                      </a:r>
                      <a:endParaRPr sz="11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16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lt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 b="1" dirty="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3"/>
          <p:cNvSpPr txBox="1">
            <a:spLocks noGrp="1"/>
          </p:cNvSpPr>
          <p:nvPr>
            <p:ph type="title"/>
          </p:nvPr>
        </p:nvSpPr>
        <p:spPr>
          <a:xfrm>
            <a:off x="1932491" y="228254"/>
            <a:ext cx="5279018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Password validation</a:t>
            </a:r>
            <a:endParaRPr dirty="0"/>
          </a:p>
        </p:txBody>
      </p:sp>
      <p:sp>
        <p:nvSpPr>
          <p:cNvPr id="598" name="Google Shape;598;p43"/>
          <p:cNvSpPr txBox="1">
            <a:spLocks noGrp="1"/>
          </p:cNvSpPr>
          <p:nvPr>
            <p:ph type="title" idx="3"/>
          </p:nvPr>
        </p:nvSpPr>
        <p:spPr>
          <a:xfrm>
            <a:off x="0" y="503683"/>
            <a:ext cx="1607127" cy="44535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R</a:t>
            </a:r>
            <a:r>
              <a:rPr lang="en" sz="1400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egex code</a:t>
            </a:r>
            <a:endParaRPr sz="1400"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599" name="Google Shape;599;p43"/>
          <p:cNvCxnSpPr/>
          <p:nvPr/>
        </p:nvCxnSpPr>
        <p:spPr>
          <a:xfrm>
            <a:off x="4572000" y="1775735"/>
            <a:ext cx="0" cy="168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" y="929462"/>
            <a:ext cx="5586005" cy="21619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" y="3219912"/>
            <a:ext cx="8756073" cy="1628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8"/>
          <p:cNvSpPr txBox="1">
            <a:spLocks noGrp="1"/>
          </p:cNvSpPr>
          <p:nvPr>
            <p:ph type="subTitle" idx="1"/>
          </p:nvPr>
        </p:nvSpPr>
        <p:spPr>
          <a:xfrm>
            <a:off x="4747655" y="1"/>
            <a:ext cx="3466449" cy="1101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As we know The Hospital Insurance number can never include letters . </a:t>
            </a:r>
            <a:endParaRPr dirty="0"/>
          </a:p>
        </p:txBody>
      </p:sp>
      <p:sp>
        <p:nvSpPr>
          <p:cNvPr id="535" name="Google Shape;535;p38"/>
          <p:cNvSpPr txBox="1">
            <a:spLocks noGrp="1"/>
          </p:cNvSpPr>
          <p:nvPr>
            <p:ph type="title"/>
          </p:nvPr>
        </p:nvSpPr>
        <p:spPr>
          <a:xfrm>
            <a:off x="715100" y="1894650"/>
            <a:ext cx="34665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Validate</a:t>
            </a:r>
            <a:r>
              <a:rPr lang="en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 Insurance number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536" name="Google Shape;536;p38"/>
          <p:cNvCxnSpPr/>
          <p:nvPr/>
        </p:nvCxnSpPr>
        <p:spPr>
          <a:xfrm>
            <a:off x="4572000" y="1756525"/>
            <a:ext cx="0" cy="1683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7" y="1170633"/>
            <a:ext cx="4077214" cy="3256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>
            <a:spLocks noGrp="1"/>
          </p:cNvSpPr>
          <p:nvPr>
            <p:ph type="title"/>
          </p:nvPr>
        </p:nvSpPr>
        <p:spPr>
          <a:xfrm>
            <a:off x="806393" y="643802"/>
            <a:ext cx="2636461" cy="4437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code</a:t>
            </a:r>
            <a:endParaRPr dirty="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087582"/>
            <a:ext cx="7855527" cy="3546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Montserrat Black"/>
                <a:ea typeface="Montserrat Black"/>
                <a:cs typeface="Montserrat Black"/>
                <a:sym typeface="Montserrat Black"/>
              </a:rPr>
              <a:t>‘Replace’ </a:t>
            </a:r>
            <a:r>
              <a:rPr lang="en-US" dirty="0" smtClean="0">
                <a:latin typeface="+mj-lt"/>
                <a:ea typeface="Montserrat Black"/>
                <a:cs typeface="Montserrat Black"/>
                <a:sym typeface="Montserrat Black"/>
              </a:rPr>
              <a:t>using regular expression</a:t>
            </a:r>
            <a:endParaRPr dirty="0">
              <a:latin typeface="+mj-lt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588" name="Google Shape;588;p42"/>
          <p:cNvCxnSpPr/>
          <p:nvPr/>
        </p:nvCxnSpPr>
        <p:spPr>
          <a:xfrm rot="10800000">
            <a:off x="5159700" y="1711625"/>
            <a:ext cx="0" cy="597900"/>
          </a:xfrm>
          <a:prstGeom prst="straightConnector1">
            <a:avLst/>
          </a:pr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9" name="Google Shape;589;p42"/>
          <p:cNvCxnSpPr/>
          <p:nvPr/>
        </p:nvCxnSpPr>
        <p:spPr>
          <a:xfrm rot="10800000">
            <a:off x="5159700" y="2732058"/>
            <a:ext cx="0" cy="59790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0" name="Google Shape;590;p42"/>
          <p:cNvCxnSpPr/>
          <p:nvPr/>
        </p:nvCxnSpPr>
        <p:spPr>
          <a:xfrm rot="10800000">
            <a:off x="5159700" y="3752490"/>
            <a:ext cx="0" cy="597900"/>
          </a:xfrm>
          <a:prstGeom prst="straightConnector1">
            <a:avLst/>
          </a:prstGeom>
          <a:noFill/>
          <a:ln w="28575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6" y="1426665"/>
            <a:ext cx="4609251" cy="27217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104" y="1682989"/>
            <a:ext cx="3462406" cy="2069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and Linear Aesthetic Business Plan for Korean Corporations by Slidesgo">
  <a:themeElements>
    <a:clrScheme name="Simple Light">
      <a:dk1>
        <a:srgbClr val="F5F5F5"/>
      </a:dk1>
      <a:lt1>
        <a:srgbClr val="273446"/>
      </a:lt1>
      <a:dk2>
        <a:srgbClr val="ACD1E5"/>
      </a:dk2>
      <a:lt2>
        <a:srgbClr val="F3CEB2"/>
      </a:lt2>
      <a:accent1>
        <a:srgbClr val="F3D57A"/>
      </a:accent1>
      <a:accent2>
        <a:srgbClr val="D1E7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734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122</Words>
  <Application>Microsoft Office PowerPoint</Application>
  <PresentationFormat>On-screen Show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Montserrat SemiBold</vt:lpstr>
      <vt:lpstr>Bebas Neue</vt:lpstr>
      <vt:lpstr>Montserrat ExtraBold</vt:lpstr>
      <vt:lpstr>Catamaran</vt:lpstr>
      <vt:lpstr>Montserrat Black</vt:lpstr>
      <vt:lpstr>Elegant and Linear Aesthetic Business Plan for Korean Corporations by Slidesgo</vt:lpstr>
      <vt:lpstr>Regular Expressions</vt:lpstr>
      <vt:lpstr>Why use Regular expressions</vt:lpstr>
      <vt:lpstr>Password validation</vt:lpstr>
      <vt:lpstr>Validate Insurance number</vt:lpstr>
      <vt:lpstr>code</vt:lpstr>
      <vt:lpstr>‘Replace’ using regular expression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admin</cp:lastModifiedBy>
  <cp:revision>3</cp:revision>
  <dcterms:modified xsi:type="dcterms:W3CDTF">2022-12-09T07:44:22Z</dcterms:modified>
</cp:coreProperties>
</file>