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70" r:id="rId3"/>
    <p:sldId id="268" r:id="rId4"/>
    <p:sldId id="271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30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8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3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4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2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24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3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2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3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Google Project Management Track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1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0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7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4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147" y="800100"/>
            <a:ext cx="8127705" cy="666749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u="sng" dirty="0">
                <a:solidFill>
                  <a:schemeClr val="accent2"/>
                </a:solidFill>
              </a:rPr>
              <a:t>CUCM Purchasing and Implementation</a:t>
            </a:r>
            <a:endParaRPr sz="4000" u="sng" dirty="0">
              <a:solidFill>
                <a:schemeClr val="accent2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5FA7F0-BD43-45F0-BCB6-F8B1972634E2}"/>
              </a:ext>
            </a:extLst>
          </p:cNvPr>
          <p:cNvSpPr txBox="1">
            <a:spLocks/>
          </p:cNvSpPr>
          <p:nvPr/>
        </p:nvSpPr>
        <p:spPr>
          <a:xfrm>
            <a:off x="800099" y="3124200"/>
            <a:ext cx="7543799" cy="2781299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Group Members</a:t>
            </a:r>
          </a:p>
          <a:p>
            <a:pPr marL="0" indent="0">
              <a:buNone/>
            </a:pPr>
            <a:r>
              <a:rPr lang="en-US" dirty="0"/>
              <a:t>1.Gehad </a:t>
            </a:r>
            <a:r>
              <a:rPr lang="en-US" dirty="0" err="1"/>
              <a:t>Yousry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2.Zinab Belal</a:t>
            </a:r>
          </a:p>
          <a:p>
            <a:pPr marL="0" indent="0">
              <a:buNone/>
            </a:pPr>
            <a:r>
              <a:rPr lang="en-US" dirty="0"/>
              <a:t>3.Samar Allam</a:t>
            </a:r>
          </a:p>
          <a:p>
            <a:pPr marL="0" indent="0">
              <a:buNone/>
            </a:pPr>
            <a:r>
              <a:rPr lang="en-US" dirty="0"/>
              <a:t>4.Raghda </a:t>
            </a:r>
            <a:r>
              <a:rPr lang="en-US" dirty="0" err="1"/>
              <a:t>Abdelkhalek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5.Tarek Mohammed </a:t>
            </a:r>
          </a:p>
          <a:p>
            <a:pPr marL="57150" indent="0">
              <a:buFont typeface="Calibri" panose="020F0502020204030204" pitchFamily="34" charset="0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476F48-0EF8-4EA1-B03B-072C19F9AE0F}"/>
              </a:ext>
            </a:extLst>
          </p:cNvPr>
          <p:cNvSpPr txBox="1">
            <a:spLocks/>
          </p:cNvSpPr>
          <p:nvPr/>
        </p:nvSpPr>
        <p:spPr>
          <a:xfrm>
            <a:off x="762001" y="1866900"/>
            <a:ext cx="5324474" cy="27812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Calibri" panose="020F0502020204030204" pitchFamily="34" charset="0"/>
              <a:buNone/>
            </a:pPr>
            <a:r>
              <a:rPr lang="en-US" b="1" dirty="0"/>
              <a:t>Track : ERP Google Project Management</a:t>
            </a:r>
          </a:p>
          <a:p>
            <a:pPr marL="57150" indent="0">
              <a:buFont typeface="Calibri" panose="020F0502020204030204" pitchFamily="34" charset="0"/>
              <a:buNone/>
            </a:pPr>
            <a:r>
              <a:rPr lang="en-US" b="1" dirty="0"/>
              <a:t>Company : EL </a:t>
            </a:r>
            <a:r>
              <a:rPr lang="en-US" b="1" dirty="0" err="1"/>
              <a:t>Manara</a:t>
            </a:r>
            <a:r>
              <a:rPr lang="en-US" b="1" dirty="0"/>
              <a:t> Group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4E3AD9-A1E6-4AC9-BF2B-93FE333C2587}"/>
              </a:ext>
            </a:extLst>
          </p:cNvPr>
          <p:cNvSpPr txBox="1"/>
          <p:nvPr/>
        </p:nvSpPr>
        <p:spPr>
          <a:xfrm>
            <a:off x="7162800" y="597217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: 26.10.2024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AA72-F66F-4D6A-84CF-DF8971F0715A}"/>
              </a:ext>
            </a:extLst>
          </p:cNvPr>
          <p:cNvSpPr txBox="1">
            <a:spLocks/>
          </p:cNvSpPr>
          <p:nvPr/>
        </p:nvSpPr>
        <p:spPr>
          <a:xfrm>
            <a:off x="342900" y="360364"/>
            <a:ext cx="7543800" cy="9318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00D54-D9F5-4E46-BDD9-0F1626BE5317}"/>
              </a:ext>
            </a:extLst>
          </p:cNvPr>
          <p:cNvSpPr txBox="1">
            <a:spLocks/>
          </p:cNvSpPr>
          <p:nvPr/>
        </p:nvSpPr>
        <p:spPr>
          <a:xfrm>
            <a:off x="1085850" y="1571626"/>
            <a:ext cx="6348413" cy="468630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Overview of the project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700" b="1" dirty="0"/>
              <a:t> </a:t>
            </a:r>
            <a:r>
              <a:rPr lang="en-US" sz="1700" dirty="0"/>
              <a:t>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Analysis Phase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700" dirty="0"/>
              <a:t>SWOT Analysis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700" dirty="0"/>
              <a:t>Fishbone Diagram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700" dirty="0"/>
              <a:t>SMART Goals &amp; OKRs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Initiation Phase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700" dirty="0"/>
              <a:t>Project Charter</a:t>
            </a:r>
          </a:p>
          <a:p>
            <a:pPr marL="148590" indent="-342900">
              <a:buFont typeface="Wingdings" panose="05000000000000000000" pitchFamily="2" charset="2"/>
              <a:buChar char="Ø"/>
            </a:pPr>
            <a:r>
              <a:rPr lang="en-US" b="1" dirty="0"/>
              <a:t>Planning Phase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700" dirty="0"/>
              <a:t>Project Schedule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700" dirty="0"/>
              <a:t>Communication Plan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700" dirty="0"/>
              <a:t>Risk Management Plan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700" dirty="0"/>
              <a:t>Budget Plan</a:t>
            </a:r>
            <a:endParaRPr lang="en-US" b="1" dirty="0"/>
          </a:p>
          <a:p>
            <a:pPr marL="148590" indent="-342900">
              <a:buFont typeface="Wingdings" panose="05000000000000000000" pitchFamily="2" charset="2"/>
              <a:buChar char="Ø"/>
            </a:pPr>
            <a:r>
              <a:rPr lang="en-US" b="1" dirty="0"/>
              <a:t>Execution </a:t>
            </a:r>
          </a:p>
          <a:p>
            <a:pPr marL="148590" indent="-342900">
              <a:buFont typeface="Wingdings" panose="05000000000000000000" pitchFamily="2" charset="2"/>
              <a:buChar char="Ø"/>
            </a:pPr>
            <a:r>
              <a:rPr lang="en-US" b="1" dirty="0"/>
              <a:t>Closing</a:t>
            </a:r>
          </a:p>
          <a:p>
            <a:pPr marL="57150" indent="0">
              <a:buFont typeface="Calibri" panose="020F0502020204030204" pitchFamily="34" charset="0"/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B57009-EEB7-4869-9633-4439129C56DC}"/>
              </a:ext>
            </a:extLst>
          </p:cNvPr>
          <p:cNvCxnSpPr/>
          <p:nvPr/>
        </p:nvCxnSpPr>
        <p:spPr>
          <a:xfrm>
            <a:off x="342900" y="1247775"/>
            <a:ext cx="82867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38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38150" y="838199"/>
            <a:ext cx="8267700" cy="18764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Presentation From Other Detailed  Documents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38150" y="250828"/>
            <a:ext cx="8267700" cy="798512"/>
          </a:xfrm>
        </p:spPr>
        <p:txBody>
          <a:bodyPr/>
          <a:lstStyle/>
          <a:p>
            <a:pPr algn="ctr"/>
            <a:r>
              <a:rPr dirty="0"/>
              <a:t>Acknowledgments</a:t>
            </a:r>
          </a:p>
        </p:txBody>
      </p:sp>
      <p:sp>
        <p:nvSpPr>
          <p:cNvPr id="6" name="Ribbon: Tilted Up 5">
            <a:extLst>
              <a:ext uri="{FF2B5EF4-FFF2-40B4-BE49-F238E27FC236}">
                <a16:creationId xmlns:a16="http://schemas.microsoft.com/office/drawing/2014/main" id="{53FE40DC-5DDE-42AA-8D13-0E4CDA65D46F}"/>
              </a:ext>
            </a:extLst>
          </p:cNvPr>
          <p:cNvSpPr/>
          <p:nvPr/>
        </p:nvSpPr>
        <p:spPr>
          <a:xfrm>
            <a:off x="1400175" y="1133475"/>
            <a:ext cx="6076950" cy="104775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055DC-E711-4E62-8ACE-5364DE47B4CB}"/>
              </a:ext>
            </a:extLst>
          </p:cNvPr>
          <p:cNvSpPr txBox="1"/>
          <p:nvPr/>
        </p:nvSpPr>
        <p:spPr>
          <a:xfrm>
            <a:off x="745091" y="2550157"/>
            <a:ext cx="362855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DPEI  Digital Pioneers Egypt Initiative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D4C93E-758A-4055-AC98-C50DF08D4452}"/>
              </a:ext>
            </a:extLst>
          </p:cNvPr>
          <p:cNvSpPr txBox="1"/>
          <p:nvPr/>
        </p:nvSpPr>
        <p:spPr>
          <a:xfrm>
            <a:off x="745091" y="3682042"/>
            <a:ext cx="191834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Dr. Haitham Salem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043C6F-1E63-4FD2-B27C-C3DE66CB286A}"/>
              </a:ext>
            </a:extLst>
          </p:cNvPr>
          <p:cNvSpPr txBox="1"/>
          <p:nvPr/>
        </p:nvSpPr>
        <p:spPr>
          <a:xfrm>
            <a:off x="1002265" y="4151795"/>
            <a:ext cx="797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 Thanks to such a great instructor for providing high quality content and great effort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32D0AB-E58E-4892-87DB-11E66A45150B}"/>
              </a:ext>
            </a:extLst>
          </p:cNvPr>
          <p:cNvSpPr txBox="1"/>
          <p:nvPr/>
        </p:nvSpPr>
        <p:spPr>
          <a:xfrm>
            <a:off x="1002265" y="3058175"/>
            <a:ext cx="593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Providing Such a great opportunity for learning ERP Track </a:t>
            </a:r>
          </a:p>
        </p:txBody>
      </p:sp>
    </p:spTree>
    <p:extLst>
      <p:ext uri="{BB962C8B-B14F-4D97-AF65-F5344CB8AC3E}">
        <p14:creationId xmlns:p14="http://schemas.microsoft.com/office/powerpoint/2010/main" val="356369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9100" y="771525"/>
            <a:ext cx="8153400" cy="3990975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dirty="0"/>
              <a:t>Questions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</TotalTime>
  <Words>123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Retrospect</vt:lpstr>
      <vt:lpstr>CUCM Purchasing and Implementation</vt:lpstr>
      <vt:lpstr>PowerPoint Presentation</vt:lpstr>
      <vt:lpstr>Presentation From Other Detailed  Documents</vt:lpstr>
      <vt:lpstr>Acknowledgments</vt:lpstr>
      <vt:lpstr>Questions  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CUCM Purchasing and Implementation</dc:title>
  <dc:subject/>
  <dc:creator/>
  <cp:keywords/>
  <dc:description>generated using python-pptx</dc:description>
  <cp:lastModifiedBy>Samar Allam</cp:lastModifiedBy>
  <cp:revision>21</cp:revision>
  <dcterms:created xsi:type="dcterms:W3CDTF">2013-01-27T09:14:16Z</dcterms:created>
  <dcterms:modified xsi:type="dcterms:W3CDTF">2024-10-26T11:00:05Z</dcterms:modified>
  <cp:category/>
</cp:coreProperties>
</file>