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9" r:id="rId7"/>
    <p:sldId id="260" r:id="rId8"/>
    <p:sldId id="266" r:id="rId9"/>
    <p:sldId id="265" r:id="rId10"/>
    <p:sldId id="268" r:id="rId11"/>
    <p:sldId id="264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31131-52D9-D06E-DF62-C4F815B45D29}" v="143" dt="2024-03-25T15:01:06.833"/>
    <p1510:client id="{44E836C3-9CAF-894C-9BC2-ECFE211C06C7}" v="971" dt="2024-03-26T06:15:03.557"/>
    <p1510:client id="{DAEA78B1-B1F7-BD43-4E36-43146B6982C1}" v="90" dt="2024-03-26T08:13:24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ON UTEYTITHYA" userId="S::uteytithya.nuon@student.cadt.edu.kh::13bc2d7b-9d9a-4b01-8378-9fb1d881e8ef" providerId="AD" clId="Web-{0CF31131-52D9-D06E-DF62-C4F815B45D29}"/>
    <pc:docChg chg="modSld">
      <pc:chgData name="NUON UTEYTITHYA" userId="S::uteytithya.nuon@student.cadt.edu.kh::13bc2d7b-9d9a-4b01-8378-9fb1d881e8ef" providerId="AD" clId="Web-{0CF31131-52D9-D06E-DF62-C4F815B45D29}" dt="2024-03-25T15:01:06.833" v="135" actId="20577"/>
      <pc:docMkLst>
        <pc:docMk/>
      </pc:docMkLst>
      <pc:sldChg chg="addSp modSp mod setBg">
        <pc:chgData name="NUON UTEYTITHYA" userId="S::uteytithya.nuon@student.cadt.edu.kh::13bc2d7b-9d9a-4b01-8378-9fb1d881e8ef" providerId="AD" clId="Web-{0CF31131-52D9-D06E-DF62-C4F815B45D29}" dt="2024-03-25T15:01:06.833" v="135" actId="20577"/>
        <pc:sldMkLst>
          <pc:docMk/>
          <pc:sldMk cId="109857222" sldId="256"/>
        </pc:sldMkLst>
        <pc:spChg chg="mod">
          <ac:chgData name="NUON UTEYTITHYA" userId="S::uteytithya.nuon@student.cadt.edu.kh::13bc2d7b-9d9a-4b01-8378-9fb1d881e8ef" providerId="AD" clId="Web-{0CF31131-52D9-D06E-DF62-C4F815B45D29}" dt="2024-03-25T14:58:03.363" v="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UON UTEYTITHYA" userId="S::uteytithya.nuon@student.cadt.edu.kh::13bc2d7b-9d9a-4b01-8378-9fb1d881e8ef" providerId="AD" clId="Web-{0CF31131-52D9-D06E-DF62-C4F815B45D29}" dt="2024-03-25T15:01:06.833" v="13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NUON UTEYTITHYA" userId="S::uteytithya.nuon@student.cadt.edu.kh::13bc2d7b-9d9a-4b01-8378-9fb1d881e8ef" providerId="AD" clId="Web-{0CF31131-52D9-D06E-DF62-C4F815B45D29}" dt="2024-03-25T14:57:48.097" v="2"/>
          <ac:spMkLst>
            <pc:docMk/>
            <pc:sldMk cId="109857222" sldId="256"/>
            <ac:spMk id="9" creationId="{B7BD7FCF-A254-4A97-A15C-319B67622677}"/>
          </ac:spMkLst>
        </pc:spChg>
        <pc:spChg chg="add">
          <ac:chgData name="NUON UTEYTITHYA" userId="S::uteytithya.nuon@student.cadt.edu.kh::13bc2d7b-9d9a-4b01-8378-9fb1d881e8ef" providerId="AD" clId="Web-{0CF31131-52D9-D06E-DF62-C4F815B45D29}" dt="2024-03-25T14:57:48.097" v="2"/>
          <ac:spMkLst>
            <pc:docMk/>
            <pc:sldMk cId="109857222" sldId="256"/>
            <ac:spMk id="11" creationId="{52FFAF72-6204-4676-9C6F-9A4CC4D91805}"/>
          </ac:spMkLst>
        </pc:spChg>
        <pc:picChg chg="add mod">
          <ac:chgData name="NUON UTEYTITHYA" userId="S::uteytithya.nuon@student.cadt.edu.kh::13bc2d7b-9d9a-4b01-8378-9fb1d881e8ef" providerId="AD" clId="Web-{0CF31131-52D9-D06E-DF62-C4F815B45D29}" dt="2024-03-25T14:57:48.097" v="2"/>
          <ac:picMkLst>
            <pc:docMk/>
            <pc:sldMk cId="109857222" sldId="256"/>
            <ac:picMk id="4" creationId="{F64BE14F-87F7-D0AE-9DF1-052923B2FDDB}"/>
          </ac:picMkLst>
        </pc:picChg>
      </pc:sldChg>
    </pc:docChg>
  </pc:docChgLst>
  <pc:docChgLst>
    <pc:chgData name="NUON UTEYTITHYA" userId="S::uteytithya.nuon@student.cadt.edu.kh::13bc2d7b-9d9a-4b01-8378-9fb1d881e8ef" providerId="AD" clId="Web-{DAEA78B1-B1F7-BD43-4E36-43146B6982C1}"/>
    <pc:docChg chg="addSld delSld modSld">
      <pc:chgData name="NUON UTEYTITHYA" userId="S::uteytithya.nuon@student.cadt.edu.kh::13bc2d7b-9d9a-4b01-8378-9fb1d881e8ef" providerId="AD" clId="Web-{DAEA78B1-B1F7-BD43-4E36-43146B6982C1}" dt="2024-03-26T08:13:24.985" v="83"/>
      <pc:docMkLst>
        <pc:docMk/>
      </pc:docMkLst>
      <pc:sldChg chg="add del">
        <pc:chgData name="NUON UTEYTITHYA" userId="S::uteytithya.nuon@student.cadt.edu.kh::13bc2d7b-9d9a-4b01-8378-9fb1d881e8ef" providerId="AD" clId="Web-{DAEA78B1-B1F7-BD43-4E36-43146B6982C1}" dt="2024-03-26T07:53:45.102" v="66"/>
        <pc:sldMkLst>
          <pc:docMk/>
          <pc:sldMk cId="2094215754" sldId="265"/>
        </pc:sldMkLst>
      </pc:sldChg>
      <pc:sldChg chg="addSp delSp modSp add del">
        <pc:chgData name="NUON UTEYTITHYA" userId="S::uteytithya.nuon@student.cadt.edu.kh::13bc2d7b-9d9a-4b01-8378-9fb1d881e8ef" providerId="AD" clId="Web-{DAEA78B1-B1F7-BD43-4E36-43146B6982C1}" dt="2024-03-26T07:57:17.999" v="79" actId="1076"/>
        <pc:sldMkLst>
          <pc:docMk/>
          <pc:sldMk cId="2913136582" sldId="266"/>
        </pc:sldMkLst>
        <pc:picChg chg="add mod">
          <ac:chgData name="NUON UTEYTITHYA" userId="S::uteytithya.nuon@student.cadt.edu.kh::13bc2d7b-9d9a-4b01-8378-9fb1d881e8ef" providerId="AD" clId="Web-{DAEA78B1-B1F7-BD43-4E36-43146B6982C1}" dt="2024-03-26T07:57:17.999" v="79" actId="1076"/>
          <ac:picMkLst>
            <pc:docMk/>
            <pc:sldMk cId="2913136582" sldId="266"/>
            <ac:picMk id="3" creationId="{2B5C7A1A-B5E7-0B4D-ABBD-A06BBAE20C05}"/>
          </ac:picMkLst>
        </pc:picChg>
        <pc:picChg chg="add del mod">
          <ac:chgData name="NUON UTEYTITHYA" userId="S::uteytithya.nuon@student.cadt.edu.kh::13bc2d7b-9d9a-4b01-8378-9fb1d881e8ef" providerId="AD" clId="Web-{DAEA78B1-B1F7-BD43-4E36-43146B6982C1}" dt="2024-03-26T07:56:42.795" v="75"/>
          <ac:picMkLst>
            <pc:docMk/>
            <pc:sldMk cId="2913136582" sldId="266"/>
            <ac:picMk id="4" creationId="{08A84869-BC42-6D37-4A3A-BFF6FFED5952}"/>
          </ac:picMkLst>
        </pc:picChg>
      </pc:sldChg>
      <pc:sldChg chg="addSp delSp modSp">
        <pc:chgData name="NUON UTEYTITHYA" userId="S::uteytithya.nuon@student.cadt.edu.kh::13bc2d7b-9d9a-4b01-8378-9fb1d881e8ef" providerId="AD" clId="Web-{DAEA78B1-B1F7-BD43-4E36-43146B6982C1}" dt="2024-03-26T08:13:24.985" v="83"/>
        <pc:sldMkLst>
          <pc:docMk/>
          <pc:sldMk cId="1971958809" sldId="268"/>
        </pc:sldMkLst>
        <pc:spChg chg="mod">
          <ac:chgData name="NUON UTEYTITHYA" userId="S::uteytithya.nuon@student.cadt.edu.kh::13bc2d7b-9d9a-4b01-8378-9fb1d881e8ef" providerId="AD" clId="Web-{DAEA78B1-B1F7-BD43-4E36-43146B6982C1}" dt="2024-03-26T08:13:10.797" v="81" actId="20577"/>
          <ac:spMkLst>
            <pc:docMk/>
            <pc:sldMk cId="1971958809" sldId="268"/>
            <ac:spMk id="16" creationId="{503E4C36-EBB6-F3AA-6D70-A10F19FF843A}"/>
          </ac:spMkLst>
        </pc:spChg>
        <pc:cxnChg chg="add del">
          <ac:chgData name="NUON UTEYTITHYA" userId="S::uteytithya.nuon@student.cadt.edu.kh::13bc2d7b-9d9a-4b01-8378-9fb1d881e8ef" providerId="AD" clId="Web-{DAEA78B1-B1F7-BD43-4E36-43146B6982C1}" dt="2024-03-26T08:13:24.985" v="83"/>
          <ac:cxnSpMkLst>
            <pc:docMk/>
            <pc:sldMk cId="1971958809" sldId="268"/>
            <ac:cxnSpMk id="3" creationId="{4554B98A-A56A-5DF9-B6C5-2F0CF6E8683A}"/>
          </ac:cxnSpMkLst>
        </pc:cxnChg>
      </pc:sldChg>
      <pc:sldChg chg="modSp new">
        <pc:chgData name="NUON UTEYTITHYA" userId="S::uteytithya.nuon@student.cadt.edu.kh::13bc2d7b-9d9a-4b01-8378-9fb1d881e8ef" providerId="AD" clId="Web-{DAEA78B1-B1F7-BD43-4E36-43146B6982C1}" dt="2024-03-26T07:24:15.067" v="58" actId="20577"/>
        <pc:sldMkLst>
          <pc:docMk/>
          <pc:sldMk cId="1079005131" sldId="269"/>
        </pc:sldMkLst>
        <pc:spChg chg="mod">
          <ac:chgData name="NUON UTEYTITHYA" userId="S::uteytithya.nuon@student.cadt.edu.kh::13bc2d7b-9d9a-4b01-8378-9fb1d881e8ef" providerId="AD" clId="Web-{DAEA78B1-B1F7-BD43-4E36-43146B6982C1}" dt="2024-03-26T07:24:15.067" v="58" actId="20577"/>
          <ac:spMkLst>
            <pc:docMk/>
            <pc:sldMk cId="1079005131" sldId="269"/>
            <ac:spMk id="2" creationId="{89BCE10C-2607-94F8-6E70-1FDE391A73FB}"/>
          </ac:spMkLst>
        </pc:spChg>
        <pc:spChg chg="mod">
          <ac:chgData name="NUON UTEYTITHYA" userId="S::uteytithya.nuon@student.cadt.edu.kh::13bc2d7b-9d9a-4b01-8378-9fb1d881e8ef" providerId="AD" clId="Web-{DAEA78B1-B1F7-BD43-4E36-43146B6982C1}" dt="2024-03-26T07:20:36.545" v="39" actId="20577"/>
          <ac:spMkLst>
            <pc:docMk/>
            <pc:sldMk cId="1079005131" sldId="269"/>
            <ac:spMk id="3" creationId="{40F688EA-3911-4EC1-F8A9-7341084950A3}"/>
          </ac:spMkLst>
        </pc:spChg>
      </pc:sldChg>
    </pc:docChg>
  </pc:docChgLst>
  <pc:docChgLst>
    <pc:chgData name="NUON UTEYTITHYA" userId="S::uteytithya.nuon@student.cadt.edu.kh::13bc2d7b-9d9a-4b01-8378-9fb1d881e8ef" providerId="AD" clId="Web-{44E836C3-9CAF-894C-9BC2-ECFE211C06C7}"/>
    <pc:docChg chg="addSld delSld modSld sldOrd">
      <pc:chgData name="NUON UTEYTITHYA" userId="S::uteytithya.nuon@student.cadt.edu.kh::13bc2d7b-9d9a-4b01-8378-9fb1d881e8ef" providerId="AD" clId="Web-{44E836C3-9CAF-894C-9BC2-ECFE211C06C7}" dt="2024-03-26T06:15:03.229" v="815" actId="20577"/>
      <pc:docMkLst>
        <pc:docMk/>
      </pc:docMkLst>
      <pc:sldChg chg="modSp">
        <pc:chgData name="NUON UTEYTITHYA" userId="S::uteytithya.nuon@student.cadt.edu.kh::13bc2d7b-9d9a-4b01-8378-9fb1d881e8ef" providerId="AD" clId="Web-{44E836C3-9CAF-894C-9BC2-ECFE211C06C7}" dt="2024-03-26T05:36:31.245" v="367" actId="20577"/>
        <pc:sldMkLst>
          <pc:docMk/>
          <pc:sldMk cId="109857222" sldId="256"/>
        </pc:sldMkLst>
        <pc:spChg chg="mod">
          <ac:chgData name="NUON UTEYTITHYA" userId="S::uteytithya.nuon@student.cadt.edu.kh::13bc2d7b-9d9a-4b01-8378-9fb1d881e8ef" providerId="AD" clId="Web-{44E836C3-9CAF-894C-9BC2-ECFE211C06C7}" dt="2024-03-26T04:55:12.682" v="5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UON UTEYTITHYA" userId="S::uteytithya.nuon@student.cadt.edu.kh::13bc2d7b-9d9a-4b01-8378-9fb1d881e8ef" providerId="AD" clId="Web-{44E836C3-9CAF-894C-9BC2-ECFE211C06C7}" dt="2024-03-26T05:36:31.245" v="3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NUON UTEYTITHYA" userId="S::uteytithya.nuon@student.cadt.edu.kh::13bc2d7b-9d9a-4b01-8378-9fb1d881e8ef" providerId="AD" clId="Web-{44E836C3-9CAF-894C-9BC2-ECFE211C06C7}" dt="2024-03-26T06:13:22.962" v="775" actId="20577"/>
        <pc:sldMkLst>
          <pc:docMk/>
          <pc:sldMk cId="2879823203" sldId="257"/>
        </pc:sldMkLst>
        <pc:spChg chg="mod">
          <ac:chgData name="NUON UTEYTITHYA" userId="S::uteytithya.nuon@student.cadt.edu.kh::13bc2d7b-9d9a-4b01-8378-9fb1d881e8ef" providerId="AD" clId="Web-{44E836C3-9CAF-894C-9BC2-ECFE211C06C7}" dt="2024-03-26T05:39:34.449" v="395"/>
          <ac:spMkLst>
            <pc:docMk/>
            <pc:sldMk cId="2879823203" sldId="257"/>
            <ac:spMk id="2" creationId="{A9F258CF-A10E-9053-A857-F135425E2EE7}"/>
          </ac:spMkLst>
        </pc:spChg>
        <pc:spChg chg="del mod">
          <ac:chgData name="NUON UTEYTITHYA" userId="S::uteytithya.nuon@student.cadt.edu.kh::13bc2d7b-9d9a-4b01-8378-9fb1d881e8ef" providerId="AD" clId="Web-{44E836C3-9CAF-894C-9BC2-ECFE211C06C7}" dt="2024-03-26T05:28:53.429" v="236"/>
          <ac:spMkLst>
            <pc:docMk/>
            <pc:sldMk cId="2879823203" sldId="257"/>
            <ac:spMk id="3" creationId="{93DCA0FC-C442-A0E3-ED3B-F6A54719E941}"/>
          </ac:spMkLst>
        </pc:spChg>
        <pc:spChg chg="add del mod">
          <ac:chgData name="NUON UTEYTITHYA" userId="S::uteytithya.nuon@student.cadt.edu.kh::13bc2d7b-9d9a-4b01-8378-9fb1d881e8ef" providerId="AD" clId="Web-{44E836C3-9CAF-894C-9BC2-ECFE211C06C7}" dt="2024-03-26T05:38:00.152" v="374"/>
          <ac:spMkLst>
            <pc:docMk/>
            <pc:sldMk cId="2879823203" sldId="257"/>
            <ac:spMk id="8" creationId="{E437B736-7B8F-265E-48F2-514B42BDBB62}"/>
          </ac:spMkLst>
        </pc:spChg>
        <pc:spChg chg="add del mod">
          <ac:chgData name="NUON UTEYTITHYA" userId="S::uteytithya.nuon@student.cadt.edu.kh::13bc2d7b-9d9a-4b01-8378-9fb1d881e8ef" providerId="AD" clId="Web-{44E836C3-9CAF-894C-9BC2-ECFE211C06C7}" dt="2024-03-26T05:38:26.699" v="378"/>
          <ac:spMkLst>
            <pc:docMk/>
            <pc:sldMk cId="2879823203" sldId="257"/>
            <ac:spMk id="9" creationId="{01A596BC-A984-4D8F-1F0F-B8539ED56BF9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5:38:47.308" v="380"/>
          <ac:spMkLst>
            <pc:docMk/>
            <pc:sldMk cId="2879823203" sldId="257"/>
            <ac:spMk id="11" creationId="{82619D48-1100-4660-1250-EC51DBB09A7F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5:39:34.449" v="395"/>
          <ac:spMkLst>
            <pc:docMk/>
            <pc:sldMk cId="2879823203" sldId="257"/>
            <ac:spMk id="13" creationId="{1B15ED52-F352-441B-82BF-E0EA34836D08}"/>
          </ac:spMkLst>
        </pc:spChg>
        <pc:spChg chg="add del mod ord">
          <ac:chgData name="NUON UTEYTITHYA" userId="S::uteytithya.nuon@student.cadt.edu.kh::13bc2d7b-9d9a-4b01-8378-9fb1d881e8ef" providerId="AD" clId="Web-{44E836C3-9CAF-894C-9BC2-ECFE211C06C7}" dt="2024-03-26T05:39:43.230" v="396"/>
          <ac:spMkLst>
            <pc:docMk/>
            <pc:sldMk cId="2879823203" sldId="257"/>
            <ac:spMk id="14" creationId="{ACC83C14-7BBA-C683-2CEE-75D85540F8B8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5:39:34.449" v="395"/>
          <ac:spMkLst>
            <pc:docMk/>
            <pc:sldMk cId="2879823203" sldId="257"/>
            <ac:spMk id="15" creationId="{3B2E3793-BFE6-45A2-9B7B-E18844431C99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5:39:34.449" v="395"/>
          <ac:spMkLst>
            <pc:docMk/>
            <pc:sldMk cId="2879823203" sldId="257"/>
            <ac:spMk id="17" creationId="{BC4C4868-CB8F-4AF9-9CDB-8108F2C19B67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5:39:34.449" v="395"/>
          <ac:spMkLst>
            <pc:docMk/>
            <pc:sldMk cId="2879823203" sldId="257"/>
            <ac:spMk id="19" creationId="{375E0459-6403-40CD-989D-56A4407CA12E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5:39:34.449" v="395"/>
          <ac:spMkLst>
            <pc:docMk/>
            <pc:sldMk cId="2879823203" sldId="257"/>
            <ac:spMk id="21" creationId="{53E5B1A8-3AC9-4BD1-9BBC-78CA94F2D1BA}"/>
          </ac:spMkLst>
        </pc:spChg>
        <pc:spChg chg="add del mod">
          <ac:chgData name="NUON UTEYTITHYA" userId="S::uteytithya.nuon@student.cadt.edu.kh::13bc2d7b-9d9a-4b01-8378-9fb1d881e8ef" providerId="AD" clId="Web-{44E836C3-9CAF-894C-9BC2-ECFE211C06C7}" dt="2024-03-26T05:39:52.418" v="400"/>
          <ac:spMkLst>
            <pc:docMk/>
            <pc:sldMk cId="2879823203" sldId="257"/>
            <ac:spMk id="24" creationId="{B41728A0-6816-EB56-B538-F813C076D1BE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5:39:34.449" v="395"/>
          <ac:spMkLst>
            <pc:docMk/>
            <pc:sldMk cId="2879823203" sldId="257"/>
            <ac:spMk id="26" creationId="{50D1C5B3-B60D-4696-AE60-100D5EC8AB5D}"/>
          </ac:spMkLst>
        </pc:spChg>
        <pc:spChg chg="add del mod">
          <ac:chgData name="NUON UTEYTITHYA" userId="S::uteytithya.nuon@student.cadt.edu.kh::13bc2d7b-9d9a-4b01-8378-9fb1d881e8ef" providerId="AD" clId="Web-{44E836C3-9CAF-894C-9BC2-ECFE211C06C7}" dt="2024-03-26T05:41:43.278" v="411"/>
          <ac:spMkLst>
            <pc:docMk/>
            <pc:sldMk cId="2879823203" sldId="257"/>
            <ac:spMk id="32" creationId="{1077256C-F934-0D28-232A-08906AB4E0D1}"/>
          </ac:spMkLst>
        </pc:spChg>
        <pc:spChg chg="add del mod">
          <ac:chgData name="NUON UTEYTITHYA" userId="S::uteytithya.nuon@student.cadt.edu.kh::13bc2d7b-9d9a-4b01-8378-9fb1d881e8ef" providerId="AD" clId="Web-{44E836C3-9CAF-894C-9BC2-ECFE211C06C7}" dt="2024-03-26T06:10:49.790" v="649"/>
          <ac:spMkLst>
            <pc:docMk/>
            <pc:sldMk cId="2879823203" sldId="257"/>
            <ac:spMk id="34" creationId="{977790CD-1941-B091-59FC-0FB83ED50A34}"/>
          </ac:spMkLst>
        </pc:spChg>
        <pc:spChg chg="add del mod">
          <ac:chgData name="NUON UTEYTITHYA" userId="S::uteytithya.nuon@student.cadt.edu.kh::13bc2d7b-9d9a-4b01-8378-9fb1d881e8ef" providerId="AD" clId="Web-{44E836C3-9CAF-894C-9BC2-ECFE211C06C7}" dt="2024-03-26T06:10:46.758" v="645"/>
          <ac:spMkLst>
            <pc:docMk/>
            <pc:sldMk cId="2879823203" sldId="257"/>
            <ac:spMk id="35" creationId="{F4E55D5B-3CDA-A8EE-10CB-FA618D5DB6A4}"/>
          </ac:spMkLst>
        </pc:spChg>
        <pc:spChg chg="add del mod">
          <ac:chgData name="NUON UTEYTITHYA" userId="S::uteytithya.nuon@student.cadt.edu.kh::13bc2d7b-9d9a-4b01-8378-9fb1d881e8ef" providerId="AD" clId="Web-{44E836C3-9CAF-894C-9BC2-ECFE211C06C7}" dt="2024-03-26T06:10:48.040" v="646"/>
          <ac:spMkLst>
            <pc:docMk/>
            <pc:sldMk cId="2879823203" sldId="257"/>
            <ac:spMk id="36" creationId="{2557B859-4895-EE9F-74B0-44B73CB69B05}"/>
          </ac:spMkLst>
        </pc:spChg>
        <pc:spChg chg="add mod">
          <ac:chgData name="NUON UTEYTITHYA" userId="S::uteytithya.nuon@student.cadt.edu.kh::13bc2d7b-9d9a-4b01-8378-9fb1d881e8ef" providerId="AD" clId="Web-{44E836C3-9CAF-894C-9BC2-ECFE211C06C7}" dt="2024-03-26T06:13:22.962" v="775" actId="20577"/>
          <ac:spMkLst>
            <pc:docMk/>
            <pc:sldMk cId="2879823203" sldId="257"/>
            <ac:spMk id="38" creationId="{67CA7FDB-0E1D-830A-7F9A-6DB20E86C0F6}"/>
          </ac:spMkLst>
        </pc:spChg>
        <pc:grpChg chg="add">
          <ac:chgData name="NUON UTEYTITHYA" userId="S::uteytithya.nuon@student.cadt.edu.kh::13bc2d7b-9d9a-4b01-8378-9fb1d881e8ef" providerId="AD" clId="Web-{44E836C3-9CAF-894C-9BC2-ECFE211C06C7}" dt="2024-03-26T05:39:34.449" v="395"/>
          <ac:grpSpMkLst>
            <pc:docMk/>
            <pc:sldMk cId="2879823203" sldId="257"/>
            <ac:grpSpMk id="28" creationId="{73EDDF53-0851-48D4-A466-6FE0DCE91E73}"/>
          </ac:grpSpMkLst>
        </pc:grpChg>
        <pc:picChg chg="add del mod ord">
          <ac:chgData name="NUON UTEYTITHYA" userId="S::uteytithya.nuon@student.cadt.edu.kh::13bc2d7b-9d9a-4b01-8378-9fb1d881e8ef" providerId="AD" clId="Web-{44E836C3-9CAF-894C-9BC2-ECFE211C06C7}" dt="2024-03-26T05:35:48.245" v="325"/>
          <ac:picMkLst>
            <pc:docMk/>
            <pc:sldMk cId="2879823203" sldId="257"/>
            <ac:picMk id="4" creationId="{1FEDBF43-0EFB-F90A-5C4E-A0D7D0E153D6}"/>
          </ac:picMkLst>
        </pc:picChg>
        <pc:picChg chg="add del mod">
          <ac:chgData name="NUON UTEYTITHYA" userId="S::uteytithya.nuon@student.cadt.edu.kh::13bc2d7b-9d9a-4b01-8378-9fb1d881e8ef" providerId="AD" clId="Web-{44E836C3-9CAF-894C-9BC2-ECFE211C06C7}" dt="2024-03-26T05:29:17.898" v="239"/>
          <ac:picMkLst>
            <pc:docMk/>
            <pc:sldMk cId="2879823203" sldId="257"/>
            <ac:picMk id="5" creationId="{D9F4581C-80C0-9334-E4C4-F81296996D01}"/>
          </ac:picMkLst>
        </pc:picChg>
        <pc:picChg chg="add del mod">
          <ac:chgData name="NUON UTEYTITHYA" userId="S::uteytithya.nuon@student.cadt.edu.kh::13bc2d7b-9d9a-4b01-8378-9fb1d881e8ef" providerId="AD" clId="Web-{44E836C3-9CAF-894C-9BC2-ECFE211C06C7}" dt="2024-03-26T05:35:46.901" v="324"/>
          <ac:picMkLst>
            <pc:docMk/>
            <pc:sldMk cId="2879823203" sldId="257"/>
            <ac:picMk id="6" creationId="{30D93D8F-DCB4-C134-76AE-C72547C1C5CC}"/>
          </ac:picMkLst>
        </pc:picChg>
        <pc:picChg chg="add del mod ord">
          <ac:chgData name="NUON UTEYTITHYA" userId="S::uteytithya.nuon@student.cadt.edu.kh::13bc2d7b-9d9a-4b01-8378-9fb1d881e8ef" providerId="AD" clId="Web-{44E836C3-9CAF-894C-9BC2-ECFE211C06C7}" dt="2024-03-26T05:38:49.199" v="381"/>
          <ac:picMkLst>
            <pc:docMk/>
            <pc:sldMk cId="2879823203" sldId="257"/>
            <ac:picMk id="10" creationId="{62E211FA-9859-1066-D05B-B7F4B677CE69}"/>
          </ac:picMkLst>
        </pc:picChg>
        <pc:picChg chg="add del mod ord">
          <ac:chgData name="NUON UTEYTITHYA" userId="S::uteytithya.nuon@student.cadt.edu.kh::13bc2d7b-9d9a-4b01-8378-9fb1d881e8ef" providerId="AD" clId="Web-{44E836C3-9CAF-894C-9BC2-ECFE211C06C7}" dt="2024-03-26T05:40:31.840" v="402"/>
          <ac:picMkLst>
            <pc:docMk/>
            <pc:sldMk cId="2879823203" sldId="257"/>
            <ac:picMk id="16" creationId="{26E95D26-C208-C6E9-1934-A8B531757A4B}"/>
          </ac:picMkLst>
        </pc:picChg>
        <pc:picChg chg="add del mod">
          <ac:chgData name="NUON UTEYTITHYA" userId="S::uteytithya.nuon@student.cadt.edu.kh::13bc2d7b-9d9a-4b01-8378-9fb1d881e8ef" providerId="AD" clId="Web-{44E836C3-9CAF-894C-9BC2-ECFE211C06C7}" dt="2024-03-26T05:40:31.246" v="401"/>
          <ac:picMkLst>
            <pc:docMk/>
            <pc:sldMk cId="2879823203" sldId="257"/>
            <ac:picMk id="18" creationId="{21E8A041-8C97-1681-E62E-70604FBB86A4}"/>
          </ac:picMkLst>
        </pc:picChg>
        <pc:picChg chg="add del mod">
          <ac:chgData name="NUON UTEYTITHYA" userId="S::uteytithya.nuon@student.cadt.edu.kh::13bc2d7b-9d9a-4b01-8378-9fb1d881e8ef" providerId="AD" clId="Web-{44E836C3-9CAF-894C-9BC2-ECFE211C06C7}" dt="2024-03-26T05:40:32.731" v="403"/>
          <ac:picMkLst>
            <pc:docMk/>
            <pc:sldMk cId="2879823203" sldId="257"/>
            <ac:picMk id="20" creationId="{53B6BA97-EB5C-2947-C260-D47C7EDF1C77}"/>
          </ac:picMkLst>
        </pc:picChg>
        <pc:picChg chg="add del mod ord">
          <ac:chgData name="NUON UTEYTITHYA" userId="S::uteytithya.nuon@student.cadt.edu.kh::13bc2d7b-9d9a-4b01-8378-9fb1d881e8ef" providerId="AD" clId="Web-{44E836C3-9CAF-894C-9BC2-ECFE211C06C7}" dt="2024-03-26T05:39:46.527" v="399"/>
          <ac:picMkLst>
            <pc:docMk/>
            <pc:sldMk cId="2879823203" sldId="257"/>
            <ac:picMk id="22" creationId="{D72A6F94-DD6D-EEA8-1533-674E7525DD28}"/>
          </ac:picMkLst>
        </pc:picChg>
        <pc:picChg chg="add del mod">
          <ac:chgData name="NUON UTEYTITHYA" userId="S::uteytithya.nuon@student.cadt.edu.kh::13bc2d7b-9d9a-4b01-8378-9fb1d881e8ef" providerId="AD" clId="Web-{44E836C3-9CAF-894C-9BC2-ECFE211C06C7}" dt="2024-03-26T05:40:53.512" v="405"/>
          <ac:picMkLst>
            <pc:docMk/>
            <pc:sldMk cId="2879823203" sldId="257"/>
            <ac:picMk id="25" creationId="{EF1C4B02-455F-0AF9-5768-3A77258160BA}"/>
          </ac:picMkLst>
        </pc:picChg>
        <pc:picChg chg="add del mod">
          <ac:chgData name="NUON UTEYTITHYA" userId="S::uteytithya.nuon@student.cadt.edu.kh::13bc2d7b-9d9a-4b01-8378-9fb1d881e8ef" providerId="AD" clId="Web-{44E836C3-9CAF-894C-9BC2-ECFE211C06C7}" dt="2024-03-26T06:10:44.586" v="643"/>
          <ac:picMkLst>
            <pc:docMk/>
            <pc:sldMk cId="2879823203" sldId="257"/>
            <ac:picMk id="27" creationId="{3B6F9DBB-8852-9DFC-340D-A2E3CC80E014}"/>
          </ac:picMkLst>
        </pc:picChg>
        <pc:picChg chg="add del mod modCrop">
          <ac:chgData name="NUON UTEYTITHYA" userId="S::uteytithya.nuon@student.cadt.edu.kh::13bc2d7b-9d9a-4b01-8378-9fb1d881e8ef" providerId="AD" clId="Web-{44E836C3-9CAF-894C-9BC2-ECFE211C06C7}" dt="2024-03-26T06:10:44.118" v="642"/>
          <ac:picMkLst>
            <pc:docMk/>
            <pc:sldMk cId="2879823203" sldId="257"/>
            <ac:picMk id="33" creationId="{E94176F3-D9BB-E329-0FD8-F0891342C3C6}"/>
          </ac:picMkLst>
        </pc:picChg>
        <pc:picChg chg="add del mod">
          <ac:chgData name="NUON UTEYTITHYA" userId="S::uteytithya.nuon@student.cadt.edu.kh::13bc2d7b-9d9a-4b01-8378-9fb1d881e8ef" providerId="AD" clId="Web-{44E836C3-9CAF-894C-9BC2-ECFE211C06C7}" dt="2024-03-26T06:10:48.586" v="647"/>
          <ac:picMkLst>
            <pc:docMk/>
            <pc:sldMk cId="2879823203" sldId="257"/>
            <ac:picMk id="37" creationId="{934426DB-E659-6A85-CFB3-D18CE7EDC4E7}"/>
          </ac:picMkLst>
        </pc:picChg>
      </pc:sldChg>
      <pc:sldChg chg="addSp modSp new mod setBg">
        <pc:chgData name="NUON UTEYTITHYA" userId="S::uteytithya.nuon@student.cadt.edu.kh::13bc2d7b-9d9a-4b01-8378-9fb1d881e8ef" providerId="AD" clId="Web-{44E836C3-9CAF-894C-9BC2-ECFE211C06C7}" dt="2024-03-26T05:36:37.635" v="368"/>
        <pc:sldMkLst>
          <pc:docMk/>
          <pc:sldMk cId="523940516" sldId="258"/>
        </pc:sldMkLst>
        <pc:spChg chg="mod">
          <ac:chgData name="NUON UTEYTITHYA" userId="S::uteytithya.nuon@student.cadt.edu.kh::13bc2d7b-9d9a-4b01-8378-9fb1d881e8ef" providerId="AD" clId="Web-{44E836C3-9CAF-894C-9BC2-ECFE211C06C7}" dt="2024-03-26T05:36:37.635" v="368"/>
          <ac:spMkLst>
            <pc:docMk/>
            <pc:sldMk cId="523940516" sldId="258"/>
            <ac:spMk id="2" creationId="{33135D0D-F37F-826C-BA77-4380C92F2C8B}"/>
          </ac:spMkLst>
        </pc:spChg>
        <pc:spChg chg="mod">
          <ac:chgData name="NUON UTEYTITHYA" userId="S::uteytithya.nuon@student.cadt.edu.kh::13bc2d7b-9d9a-4b01-8378-9fb1d881e8ef" providerId="AD" clId="Web-{44E836C3-9CAF-894C-9BC2-ECFE211C06C7}" dt="2024-03-26T05:36:37.635" v="368"/>
          <ac:spMkLst>
            <pc:docMk/>
            <pc:sldMk cId="523940516" sldId="258"/>
            <ac:spMk id="3" creationId="{87CC0866-119A-4DFD-9BC2-F0CF759E5326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5:36:37.635" v="368"/>
          <ac:spMkLst>
            <pc:docMk/>
            <pc:sldMk cId="523940516" sldId="258"/>
            <ac:spMk id="8" creationId="{1B15ED52-F352-441B-82BF-E0EA34836D08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5:36:37.635" v="368"/>
          <ac:spMkLst>
            <pc:docMk/>
            <pc:sldMk cId="523940516" sldId="258"/>
            <ac:spMk id="10" creationId="{3B2E3793-BFE6-45A2-9B7B-E18844431C99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5:36:37.635" v="368"/>
          <ac:spMkLst>
            <pc:docMk/>
            <pc:sldMk cId="523940516" sldId="258"/>
            <ac:spMk id="12" creationId="{BC4C4868-CB8F-4AF9-9CDB-8108F2C19B67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5:36:37.635" v="368"/>
          <ac:spMkLst>
            <pc:docMk/>
            <pc:sldMk cId="523940516" sldId="258"/>
            <ac:spMk id="14" creationId="{375E0459-6403-40CD-989D-56A4407CA12E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5:36:37.635" v="368"/>
          <ac:spMkLst>
            <pc:docMk/>
            <pc:sldMk cId="523940516" sldId="258"/>
            <ac:spMk id="16" creationId="{53E5B1A8-3AC9-4BD1-9BBC-78CA94F2D1BA}"/>
          </ac:spMkLst>
        </pc:spChg>
      </pc:sldChg>
      <pc:sldChg chg="addSp modSp new mod setBg">
        <pc:chgData name="NUON UTEYTITHYA" userId="S::uteytithya.nuon@student.cadt.edu.kh::13bc2d7b-9d9a-4b01-8378-9fb1d881e8ef" providerId="AD" clId="Web-{44E836C3-9CAF-894C-9BC2-ECFE211C06C7}" dt="2024-03-26T05:35:34.385" v="323"/>
        <pc:sldMkLst>
          <pc:docMk/>
          <pc:sldMk cId="1733849056" sldId="259"/>
        </pc:sldMkLst>
        <pc:spChg chg="mod">
          <ac:chgData name="NUON UTEYTITHYA" userId="S::uteytithya.nuon@student.cadt.edu.kh::13bc2d7b-9d9a-4b01-8378-9fb1d881e8ef" providerId="AD" clId="Web-{44E836C3-9CAF-894C-9BC2-ECFE211C06C7}" dt="2024-03-26T05:35:34.385" v="323"/>
          <ac:spMkLst>
            <pc:docMk/>
            <pc:sldMk cId="1733849056" sldId="259"/>
            <ac:spMk id="2" creationId="{8730C2FD-4670-77AB-5258-3207343D37A1}"/>
          </ac:spMkLst>
        </pc:spChg>
        <pc:spChg chg="mod">
          <ac:chgData name="NUON UTEYTITHYA" userId="S::uteytithya.nuon@student.cadt.edu.kh::13bc2d7b-9d9a-4b01-8378-9fb1d881e8ef" providerId="AD" clId="Web-{44E836C3-9CAF-894C-9BC2-ECFE211C06C7}" dt="2024-03-26T05:35:34.385" v="323"/>
          <ac:spMkLst>
            <pc:docMk/>
            <pc:sldMk cId="1733849056" sldId="259"/>
            <ac:spMk id="3" creationId="{43E234B3-DA4E-46FA-BE6C-7AC13602765C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5:35:34.385" v="323"/>
          <ac:spMkLst>
            <pc:docMk/>
            <pc:sldMk cId="1733849056" sldId="259"/>
            <ac:spMk id="8" creationId="{1B15ED52-F352-441B-82BF-E0EA34836D08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5:35:34.385" v="323"/>
          <ac:spMkLst>
            <pc:docMk/>
            <pc:sldMk cId="1733849056" sldId="259"/>
            <ac:spMk id="10" creationId="{3B2E3793-BFE6-45A2-9B7B-E18844431C99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5:35:34.385" v="323"/>
          <ac:spMkLst>
            <pc:docMk/>
            <pc:sldMk cId="1733849056" sldId="259"/>
            <ac:spMk id="12" creationId="{BC4C4868-CB8F-4AF9-9CDB-8108F2C19B67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5:35:34.385" v="323"/>
          <ac:spMkLst>
            <pc:docMk/>
            <pc:sldMk cId="1733849056" sldId="259"/>
            <ac:spMk id="14" creationId="{375E0459-6403-40CD-989D-56A4407CA12E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5:35:34.385" v="323"/>
          <ac:spMkLst>
            <pc:docMk/>
            <pc:sldMk cId="1733849056" sldId="259"/>
            <ac:spMk id="16" creationId="{53E5B1A8-3AC9-4BD1-9BBC-78CA94F2D1BA}"/>
          </ac:spMkLst>
        </pc:spChg>
      </pc:sldChg>
      <pc:sldChg chg="addSp delSp modSp new mod setBg">
        <pc:chgData name="NUON UTEYTITHYA" userId="S::uteytithya.nuon@student.cadt.edu.kh::13bc2d7b-9d9a-4b01-8378-9fb1d881e8ef" providerId="AD" clId="Web-{44E836C3-9CAF-894C-9BC2-ECFE211C06C7}" dt="2024-03-26T06:01:07.364" v="582" actId="20577"/>
        <pc:sldMkLst>
          <pc:docMk/>
          <pc:sldMk cId="1281632072" sldId="260"/>
        </pc:sldMkLst>
        <pc:spChg chg="mod">
          <ac:chgData name="NUON UTEYTITHYA" userId="S::uteytithya.nuon@student.cadt.edu.kh::13bc2d7b-9d9a-4b01-8378-9fb1d881e8ef" providerId="AD" clId="Web-{44E836C3-9CAF-894C-9BC2-ECFE211C06C7}" dt="2024-03-26T05:34:53.275" v="320"/>
          <ac:spMkLst>
            <pc:docMk/>
            <pc:sldMk cId="1281632072" sldId="260"/>
            <ac:spMk id="2" creationId="{8AD348F7-4D0F-EBAA-428F-246DEA4B3CD2}"/>
          </ac:spMkLst>
        </pc:spChg>
        <pc:spChg chg="del mod">
          <ac:chgData name="NUON UTEYTITHYA" userId="S::uteytithya.nuon@student.cadt.edu.kh::13bc2d7b-9d9a-4b01-8378-9fb1d881e8ef" providerId="AD" clId="Web-{44E836C3-9CAF-894C-9BC2-ECFE211C06C7}" dt="2024-03-26T05:34:53.275" v="320"/>
          <ac:spMkLst>
            <pc:docMk/>
            <pc:sldMk cId="1281632072" sldId="260"/>
            <ac:spMk id="3" creationId="{5B89F875-D804-A48B-DCDA-A3F2A6F4CF10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6:00:38.645" v="571"/>
          <ac:spMkLst>
            <pc:docMk/>
            <pc:sldMk cId="1281632072" sldId="260"/>
            <ac:spMk id="9" creationId="{BACC6370-2D7E-4714-9D71-7542949D7D5D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6:00:38.645" v="571"/>
          <ac:spMkLst>
            <pc:docMk/>
            <pc:sldMk cId="1281632072" sldId="260"/>
            <ac:spMk id="11" creationId="{F68B3F68-107C-434F-AA38-110D5EA91B85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6:00:38.645" v="571"/>
          <ac:spMkLst>
            <pc:docMk/>
            <pc:sldMk cId="1281632072" sldId="260"/>
            <ac:spMk id="13" creationId="{AAD0DBB9-1A4B-4391-81D4-CB19F9AB918A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6:00:38.645" v="571"/>
          <ac:spMkLst>
            <pc:docMk/>
            <pc:sldMk cId="1281632072" sldId="260"/>
            <ac:spMk id="15" creationId="{063BBA22-50EA-4C4D-BE05-F1CE4E63AA56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0:38.645" v="571"/>
          <ac:spMkLst>
            <pc:docMk/>
            <pc:sldMk cId="1281632072" sldId="260"/>
            <ac:spMk id="20" creationId="{BACC6370-2D7E-4714-9D71-7542949D7D5D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0:38.645" v="571"/>
          <ac:spMkLst>
            <pc:docMk/>
            <pc:sldMk cId="1281632072" sldId="260"/>
            <ac:spMk id="22" creationId="{F68B3F68-107C-434F-AA38-110D5EA91B85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0:38.645" v="571"/>
          <ac:spMkLst>
            <pc:docMk/>
            <pc:sldMk cId="1281632072" sldId="260"/>
            <ac:spMk id="24" creationId="{AAD0DBB9-1A4B-4391-81D4-CB19F9AB918A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0:38.645" v="571"/>
          <ac:spMkLst>
            <pc:docMk/>
            <pc:sldMk cId="1281632072" sldId="260"/>
            <ac:spMk id="26" creationId="{063BBA22-50EA-4C4D-BE05-F1CE4E63AA56}"/>
          </ac:spMkLst>
        </pc:spChg>
        <pc:graphicFrameChg chg="add mod modGraphic">
          <ac:chgData name="NUON UTEYTITHYA" userId="S::uteytithya.nuon@student.cadt.edu.kh::13bc2d7b-9d9a-4b01-8378-9fb1d881e8ef" providerId="AD" clId="Web-{44E836C3-9CAF-894C-9BC2-ECFE211C06C7}" dt="2024-03-26T06:01:07.364" v="582" actId="20577"/>
          <ac:graphicFrameMkLst>
            <pc:docMk/>
            <pc:sldMk cId="1281632072" sldId="260"/>
            <ac:graphicFrameMk id="5" creationId="{2564A519-8E10-DEF6-9EC9-C419A62F86E7}"/>
          </ac:graphicFrameMkLst>
        </pc:graphicFrameChg>
      </pc:sldChg>
      <pc:sldChg chg="addSp delSp modSp new mod ord setBg">
        <pc:chgData name="NUON UTEYTITHYA" userId="S::uteytithya.nuon@student.cadt.edu.kh::13bc2d7b-9d9a-4b01-8378-9fb1d881e8ef" providerId="AD" clId="Web-{44E836C3-9CAF-894C-9BC2-ECFE211C06C7}" dt="2024-03-26T05:35:27.666" v="322"/>
        <pc:sldMkLst>
          <pc:docMk/>
          <pc:sldMk cId="2904339819" sldId="261"/>
        </pc:sldMkLst>
        <pc:spChg chg="mod">
          <ac:chgData name="NUON UTEYTITHYA" userId="S::uteytithya.nuon@student.cadt.edu.kh::13bc2d7b-9d9a-4b01-8378-9fb1d881e8ef" providerId="AD" clId="Web-{44E836C3-9CAF-894C-9BC2-ECFE211C06C7}" dt="2024-03-26T05:35:27.666" v="322"/>
          <ac:spMkLst>
            <pc:docMk/>
            <pc:sldMk cId="2904339819" sldId="261"/>
            <ac:spMk id="2" creationId="{DC5ED760-FC77-1B36-55CE-0CE3335BD532}"/>
          </ac:spMkLst>
        </pc:spChg>
        <pc:spChg chg="del mod">
          <ac:chgData name="NUON UTEYTITHYA" userId="S::uteytithya.nuon@student.cadt.edu.kh::13bc2d7b-9d9a-4b01-8378-9fb1d881e8ef" providerId="AD" clId="Web-{44E836C3-9CAF-894C-9BC2-ECFE211C06C7}" dt="2024-03-26T05:05:25.936" v="150"/>
          <ac:spMkLst>
            <pc:docMk/>
            <pc:sldMk cId="2904339819" sldId="261"/>
            <ac:spMk id="3" creationId="{75936773-5EC1-A253-9FC4-E9E244EB97AA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5:35:27.666" v="322"/>
          <ac:spMkLst>
            <pc:docMk/>
            <pc:sldMk cId="2904339819" sldId="261"/>
            <ac:spMk id="9" creationId="{A8384FB5-9ADC-4DDC-881B-597D56F5B15D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5:35:27.666" v="322"/>
          <ac:spMkLst>
            <pc:docMk/>
            <pc:sldMk cId="2904339819" sldId="261"/>
            <ac:spMk id="11" creationId="{91E5A9A7-95C6-4F4F-B00E-C82E07FE62EF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5:35:27.666" v="322"/>
          <ac:spMkLst>
            <pc:docMk/>
            <pc:sldMk cId="2904339819" sldId="261"/>
            <ac:spMk id="13" creationId="{D07DD2DE-F619-49DD-B5E7-03A290FF4ED1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5:35:27.666" v="322"/>
          <ac:spMkLst>
            <pc:docMk/>
            <pc:sldMk cId="2904339819" sldId="261"/>
            <ac:spMk id="15" creationId="{85149191-5F60-4A28-AAFF-039F96B0F3EC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5:35:27.666" v="322"/>
          <ac:spMkLst>
            <pc:docMk/>
            <pc:sldMk cId="2904339819" sldId="261"/>
            <ac:spMk id="17" creationId="{F8260ED5-17F7-4158-B241-D51DD4CF1B7E}"/>
          </ac:spMkLst>
        </pc:spChg>
        <pc:picChg chg="add mod ord">
          <ac:chgData name="NUON UTEYTITHYA" userId="S::uteytithya.nuon@student.cadt.edu.kh::13bc2d7b-9d9a-4b01-8378-9fb1d881e8ef" providerId="AD" clId="Web-{44E836C3-9CAF-894C-9BC2-ECFE211C06C7}" dt="2024-03-26T05:35:27.666" v="322"/>
          <ac:picMkLst>
            <pc:docMk/>
            <pc:sldMk cId="2904339819" sldId="261"/>
            <ac:picMk id="4" creationId="{FFACA9C7-37EC-249F-E4E4-C12080305D6B}"/>
          </ac:picMkLst>
        </pc:picChg>
      </pc:sldChg>
      <pc:sldChg chg="modSp new del">
        <pc:chgData name="NUON UTEYTITHYA" userId="S::uteytithya.nuon@student.cadt.edu.kh::13bc2d7b-9d9a-4b01-8378-9fb1d881e8ef" providerId="AD" clId="Web-{44E836C3-9CAF-894C-9BC2-ECFE211C06C7}" dt="2024-03-26T05:48:44.406" v="473"/>
        <pc:sldMkLst>
          <pc:docMk/>
          <pc:sldMk cId="2728479454" sldId="262"/>
        </pc:sldMkLst>
        <pc:spChg chg="mod">
          <ac:chgData name="NUON UTEYTITHYA" userId="S::uteytithya.nuon@student.cadt.edu.kh::13bc2d7b-9d9a-4b01-8378-9fb1d881e8ef" providerId="AD" clId="Web-{44E836C3-9CAF-894C-9BC2-ECFE211C06C7}" dt="2024-03-26T05:48:20.203" v="461" actId="20577"/>
          <ac:spMkLst>
            <pc:docMk/>
            <pc:sldMk cId="2728479454" sldId="262"/>
            <ac:spMk id="2" creationId="{C477DBFB-880E-B5B4-9F10-A089639F6EA4}"/>
          </ac:spMkLst>
        </pc:spChg>
        <pc:spChg chg="mod">
          <ac:chgData name="NUON UTEYTITHYA" userId="S::uteytithya.nuon@student.cadt.edu.kh::13bc2d7b-9d9a-4b01-8378-9fb1d881e8ef" providerId="AD" clId="Web-{44E836C3-9CAF-894C-9BC2-ECFE211C06C7}" dt="2024-03-26T05:48:30.671" v="471" actId="20577"/>
          <ac:spMkLst>
            <pc:docMk/>
            <pc:sldMk cId="2728479454" sldId="262"/>
            <ac:spMk id="3" creationId="{339800B6-F1D2-0B8F-802F-77137765079C}"/>
          </ac:spMkLst>
        </pc:spChg>
      </pc:sldChg>
      <pc:sldChg chg="new del">
        <pc:chgData name="NUON UTEYTITHYA" userId="S::uteytithya.nuon@student.cadt.edu.kh::13bc2d7b-9d9a-4b01-8378-9fb1d881e8ef" providerId="AD" clId="Web-{44E836C3-9CAF-894C-9BC2-ECFE211C06C7}" dt="2024-03-26T05:48:50.265" v="475"/>
        <pc:sldMkLst>
          <pc:docMk/>
          <pc:sldMk cId="3532353327" sldId="263"/>
        </pc:sldMkLst>
      </pc:sldChg>
      <pc:sldChg chg="addSp delSp modSp add replId">
        <pc:chgData name="NUON UTEYTITHYA" userId="S::uteytithya.nuon@student.cadt.edu.kh::13bc2d7b-9d9a-4b01-8378-9fb1d881e8ef" providerId="AD" clId="Web-{44E836C3-9CAF-894C-9BC2-ECFE211C06C7}" dt="2024-03-26T05:53:03.251" v="556" actId="20577"/>
        <pc:sldMkLst>
          <pc:docMk/>
          <pc:sldMk cId="1460184471" sldId="264"/>
        </pc:sldMkLst>
        <pc:spChg chg="mod">
          <ac:chgData name="NUON UTEYTITHYA" userId="S::uteytithya.nuon@student.cadt.edu.kh::13bc2d7b-9d9a-4b01-8378-9fb1d881e8ef" providerId="AD" clId="Web-{44E836C3-9CAF-894C-9BC2-ECFE211C06C7}" dt="2024-03-26T05:48:58.640" v="478" actId="20577"/>
          <ac:spMkLst>
            <pc:docMk/>
            <pc:sldMk cId="1460184471" sldId="264"/>
            <ac:spMk id="2" creationId="{8AD348F7-4D0F-EBAA-428F-246DEA4B3CD2}"/>
          </ac:spMkLst>
        </pc:spChg>
        <pc:spChg chg="add mod">
          <ac:chgData name="NUON UTEYTITHYA" userId="S::uteytithya.nuon@student.cadt.edu.kh::13bc2d7b-9d9a-4b01-8378-9fb1d881e8ef" providerId="AD" clId="Web-{44E836C3-9CAF-894C-9BC2-ECFE211C06C7}" dt="2024-03-26T05:53:03.251" v="556" actId="20577"/>
          <ac:spMkLst>
            <pc:docMk/>
            <pc:sldMk cId="1460184471" sldId="264"/>
            <ac:spMk id="25" creationId="{0C170DD4-8E93-688E-D600-544BC618DD78}"/>
          </ac:spMkLst>
        </pc:spChg>
        <pc:graphicFrameChg chg="del">
          <ac:chgData name="NUON UTEYTITHYA" userId="S::uteytithya.nuon@student.cadt.edu.kh::13bc2d7b-9d9a-4b01-8378-9fb1d881e8ef" providerId="AD" clId="Web-{44E836C3-9CAF-894C-9BC2-ECFE211C06C7}" dt="2024-03-26T05:49:03.094" v="479"/>
          <ac:graphicFrameMkLst>
            <pc:docMk/>
            <pc:sldMk cId="1460184471" sldId="264"/>
            <ac:graphicFrameMk id="5" creationId="{2564A519-8E10-DEF6-9EC9-C419A62F86E7}"/>
          </ac:graphicFrameMkLst>
        </pc:graphicFrameChg>
      </pc:sldChg>
      <pc:sldChg chg="addSp delSp modSp new mod setBg">
        <pc:chgData name="NUON UTEYTITHYA" userId="S::uteytithya.nuon@student.cadt.edu.kh::13bc2d7b-9d9a-4b01-8378-9fb1d881e8ef" providerId="AD" clId="Web-{44E836C3-9CAF-894C-9BC2-ECFE211C06C7}" dt="2024-03-26T06:00:13.114" v="569" actId="20577"/>
        <pc:sldMkLst>
          <pc:docMk/>
          <pc:sldMk cId="2094215754" sldId="265"/>
        </pc:sldMkLst>
        <pc:spChg chg="mod">
          <ac:chgData name="NUON UTEYTITHYA" userId="S::uteytithya.nuon@student.cadt.edu.kh::13bc2d7b-9d9a-4b01-8378-9fb1d881e8ef" providerId="AD" clId="Web-{44E836C3-9CAF-894C-9BC2-ECFE211C06C7}" dt="2024-03-26T06:00:13.114" v="569" actId="20577"/>
          <ac:spMkLst>
            <pc:docMk/>
            <pc:sldMk cId="2094215754" sldId="265"/>
            <ac:spMk id="2" creationId="{1969CC95-A1DB-F38A-C227-98469270C5B4}"/>
          </ac:spMkLst>
        </pc:spChg>
        <pc:spChg chg="del">
          <ac:chgData name="NUON UTEYTITHYA" userId="S::uteytithya.nuon@student.cadt.edu.kh::13bc2d7b-9d9a-4b01-8378-9fb1d881e8ef" providerId="AD" clId="Web-{44E836C3-9CAF-894C-9BC2-ECFE211C06C7}" dt="2024-03-26T06:00:06.582" v="567"/>
          <ac:spMkLst>
            <pc:docMk/>
            <pc:sldMk cId="2094215754" sldId="265"/>
            <ac:spMk id="3" creationId="{D24CF556-2515-D6C0-5E80-8C7080540AEC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0:10.129" v="568"/>
          <ac:spMkLst>
            <pc:docMk/>
            <pc:sldMk cId="2094215754" sldId="265"/>
            <ac:spMk id="9" creationId="{A8384FB5-9ADC-4DDC-881B-597D56F5B15D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0:10.129" v="568"/>
          <ac:spMkLst>
            <pc:docMk/>
            <pc:sldMk cId="2094215754" sldId="265"/>
            <ac:spMk id="11" creationId="{91E5A9A7-95C6-4F4F-B00E-C82E07FE62EF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0:10.129" v="568"/>
          <ac:spMkLst>
            <pc:docMk/>
            <pc:sldMk cId="2094215754" sldId="265"/>
            <ac:spMk id="13" creationId="{D07DD2DE-F619-49DD-B5E7-03A290FF4ED1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0:10.129" v="568"/>
          <ac:spMkLst>
            <pc:docMk/>
            <pc:sldMk cId="2094215754" sldId="265"/>
            <ac:spMk id="15" creationId="{85149191-5F60-4A28-AAFF-039F96B0F3EC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0:10.129" v="568"/>
          <ac:spMkLst>
            <pc:docMk/>
            <pc:sldMk cId="2094215754" sldId="265"/>
            <ac:spMk id="17" creationId="{F8260ED5-17F7-4158-B241-D51DD4CF1B7E}"/>
          </ac:spMkLst>
        </pc:spChg>
        <pc:picChg chg="add mod ord">
          <ac:chgData name="NUON UTEYTITHYA" userId="S::uteytithya.nuon@student.cadt.edu.kh::13bc2d7b-9d9a-4b01-8378-9fb1d881e8ef" providerId="AD" clId="Web-{44E836C3-9CAF-894C-9BC2-ECFE211C06C7}" dt="2024-03-26T06:00:10.129" v="568"/>
          <ac:picMkLst>
            <pc:docMk/>
            <pc:sldMk cId="2094215754" sldId="265"/>
            <ac:picMk id="4" creationId="{D4D3DDF4-0CED-0650-B094-410EC7306046}"/>
          </ac:picMkLst>
        </pc:picChg>
      </pc:sldChg>
      <pc:sldChg chg="addSp delSp modSp new mod ord setBg">
        <pc:chgData name="NUON UTEYTITHYA" userId="S::uteytithya.nuon@student.cadt.edu.kh::13bc2d7b-9d9a-4b01-8378-9fb1d881e8ef" providerId="AD" clId="Web-{44E836C3-9CAF-894C-9BC2-ECFE211C06C7}" dt="2024-03-26T06:03:00.896" v="601" actId="1076"/>
        <pc:sldMkLst>
          <pc:docMk/>
          <pc:sldMk cId="2913136582" sldId="266"/>
        </pc:sldMkLst>
        <pc:spChg chg="mod">
          <ac:chgData name="NUON UTEYTITHYA" userId="S::uteytithya.nuon@student.cadt.edu.kh::13bc2d7b-9d9a-4b01-8378-9fb1d881e8ef" providerId="AD" clId="Web-{44E836C3-9CAF-894C-9BC2-ECFE211C06C7}" dt="2024-03-26T06:02:46.474" v="598"/>
          <ac:spMkLst>
            <pc:docMk/>
            <pc:sldMk cId="2913136582" sldId="266"/>
            <ac:spMk id="2" creationId="{4369D989-D081-5FA9-6930-F278EC76BC35}"/>
          </ac:spMkLst>
        </pc:spChg>
        <pc:spChg chg="del">
          <ac:chgData name="NUON UTEYTITHYA" userId="S::uteytithya.nuon@student.cadt.edu.kh::13bc2d7b-9d9a-4b01-8378-9fb1d881e8ef" providerId="AD" clId="Web-{44E836C3-9CAF-894C-9BC2-ECFE211C06C7}" dt="2024-03-26T06:02:17.583" v="588"/>
          <ac:spMkLst>
            <pc:docMk/>
            <pc:sldMk cId="2913136582" sldId="266"/>
            <ac:spMk id="3" creationId="{1EAEC7E7-C30D-4AEA-A464-D19ACDCBA0CE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2:46.474" v="598"/>
          <ac:spMkLst>
            <pc:docMk/>
            <pc:sldMk cId="2913136582" sldId="266"/>
            <ac:spMk id="6" creationId="{1B15ED52-F352-441B-82BF-E0EA34836D08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2:46.474" v="598"/>
          <ac:spMkLst>
            <pc:docMk/>
            <pc:sldMk cId="2913136582" sldId="266"/>
            <ac:spMk id="7" creationId="{3B2E3793-BFE6-45A2-9B7B-E18844431C99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6:02:51.833" v="599"/>
          <ac:spMkLst>
            <pc:docMk/>
            <pc:sldMk cId="2913136582" sldId="266"/>
            <ac:spMk id="8" creationId="{04E51464-35B7-AC95-3BF8-275F0820F6AA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6:02:41.990" v="597"/>
          <ac:spMkLst>
            <pc:docMk/>
            <pc:sldMk cId="2913136582" sldId="266"/>
            <ac:spMk id="9" creationId="{A8384FB5-9ADC-4DDC-881B-597D56F5B15D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2:46.474" v="598"/>
          <ac:spMkLst>
            <pc:docMk/>
            <pc:sldMk cId="2913136582" sldId="266"/>
            <ac:spMk id="10" creationId="{BC4C4868-CB8F-4AF9-9CDB-8108F2C19B67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6:02:41.990" v="597"/>
          <ac:spMkLst>
            <pc:docMk/>
            <pc:sldMk cId="2913136582" sldId="266"/>
            <ac:spMk id="11" creationId="{91E5A9A7-95C6-4F4F-B00E-C82E07FE62EF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2:46.474" v="598"/>
          <ac:spMkLst>
            <pc:docMk/>
            <pc:sldMk cId="2913136582" sldId="266"/>
            <ac:spMk id="12" creationId="{375E0459-6403-40CD-989D-56A4407CA12E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6:02:41.990" v="597"/>
          <ac:spMkLst>
            <pc:docMk/>
            <pc:sldMk cId="2913136582" sldId="266"/>
            <ac:spMk id="13" creationId="{D07DD2DE-F619-49DD-B5E7-03A290FF4ED1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6:02:41.990" v="597"/>
          <ac:spMkLst>
            <pc:docMk/>
            <pc:sldMk cId="2913136582" sldId="266"/>
            <ac:spMk id="15" creationId="{85149191-5F60-4A28-AAFF-039F96B0F3EC}"/>
          </ac:spMkLst>
        </pc:spChg>
        <pc:spChg chg="add del">
          <ac:chgData name="NUON UTEYTITHYA" userId="S::uteytithya.nuon@student.cadt.edu.kh::13bc2d7b-9d9a-4b01-8378-9fb1d881e8ef" providerId="AD" clId="Web-{44E836C3-9CAF-894C-9BC2-ECFE211C06C7}" dt="2024-03-26T06:02:41.990" v="597"/>
          <ac:spMkLst>
            <pc:docMk/>
            <pc:sldMk cId="2913136582" sldId="266"/>
            <ac:spMk id="17" creationId="{F8260ED5-17F7-4158-B241-D51DD4CF1B7E}"/>
          </ac:spMkLst>
        </pc:spChg>
        <pc:spChg chg="add">
          <ac:chgData name="NUON UTEYTITHYA" userId="S::uteytithya.nuon@student.cadt.edu.kh::13bc2d7b-9d9a-4b01-8378-9fb1d881e8ef" providerId="AD" clId="Web-{44E836C3-9CAF-894C-9BC2-ECFE211C06C7}" dt="2024-03-26T06:02:46.474" v="598"/>
          <ac:spMkLst>
            <pc:docMk/>
            <pc:sldMk cId="2913136582" sldId="266"/>
            <ac:spMk id="19" creationId="{53E5B1A8-3AC9-4BD1-9BBC-78CA94F2D1BA}"/>
          </ac:spMkLst>
        </pc:spChg>
        <pc:picChg chg="add mod ord">
          <ac:chgData name="NUON UTEYTITHYA" userId="S::uteytithya.nuon@student.cadt.edu.kh::13bc2d7b-9d9a-4b01-8378-9fb1d881e8ef" providerId="AD" clId="Web-{44E836C3-9CAF-894C-9BC2-ECFE211C06C7}" dt="2024-03-26T06:03:00.896" v="601" actId="1076"/>
          <ac:picMkLst>
            <pc:docMk/>
            <pc:sldMk cId="2913136582" sldId="266"/>
            <ac:picMk id="4" creationId="{08A84869-BC42-6D37-4A3A-BFF6FFED5952}"/>
          </ac:picMkLst>
        </pc:picChg>
      </pc:sldChg>
      <pc:sldChg chg="new del">
        <pc:chgData name="NUON UTEYTITHYA" userId="S::uteytithya.nuon@student.cadt.edu.kh::13bc2d7b-9d9a-4b01-8378-9fb1d881e8ef" providerId="AD" clId="Web-{44E836C3-9CAF-894C-9BC2-ECFE211C06C7}" dt="2024-03-26T06:14:03.041" v="779"/>
        <pc:sldMkLst>
          <pc:docMk/>
          <pc:sldMk cId="3253729342" sldId="267"/>
        </pc:sldMkLst>
      </pc:sldChg>
      <pc:sldChg chg="addSp delSp modSp add ord replId">
        <pc:chgData name="NUON UTEYTITHYA" userId="S::uteytithya.nuon@student.cadt.edu.kh::13bc2d7b-9d9a-4b01-8378-9fb1d881e8ef" providerId="AD" clId="Web-{44E836C3-9CAF-894C-9BC2-ECFE211C06C7}" dt="2024-03-26T06:15:03.229" v="815" actId="20577"/>
        <pc:sldMkLst>
          <pc:docMk/>
          <pc:sldMk cId="1971958809" sldId="268"/>
        </pc:sldMkLst>
        <pc:spChg chg="mod">
          <ac:chgData name="NUON UTEYTITHYA" userId="S::uteytithya.nuon@student.cadt.edu.kh::13bc2d7b-9d9a-4b01-8378-9fb1d881e8ef" providerId="AD" clId="Web-{44E836C3-9CAF-894C-9BC2-ECFE211C06C7}" dt="2024-03-26T06:14:10.244" v="788" actId="20577"/>
          <ac:spMkLst>
            <pc:docMk/>
            <pc:sldMk cId="1971958809" sldId="268"/>
            <ac:spMk id="2" creationId="{8AD348F7-4D0F-EBAA-428F-246DEA4B3CD2}"/>
          </ac:spMkLst>
        </pc:spChg>
        <pc:spChg chg="add mod">
          <ac:chgData name="NUON UTEYTITHYA" userId="S::uteytithya.nuon@student.cadt.edu.kh::13bc2d7b-9d9a-4b01-8378-9fb1d881e8ef" providerId="AD" clId="Web-{44E836C3-9CAF-894C-9BC2-ECFE211C06C7}" dt="2024-03-26T06:15:03.229" v="815" actId="20577"/>
          <ac:spMkLst>
            <pc:docMk/>
            <pc:sldMk cId="1971958809" sldId="268"/>
            <ac:spMk id="16" creationId="{503E4C36-EBB6-F3AA-6D70-A10F19FF843A}"/>
          </ac:spMkLst>
        </pc:spChg>
        <pc:graphicFrameChg chg="del">
          <ac:chgData name="NUON UTEYTITHYA" userId="S::uteytithya.nuon@student.cadt.edu.kh::13bc2d7b-9d9a-4b01-8378-9fb1d881e8ef" providerId="AD" clId="Web-{44E836C3-9CAF-894C-9BC2-ECFE211C06C7}" dt="2024-03-26T06:14:15.103" v="789"/>
          <ac:graphicFrameMkLst>
            <pc:docMk/>
            <pc:sldMk cId="1971958809" sldId="268"/>
            <ac:graphicFrameMk id="5" creationId="{2564A519-8E10-DEF6-9EC9-C419A62F86E7}"/>
          </ac:graphicFrameMkLst>
        </pc:graphicFrameChg>
      </pc:sldChg>
    </pc:docChg>
  </pc:docChgLst>
  <pc:docChgLst>
    <pc:chgData clId="Web-{0CF31131-52D9-D06E-DF62-C4F815B45D29}"/>
    <pc:docChg chg="modSld">
      <pc:chgData name="" userId="" providerId="" clId="Web-{0CF31131-52D9-D06E-DF62-C4F815B45D29}" dt="2024-03-25T14:56:17.768" v="9" actId="20577"/>
      <pc:docMkLst>
        <pc:docMk/>
      </pc:docMkLst>
      <pc:sldChg chg="modSp">
        <pc:chgData name="" userId="" providerId="" clId="Web-{0CF31131-52D9-D06E-DF62-C4F815B45D29}" dt="2024-03-25T14:56:17.768" v="9" actId="20577"/>
        <pc:sldMkLst>
          <pc:docMk/>
          <pc:sldMk cId="109857222" sldId="256"/>
        </pc:sldMkLst>
        <pc:spChg chg="mod">
          <ac:chgData name="" userId="" providerId="" clId="Web-{0CF31131-52D9-D06E-DF62-C4F815B45D29}" dt="2024-03-25T14:56:17.768" v="9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AC694-E487-4B23-A894-A00EF5C923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FFE5E9-81E7-491D-A770-DA037031E1B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CRUD</a:t>
          </a:r>
          <a:r>
            <a:rPr lang="en-GB">
              <a:latin typeface="Aptos Display" panose="020F0302020204030204"/>
            </a:rPr>
            <a:t> Operation</a:t>
          </a:r>
          <a:endParaRPr lang="en-US">
            <a:latin typeface="Aptos Display" panose="020F0302020204030204"/>
          </a:endParaRPr>
        </a:p>
      </dgm:t>
    </dgm:pt>
    <dgm:pt modelId="{22ACC673-36D8-4E98-A96C-B511F7406870}" type="parTrans" cxnId="{A4259600-BDB5-4C90-9444-5C7F90D3B337}">
      <dgm:prSet/>
      <dgm:spPr/>
      <dgm:t>
        <a:bodyPr/>
        <a:lstStyle/>
        <a:p>
          <a:endParaRPr lang="en-US"/>
        </a:p>
      </dgm:t>
    </dgm:pt>
    <dgm:pt modelId="{FCCD216B-3194-4047-A8E3-30AFFC9D52D1}" type="sibTrans" cxnId="{A4259600-BDB5-4C90-9444-5C7F90D3B337}">
      <dgm:prSet/>
      <dgm:spPr/>
      <dgm:t>
        <a:bodyPr/>
        <a:lstStyle/>
        <a:p>
          <a:endParaRPr lang="en-US"/>
        </a:p>
      </dgm:t>
    </dgm:pt>
    <dgm:pt modelId="{F380378D-03F6-4BD7-AC80-99096DE564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Log in/Register/Log Out</a:t>
          </a:r>
          <a:endParaRPr lang="en-US"/>
        </a:p>
      </dgm:t>
    </dgm:pt>
    <dgm:pt modelId="{F42C2582-AD31-4AB7-8B48-74C9AAAFB678}" type="parTrans" cxnId="{F275CE5A-63C3-4EA5-B85B-26F682D84079}">
      <dgm:prSet/>
      <dgm:spPr/>
      <dgm:t>
        <a:bodyPr/>
        <a:lstStyle/>
        <a:p>
          <a:endParaRPr lang="en-US"/>
        </a:p>
      </dgm:t>
    </dgm:pt>
    <dgm:pt modelId="{CFB50E02-D043-479E-8ED3-5D117811D6B9}" type="sibTrans" cxnId="{F275CE5A-63C3-4EA5-B85B-26F682D84079}">
      <dgm:prSet/>
      <dgm:spPr/>
      <dgm:t>
        <a:bodyPr/>
        <a:lstStyle/>
        <a:p>
          <a:endParaRPr lang="en-US"/>
        </a:p>
      </dgm:t>
    </dgm:pt>
    <dgm:pt modelId="{428FBF65-6466-44AF-9CA4-3484297CB58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Routing with authentication</a:t>
          </a:r>
          <a:endParaRPr lang="en-US"/>
        </a:p>
      </dgm:t>
    </dgm:pt>
    <dgm:pt modelId="{52EC913E-B2DB-4620-8796-DFF43D718183}" type="parTrans" cxnId="{00BAC69B-2387-409F-91AF-344515254E7C}">
      <dgm:prSet/>
      <dgm:spPr/>
      <dgm:t>
        <a:bodyPr/>
        <a:lstStyle/>
        <a:p>
          <a:endParaRPr lang="en-US"/>
        </a:p>
      </dgm:t>
    </dgm:pt>
    <dgm:pt modelId="{81D82FAD-202A-4FF4-B97F-8DDF4B7E33B2}" type="sibTrans" cxnId="{00BAC69B-2387-409F-91AF-344515254E7C}">
      <dgm:prSet/>
      <dgm:spPr/>
      <dgm:t>
        <a:bodyPr/>
        <a:lstStyle/>
        <a:p>
          <a:endParaRPr lang="en-US"/>
        </a:p>
      </dgm:t>
    </dgm:pt>
    <dgm:pt modelId="{2060EEA1-36C9-4F40-85E0-102E0FE026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Dashboard</a:t>
          </a:r>
          <a:endParaRPr lang="en-US"/>
        </a:p>
      </dgm:t>
    </dgm:pt>
    <dgm:pt modelId="{5BFC84CF-9C3F-42AB-8D7B-884BBC21C393}" type="parTrans" cxnId="{93343476-767D-4EB0-BAC1-43E5B5562430}">
      <dgm:prSet/>
      <dgm:spPr/>
      <dgm:t>
        <a:bodyPr/>
        <a:lstStyle/>
        <a:p>
          <a:endParaRPr lang="en-US"/>
        </a:p>
      </dgm:t>
    </dgm:pt>
    <dgm:pt modelId="{ABC2842D-AEB6-4A93-A3DE-E0E56BF955F6}" type="sibTrans" cxnId="{93343476-767D-4EB0-BAC1-43E5B5562430}">
      <dgm:prSet/>
      <dgm:spPr/>
      <dgm:t>
        <a:bodyPr/>
        <a:lstStyle/>
        <a:p>
          <a:endParaRPr lang="en-US"/>
        </a:p>
      </dgm:t>
    </dgm:pt>
    <dgm:pt modelId="{3CC78D3B-C64D-4E1D-B07A-092603DDFC5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Home</a:t>
          </a:r>
          <a:endParaRPr lang="en-US"/>
        </a:p>
      </dgm:t>
    </dgm:pt>
    <dgm:pt modelId="{CD6A651D-0388-4A3A-B753-045AAE905916}" type="parTrans" cxnId="{36B3B2BA-543E-4C48-A470-55C0AAE00E71}">
      <dgm:prSet/>
      <dgm:spPr/>
      <dgm:t>
        <a:bodyPr/>
        <a:lstStyle/>
        <a:p>
          <a:endParaRPr lang="en-US"/>
        </a:p>
      </dgm:t>
    </dgm:pt>
    <dgm:pt modelId="{3411E1EA-B791-4146-9250-43C44CDACED7}" type="sibTrans" cxnId="{36B3B2BA-543E-4C48-A470-55C0AAE00E71}">
      <dgm:prSet/>
      <dgm:spPr/>
      <dgm:t>
        <a:bodyPr/>
        <a:lstStyle/>
        <a:p>
          <a:endParaRPr lang="en-US"/>
        </a:p>
      </dgm:t>
    </dgm:pt>
    <dgm:pt modelId="{3A43FB06-7798-4A6D-9316-4E9A4612A717}" type="pres">
      <dgm:prSet presAssocID="{6D7AC694-E487-4B23-A894-A00EF5C92359}" presName="root" presStyleCnt="0">
        <dgm:presLayoutVars>
          <dgm:dir/>
          <dgm:resizeHandles val="exact"/>
        </dgm:presLayoutVars>
      </dgm:prSet>
      <dgm:spPr/>
    </dgm:pt>
    <dgm:pt modelId="{BF1D348F-E078-4DC5-803C-EA07972D3FA3}" type="pres">
      <dgm:prSet presAssocID="{CCFFE5E9-81E7-491D-A770-DA037031E1B6}" presName="compNode" presStyleCnt="0"/>
      <dgm:spPr/>
    </dgm:pt>
    <dgm:pt modelId="{C5532CCB-7876-43BD-9284-B0B33DB762AD}" type="pres">
      <dgm:prSet presAssocID="{CCFFE5E9-81E7-491D-A770-DA037031E1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C3E2024-0582-46F2-8F1F-09D43DBE246E}" type="pres">
      <dgm:prSet presAssocID="{CCFFE5E9-81E7-491D-A770-DA037031E1B6}" presName="spaceRect" presStyleCnt="0"/>
      <dgm:spPr/>
    </dgm:pt>
    <dgm:pt modelId="{F6868155-1AA1-41B1-8B12-443DB0A9BEDB}" type="pres">
      <dgm:prSet presAssocID="{CCFFE5E9-81E7-491D-A770-DA037031E1B6}" presName="textRect" presStyleLbl="revTx" presStyleIdx="0" presStyleCnt="5">
        <dgm:presLayoutVars>
          <dgm:chMax val="1"/>
          <dgm:chPref val="1"/>
        </dgm:presLayoutVars>
      </dgm:prSet>
      <dgm:spPr/>
    </dgm:pt>
    <dgm:pt modelId="{58A560DD-CB06-4778-B88A-D5C9883C2547}" type="pres">
      <dgm:prSet presAssocID="{FCCD216B-3194-4047-A8E3-30AFFC9D52D1}" presName="sibTrans" presStyleCnt="0"/>
      <dgm:spPr/>
    </dgm:pt>
    <dgm:pt modelId="{81AFFD47-CA8C-40AC-A958-64BBD5CEA756}" type="pres">
      <dgm:prSet presAssocID="{F380378D-03F6-4BD7-AC80-99096DE5648E}" presName="compNode" presStyleCnt="0"/>
      <dgm:spPr/>
    </dgm:pt>
    <dgm:pt modelId="{E5D44F65-0466-4DD7-9F59-DA1F76DBBA5A}" type="pres">
      <dgm:prSet presAssocID="{F380378D-03F6-4BD7-AC80-99096DE5648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A2B006F-93D6-489B-A1CA-F71DB2E95B98}" type="pres">
      <dgm:prSet presAssocID="{F380378D-03F6-4BD7-AC80-99096DE5648E}" presName="spaceRect" presStyleCnt="0"/>
      <dgm:spPr/>
    </dgm:pt>
    <dgm:pt modelId="{A35452B3-1813-42B6-A13A-9F91938F9F15}" type="pres">
      <dgm:prSet presAssocID="{F380378D-03F6-4BD7-AC80-99096DE5648E}" presName="textRect" presStyleLbl="revTx" presStyleIdx="1" presStyleCnt="5">
        <dgm:presLayoutVars>
          <dgm:chMax val="1"/>
          <dgm:chPref val="1"/>
        </dgm:presLayoutVars>
      </dgm:prSet>
      <dgm:spPr/>
    </dgm:pt>
    <dgm:pt modelId="{5DBFF5C3-B575-4A7D-9665-4E7E7AB391C9}" type="pres">
      <dgm:prSet presAssocID="{CFB50E02-D043-479E-8ED3-5D117811D6B9}" presName="sibTrans" presStyleCnt="0"/>
      <dgm:spPr/>
    </dgm:pt>
    <dgm:pt modelId="{F0A525C1-8373-40D4-9E79-09E9EDEF23B5}" type="pres">
      <dgm:prSet presAssocID="{428FBF65-6466-44AF-9CA4-3484297CB584}" presName="compNode" presStyleCnt="0"/>
      <dgm:spPr/>
    </dgm:pt>
    <dgm:pt modelId="{C1F28906-0D48-4E07-8EF9-F603FB2BF67B}" type="pres">
      <dgm:prSet presAssocID="{428FBF65-6466-44AF-9CA4-3484297CB5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70D8ECC-ABA7-4B78-A6C7-B29ED291C3E0}" type="pres">
      <dgm:prSet presAssocID="{428FBF65-6466-44AF-9CA4-3484297CB584}" presName="spaceRect" presStyleCnt="0"/>
      <dgm:spPr/>
    </dgm:pt>
    <dgm:pt modelId="{CCF019CC-241B-473C-93CB-E38589EB30A3}" type="pres">
      <dgm:prSet presAssocID="{428FBF65-6466-44AF-9CA4-3484297CB584}" presName="textRect" presStyleLbl="revTx" presStyleIdx="2" presStyleCnt="5">
        <dgm:presLayoutVars>
          <dgm:chMax val="1"/>
          <dgm:chPref val="1"/>
        </dgm:presLayoutVars>
      </dgm:prSet>
      <dgm:spPr/>
    </dgm:pt>
    <dgm:pt modelId="{EFCB1CB7-BA20-4731-A28A-46DA87E11FBE}" type="pres">
      <dgm:prSet presAssocID="{81D82FAD-202A-4FF4-B97F-8DDF4B7E33B2}" presName="sibTrans" presStyleCnt="0"/>
      <dgm:spPr/>
    </dgm:pt>
    <dgm:pt modelId="{C9BE9B30-8FC5-413A-B72D-05150C7E6DFB}" type="pres">
      <dgm:prSet presAssocID="{2060EEA1-36C9-4F40-85E0-102E0FE026F4}" presName="compNode" presStyleCnt="0"/>
      <dgm:spPr/>
    </dgm:pt>
    <dgm:pt modelId="{18882961-4503-47BC-A58C-3CC339F3D7C7}" type="pres">
      <dgm:prSet presAssocID="{2060EEA1-36C9-4F40-85E0-102E0FE026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9080C69-FFB3-47C6-95B3-7F68E14EFA98}" type="pres">
      <dgm:prSet presAssocID="{2060EEA1-36C9-4F40-85E0-102E0FE026F4}" presName="spaceRect" presStyleCnt="0"/>
      <dgm:spPr/>
    </dgm:pt>
    <dgm:pt modelId="{B24487E1-2C88-417C-9CA2-C83F120F272C}" type="pres">
      <dgm:prSet presAssocID="{2060EEA1-36C9-4F40-85E0-102E0FE026F4}" presName="textRect" presStyleLbl="revTx" presStyleIdx="3" presStyleCnt="5">
        <dgm:presLayoutVars>
          <dgm:chMax val="1"/>
          <dgm:chPref val="1"/>
        </dgm:presLayoutVars>
      </dgm:prSet>
      <dgm:spPr/>
    </dgm:pt>
    <dgm:pt modelId="{3757695E-34BA-462E-87B8-46D17A95A606}" type="pres">
      <dgm:prSet presAssocID="{ABC2842D-AEB6-4A93-A3DE-E0E56BF955F6}" presName="sibTrans" presStyleCnt="0"/>
      <dgm:spPr/>
    </dgm:pt>
    <dgm:pt modelId="{C37294E7-B3BD-4C10-9EF4-ABBD31FC08CA}" type="pres">
      <dgm:prSet presAssocID="{3CC78D3B-C64D-4E1D-B07A-092603DDFC5E}" presName="compNode" presStyleCnt="0"/>
      <dgm:spPr/>
    </dgm:pt>
    <dgm:pt modelId="{4B975605-E5FB-43CE-8D8F-840C3AAA1D48}" type="pres">
      <dgm:prSet presAssocID="{3CC78D3B-C64D-4E1D-B07A-092603DDFC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73AA3AB-D07C-4005-BCFF-379AD0555A44}" type="pres">
      <dgm:prSet presAssocID="{3CC78D3B-C64D-4E1D-B07A-092603DDFC5E}" presName="spaceRect" presStyleCnt="0"/>
      <dgm:spPr/>
    </dgm:pt>
    <dgm:pt modelId="{5AA76391-6B24-4558-864C-CAD9C0556B2A}" type="pres">
      <dgm:prSet presAssocID="{3CC78D3B-C64D-4E1D-B07A-092603DDFC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4259600-BDB5-4C90-9444-5C7F90D3B337}" srcId="{6D7AC694-E487-4B23-A894-A00EF5C92359}" destId="{CCFFE5E9-81E7-491D-A770-DA037031E1B6}" srcOrd="0" destOrd="0" parTransId="{22ACC673-36D8-4E98-A96C-B511F7406870}" sibTransId="{FCCD216B-3194-4047-A8E3-30AFFC9D52D1}"/>
    <dgm:cxn modelId="{3607AC08-5668-4F2C-82DB-6707166088BA}" type="presOf" srcId="{6D7AC694-E487-4B23-A894-A00EF5C92359}" destId="{3A43FB06-7798-4A6D-9316-4E9A4612A717}" srcOrd="0" destOrd="0" presId="urn:microsoft.com/office/officeart/2018/2/layout/IconLabelList"/>
    <dgm:cxn modelId="{6C18C333-6B17-44FB-821E-37705014E784}" type="presOf" srcId="{3CC78D3B-C64D-4E1D-B07A-092603DDFC5E}" destId="{5AA76391-6B24-4558-864C-CAD9C0556B2A}" srcOrd="0" destOrd="0" presId="urn:microsoft.com/office/officeart/2018/2/layout/IconLabelList"/>
    <dgm:cxn modelId="{0AB98060-5F82-45EE-AEE9-808A6EB80D8C}" type="presOf" srcId="{CCFFE5E9-81E7-491D-A770-DA037031E1B6}" destId="{F6868155-1AA1-41B1-8B12-443DB0A9BEDB}" srcOrd="0" destOrd="0" presId="urn:microsoft.com/office/officeart/2018/2/layout/IconLabelList"/>
    <dgm:cxn modelId="{0A4AB171-E658-41AE-A3B3-4422888DB439}" type="presOf" srcId="{428FBF65-6466-44AF-9CA4-3484297CB584}" destId="{CCF019CC-241B-473C-93CB-E38589EB30A3}" srcOrd="0" destOrd="0" presId="urn:microsoft.com/office/officeart/2018/2/layout/IconLabelList"/>
    <dgm:cxn modelId="{93343476-767D-4EB0-BAC1-43E5B5562430}" srcId="{6D7AC694-E487-4B23-A894-A00EF5C92359}" destId="{2060EEA1-36C9-4F40-85E0-102E0FE026F4}" srcOrd="3" destOrd="0" parTransId="{5BFC84CF-9C3F-42AB-8D7B-884BBC21C393}" sibTransId="{ABC2842D-AEB6-4A93-A3DE-E0E56BF955F6}"/>
    <dgm:cxn modelId="{F275CE5A-63C3-4EA5-B85B-26F682D84079}" srcId="{6D7AC694-E487-4B23-A894-A00EF5C92359}" destId="{F380378D-03F6-4BD7-AC80-99096DE5648E}" srcOrd="1" destOrd="0" parTransId="{F42C2582-AD31-4AB7-8B48-74C9AAAFB678}" sibTransId="{CFB50E02-D043-479E-8ED3-5D117811D6B9}"/>
    <dgm:cxn modelId="{AD1C5381-C6B7-483B-9554-6EB87516400C}" type="presOf" srcId="{F380378D-03F6-4BD7-AC80-99096DE5648E}" destId="{A35452B3-1813-42B6-A13A-9F91938F9F15}" srcOrd="0" destOrd="0" presId="urn:microsoft.com/office/officeart/2018/2/layout/IconLabelList"/>
    <dgm:cxn modelId="{00BAC69B-2387-409F-91AF-344515254E7C}" srcId="{6D7AC694-E487-4B23-A894-A00EF5C92359}" destId="{428FBF65-6466-44AF-9CA4-3484297CB584}" srcOrd="2" destOrd="0" parTransId="{52EC913E-B2DB-4620-8796-DFF43D718183}" sibTransId="{81D82FAD-202A-4FF4-B97F-8DDF4B7E33B2}"/>
    <dgm:cxn modelId="{36B3B2BA-543E-4C48-A470-55C0AAE00E71}" srcId="{6D7AC694-E487-4B23-A894-A00EF5C92359}" destId="{3CC78D3B-C64D-4E1D-B07A-092603DDFC5E}" srcOrd="4" destOrd="0" parTransId="{CD6A651D-0388-4A3A-B753-045AAE905916}" sibTransId="{3411E1EA-B791-4146-9250-43C44CDACED7}"/>
    <dgm:cxn modelId="{7637A4C0-4C85-4940-989C-1CEBFEF0E22C}" type="presOf" srcId="{2060EEA1-36C9-4F40-85E0-102E0FE026F4}" destId="{B24487E1-2C88-417C-9CA2-C83F120F272C}" srcOrd="0" destOrd="0" presId="urn:microsoft.com/office/officeart/2018/2/layout/IconLabelList"/>
    <dgm:cxn modelId="{36100B4A-A8C7-4988-B410-36EE83FBC6F0}" type="presParOf" srcId="{3A43FB06-7798-4A6D-9316-4E9A4612A717}" destId="{BF1D348F-E078-4DC5-803C-EA07972D3FA3}" srcOrd="0" destOrd="0" presId="urn:microsoft.com/office/officeart/2018/2/layout/IconLabelList"/>
    <dgm:cxn modelId="{16C364A3-FD21-49BF-A89B-56E8E2553FF3}" type="presParOf" srcId="{BF1D348F-E078-4DC5-803C-EA07972D3FA3}" destId="{C5532CCB-7876-43BD-9284-B0B33DB762AD}" srcOrd="0" destOrd="0" presId="urn:microsoft.com/office/officeart/2018/2/layout/IconLabelList"/>
    <dgm:cxn modelId="{F5FBEF06-A700-4B08-948A-7DA4AC4F5C9C}" type="presParOf" srcId="{BF1D348F-E078-4DC5-803C-EA07972D3FA3}" destId="{CC3E2024-0582-46F2-8F1F-09D43DBE246E}" srcOrd="1" destOrd="0" presId="urn:microsoft.com/office/officeart/2018/2/layout/IconLabelList"/>
    <dgm:cxn modelId="{1FCC6F15-7426-49D1-B158-7CDC919DDAE0}" type="presParOf" srcId="{BF1D348F-E078-4DC5-803C-EA07972D3FA3}" destId="{F6868155-1AA1-41B1-8B12-443DB0A9BEDB}" srcOrd="2" destOrd="0" presId="urn:microsoft.com/office/officeart/2018/2/layout/IconLabelList"/>
    <dgm:cxn modelId="{AF7AE4AD-0B35-4B5C-8412-72C72DCC059F}" type="presParOf" srcId="{3A43FB06-7798-4A6D-9316-4E9A4612A717}" destId="{58A560DD-CB06-4778-B88A-D5C9883C2547}" srcOrd="1" destOrd="0" presId="urn:microsoft.com/office/officeart/2018/2/layout/IconLabelList"/>
    <dgm:cxn modelId="{C4C1A546-79A0-45CF-B40F-06DE199A65E2}" type="presParOf" srcId="{3A43FB06-7798-4A6D-9316-4E9A4612A717}" destId="{81AFFD47-CA8C-40AC-A958-64BBD5CEA756}" srcOrd="2" destOrd="0" presId="urn:microsoft.com/office/officeart/2018/2/layout/IconLabelList"/>
    <dgm:cxn modelId="{A61D153B-F565-4796-A1C8-C6447C00F015}" type="presParOf" srcId="{81AFFD47-CA8C-40AC-A958-64BBD5CEA756}" destId="{E5D44F65-0466-4DD7-9F59-DA1F76DBBA5A}" srcOrd="0" destOrd="0" presId="urn:microsoft.com/office/officeart/2018/2/layout/IconLabelList"/>
    <dgm:cxn modelId="{DF665052-7D3F-4C40-9DEC-B83F126E2115}" type="presParOf" srcId="{81AFFD47-CA8C-40AC-A958-64BBD5CEA756}" destId="{FA2B006F-93D6-489B-A1CA-F71DB2E95B98}" srcOrd="1" destOrd="0" presId="urn:microsoft.com/office/officeart/2018/2/layout/IconLabelList"/>
    <dgm:cxn modelId="{27715604-54AA-4C7D-AE68-E9A14218E313}" type="presParOf" srcId="{81AFFD47-CA8C-40AC-A958-64BBD5CEA756}" destId="{A35452B3-1813-42B6-A13A-9F91938F9F15}" srcOrd="2" destOrd="0" presId="urn:microsoft.com/office/officeart/2018/2/layout/IconLabelList"/>
    <dgm:cxn modelId="{CA5A392B-F432-49C5-8477-F7D7362CC493}" type="presParOf" srcId="{3A43FB06-7798-4A6D-9316-4E9A4612A717}" destId="{5DBFF5C3-B575-4A7D-9665-4E7E7AB391C9}" srcOrd="3" destOrd="0" presId="urn:microsoft.com/office/officeart/2018/2/layout/IconLabelList"/>
    <dgm:cxn modelId="{657B81F4-9AE1-4D70-B73D-FF6825F6F04A}" type="presParOf" srcId="{3A43FB06-7798-4A6D-9316-4E9A4612A717}" destId="{F0A525C1-8373-40D4-9E79-09E9EDEF23B5}" srcOrd="4" destOrd="0" presId="urn:microsoft.com/office/officeart/2018/2/layout/IconLabelList"/>
    <dgm:cxn modelId="{EE4982E1-ED81-484D-8DE2-0ABB8C224BEF}" type="presParOf" srcId="{F0A525C1-8373-40D4-9E79-09E9EDEF23B5}" destId="{C1F28906-0D48-4E07-8EF9-F603FB2BF67B}" srcOrd="0" destOrd="0" presId="urn:microsoft.com/office/officeart/2018/2/layout/IconLabelList"/>
    <dgm:cxn modelId="{B482B409-9C7D-47D7-834F-B4EF75C4011A}" type="presParOf" srcId="{F0A525C1-8373-40D4-9E79-09E9EDEF23B5}" destId="{070D8ECC-ABA7-4B78-A6C7-B29ED291C3E0}" srcOrd="1" destOrd="0" presId="urn:microsoft.com/office/officeart/2018/2/layout/IconLabelList"/>
    <dgm:cxn modelId="{FD39557A-972B-47C8-88C5-F52B2D02596F}" type="presParOf" srcId="{F0A525C1-8373-40D4-9E79-09E9EDEF23B5}" destId="{CCF019CC-241B-473C-93CB-E38589EB30A3}" srcOrd="2" destOrd="0" presId="urn:microsoft.com/office/officeart/2018/2/layout/IconLabelList"/>
    <dgm:cxn modelId="{3561A22B-D3C3-4BD0-880F-8BA02497AC3A}" type="presParOf" srcId="{3A43FB06-7798-4A6D-9316-4E9A4612A717}" destId="{EFCB1CB7-BA20-4731-A28A-46DA87E11FBE}" srcOrd="5" destOrd="0" presId="urn:microsoft.com/office/officeart/2018/2/layout/IconLabelList"/>
    <dgm:cxn modelId="{0FFCF2ED-5B0A-4B79-864D-D6F61CC0F4A9}" type="presParOf" srcId="{3A43FB06-7798-4A6D-9316-4E9A4612A717}" destId="{C9BE9B30-8FC5-413A-B72D-05150C7E6DFB}" srcOrd="6" destOrd="0" presId="urn:microsoft.com/office/officeart/2018/2/layout/IconLabelList"/>
    <dgm:cxn modelId="{0273CDB4-7873-419E-BC60-21F55AA0ECFB}" type="presParOf" srcId="{C9BE9B30-8FC5-413A-B72D-05150C7E6DFB}" destId="{18882961-4503-47BC-A58C-3CC339F3D7C7}" srcOrd="0" destOrd="0" presId="urn:microsoft.com/office/officeart/2018/2/layout/IconLabelList"/>
    <dgm:cxn modelId="{7940AF97-ABEC-4526-87F9-C0E17D9013A5}" type="presParOf" srcId="{C9BE9B30-8FC5-413A-B72D-05150C7E6DFB}" destId="{49080C69-FFB3-47C6-95B3-7F68E14EFA98}" srcOrd="1" destOrd="0" presId="urn:microsoft.com/office/officeart/2018/2/layout/IconLabelList"/>
    <dgm:cxn modelId="{0E82D72B-6AB6-455B-B7F8-4C22C95F1638}" type="presParOf" srcId="{C9BE9B30-8FC5-413A-B72D-05150C7E6DFB}" destId="{B24487E1-2C88-417C-9CA2-C83F120F272C}" srcOrd="2" destOrd="0" presId="urn:microsoft.com/office/officeart/2018/2/layout/IconLabelList"/>
    <dgm:cxn modelId="{BD9CB907-7F82-45FA-9DA1-83BEAB9CE548}" type="presParOf" srcId="{3A43FB06-7798-4A6D-9316-4E9A4612A717}" destId="{3757695E-34BA-462E-87B8-46D17A95A606}" srcOrd="7" destOrd="0" presId="urn:microsoft.com/office/officeart/2018/2/layout/IconLabelList"/>
    <dgm:cxn modelId="{346E85AD-EF7C-4A6D-A7AD-E81FCEE1D58C}" type="presParOf" srcId="{3A43FB06-7798-4A6D-9316-4E9A4612A717}" destId="{C37294E7-B3BD-4C10-9EF4-ABBD31FC08CA}" srcOrd="8" destOrd="0" presId="urn:microsoft.com/office/officeart/2018/2/layout/IconLabelList"/>
    <dgm:cxn modelId="{6B18D72A-0928-40D7-958F-AF55D955CC23}" type="presParOf" srcId="{C37294E7-B3BD-4C10-9EF4-ABBD31FC08CA}" destId="{4B975605-E5FB-43CE-8D8F-840C3AAA1D48}" srcOrd="0" destOrd="0" presId="urn:microsoft.com/office/officeart/2018/2/layout/IconLabelList"/>
    <dgm:cxn modelId="{3C980C9A-CBE3-41D4-836C-B1A53C4089B0}" type="presParOf" srcId="{C37294E7-B3BD-4C10-9EF4-ABBD31FC08CA}" destId="{473AA3AB-D07C-4005-BCFF-379AD0555A44}" srcOrd="1" destOrd="0" presId="urn:microsoft.com/office/officeart/2018/2/layout/IconLabelList"/>
    <dgm:cxn modelId="{233BC48C-609A-4B62-9A0F-9E4640B049CC}" type="presParOf" srcId="{C37294E7-B3BD-4C10-9EF4-ABBD31FC08CA}" destId="{5AA76391-6B24-4558-864C-CAD9C0556B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32CCB-7876-43BD-9284-B0B33DB762AD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68155-1AA1-41B1-8B12-443DB0A9BEDB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CRUD</a:t>
          </a:r>
          <a:r>
            <a:rPr lang="en-GB" sz="1700" kern="1200">
              <a:latin typeface="Aptos Display" panose="020F0302020204030204"/>
            </a:rPr>
            <a:t> Operation</a:t>
          </a:r>
          <a:endParaRPr lang="en-US" sz="1700" kern="1200">
            <a:latin typeface="Aptos Display" panose="020F0302020204030204"/>
          </a:endParaRPr>
        </a:p>
      </dsp:txBody>
      <dsp:txXfrm>
        <a:off x="333914" y="2276522"/>
        <a:ext cx="1800000" cy="720000"/>
      </dsp:txXfrm>
    </dsp:sp>
    <dsp:sp modelId="{E5D44F65-0466-4DD7-9F59-DA1F76DBBA5A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452B3-1813-42B6-A13A-9F91938F9F15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Log in/Register/Log Out</a:t>
          </a:r>
          <a:endParaRPr lang="en-US" sz="1700" kern="1200"/>
        </a:p>
      </dsp:txBody>
      <dsp:txXfrm>
        <a:off x="2448914" y="2276522"/>
        <a:ext cx="1800000" cy="720000"/>
      </dsp:txXfrm>
    </dsp:sp>
    <dsp:sp modelId="{C1F28906-0D48-4E07-8EF9-F603FB2BF67B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019CC-241B-473C-93CB-E38589EB30A3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Routing with authentication</a:t>
          </a:r>
          <a:endParaRPr lang="en-US" sz="1700" kern="1200"/>
        </a:p>
      </dsp:txBody>
      <dsp:txXfrm>
        <a:off x="4563914" y="2276522"/>
        <a:ext cx="1800000" cy="720000"/>
      </dsp:txXfrm>
    </dsp:sp>
    <dsp:sp modelId="{18882961-4503-47BC-A58C-3CC339F3D7C7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87E1-2C88-417C-9CA2-C83F120F272C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Dashboard</a:t>
          </a:r>
          <a:endParaRPr lang="en-US" sz="1700" kern="1200"/>
        </a:p>
      </dsp:txBody>
      <dsp:txXfrm>
        <a:off x="6678914" y="2276522"/>
        <a:ext cx="1800000" cy="720000"/>
      </dsp:txXfrm>
    </dsp:sp>
    <dsp:sp modelId="{4B975605-E5FB-43CE-8D8F-840C3AAA1D48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76391-6B24-4558-864C-CAD9C0556B2A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Home</a:t>
          </a:r>
          <a:endParaRPr lang="en-US" sz="1700" kern="1200"/>
        </a:p>
      </dsp:txBody>
      <dsp:txXfrm>
        <a:off x="8793914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3470319"/>
          </a:xfrm>
        </p:spPr>
        <p:txBody>
          <a:bodyPr>
            <a:normAutofit/>
          </a:bodyPr>
          <a:lstStyle/>
          <a:p>
            <a:pPr algn="l"/>
            <a:r>
              <a:rPr lang="en-GB" sz="4400"/>
              <a:t>Event Maker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/>
              <a:t>Made by Team 5 (G3)</a:t>
            </a:r>
          </a:p>
        </p:txBody>
      </p:sp>
      <p:pic>
        <p:nvPicPr>
          <p:cNvPr id="4" name="Picture 3" descr="Laravel Introduction">
            <a:extLst>
              <a:ext uri="{FF2B5EF4-FFF2-40B4-BE49-F238E27FC236}">
                <a16:creationId xmlns:a16="http://schemas.microsoft.com/office/drawing/2014/main" id="{F64BE14F-87F7-D0AE-9DF1-052923B2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2026628"/>
            <a:ext cx="4942280" cy="28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348F7-4D0F-EBAA-428F-246DEA4B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Demo Project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03E4C36-EBB6-F3AA-6D70-A10F19FF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95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348F7-4D0F-EBAA-428F-246DEA4B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C170DD4-8E93-688E-D600-544BC618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/>
          </a:p>
          <a:p>
            <a:pPr marL="0" indent="0" algn="ctr">
              <a:buNone/>
            </a:pPr>
            <a:endParaRPr lang="en-GB" sz="6000" b="1" i="1">
              <a:latin typeface="Lucida Sans"/>
            </a:endParaRPr>
          </a:p>
          <a:p>
            <a:pPr marL="0" indent="0" algn="ctr">
              <a:buNone/>
            </a:pPr>
            <a:r>
              <a:rPr lang="en-GB" sz="6000" b="1" i="1">
                <a:latin typeface="Lucida Sans"/>
              </a:rPr>
              <a:t>Thank You</a:t>
            </a:r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r>
              <a:rPr lang="en-GB" sz="2400"/>
              <a:t>Our </a:t>
            </a:r>
            <a:r>
              <a:rPr lang="en-GB" sz="2400" err="1"/>
              <a:t>github</a:t>
            </a:r>
            <a:r>
              <a:rPr lang="en-GB" sz="2400"/>
              <a:t> repository: </a:t>
            </a:r>
            <a:r>
              <a:rPr lang="en-GB" sz="2400">
                <a:ea typeface="+mn-lt"/>
                <a:cs typeface="+mn-lt"/>
              </a:rPr>
              <a:t>https://github.com/Zeinsss/laravel_project.git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46018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35D0D-F37F-826C-BA77-4380C92F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0866-119A-4DFD-9BC2-F0CF759E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GB" sz="2000"/>
              <a:t>Team</a:t>
            </a:r>
          </a:p>
          <a:p>
            <a:pPr marL="514350" indent="-514350">
              <a:buAutoNum type="arabicPeriod"/>
            </a:pPr>
            <a:r>
              <a:rPr lang="en-GB" sz="2000"/>
              <a:t>Introduction</a:t>
            </a:r>
          </a:p>
          <a:p>
            <a:pPr marL="514350" indent="-514350">
              <a:buAutoNum type="arabicPeriod"/>
            </a:pPr>
            <a:r>
              <a:rPr lang="en-GB" sz="2000">
                <a:ea typeface="+mn-lt"/>
                <a:cs typeface="+mn-lt"/>
              </a:rPr>
              <a:t>ER Diagram</a:t>
            </a:r>
          </a:p>
          <a:p>
            <a:pPr marL="514350" indent="-514350">
              <a:buAutoNum type="arabicPeriod"/>
            </a:pPr>
            <a:r>
              <a:rPr lang="en-GB" sz="2000"/>
              <a:t>Functionalities</a:t>
            </a:r>
          </a:p>
          <a:p>
            <a:pPr marL="514350" indent="-514350">
              <a:buAutoNum type="arabicPeriod"/>
            </a:pPr>
            <a:r>
              <a:rPr lang="en-GB" sz="2000"/>
              <a:t>Demo Project</a:t>
            </a:r>
          </a:p>
        </p:txBody>
      </p:sp>
    </p:spTree>
    <p:extLst>
      <p:ext uri="{BB962C8B-B14F-4D97-AF65-F5344CB8AC3E}">
        <p14:creationId xmlns:p14="http://schemas.microsoft.com/office/powerpoint/2010/main" val="52394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F258CF-A10E-9053-A857-F135425E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My Teams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CA7FDB-0E1D-830A-7F9A-6DB20E86C0F6}"/>
              </a:ext>
            </a:extLst>
          </p:cNvPr>
          <p:cNvSpPr txBox="1"/>
          <p:nvPr/>
        </p:nvSpPr>
        <p:spPr>
          <a:xfrm>
            <a:off x="923199" y="2293574"/>
            <a:ext cx="1049019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200"/>
              <a:t>Nuon </a:t>
            </a:r>
            <a:r>
              <a:rPr lang="en-GB" sz="3200" err="1"/>
              <a:t>Uteytithya</a:t>
            </a:r>
            <a:r>
              <a:rPr lang="en-GB" sz="3200"/>
              <a:t> : Handle controller and routing</a:t>
            </a:r>
            <a:endParaRPr lang="en-US" sz="3200"/>
          </a:p>
          <a:p>
            <a:endParaRPr lang="en-GB" sz="3200"/>
          </a:p>
          <a:p>
            <a:pPr marL="285750" indent="-285750">
              <a:buFont typeface="Arial"/>
              <a:buChar char="•"/>
            </a:pPr>
            <a:r>
              <a:rPr lang="en-GB" sz="3200"/>
              <a:t>Ou </a:t>
            </a:r>
            <a:r>
              <a:rPr lang="en-GB" sz="3200" err="1"/>
              <a:t>Venhav</a:t>
            </a:r>
            <a:r>
              <a:rPr lang="en-GB" sz="3200"/>
              <a:t>: Handle resources and public assets</a:t>
            </a:r>
          </a:p>
          <a:p>
            <a:endParaRPr lang="en-GB" sz="3200"/>
          </a:p>
          <a:p>
            <a:pPr marL="285750" indent="-285750">
              <a:buFont typeface="Arial"/>
              <a:buChar char="•"/>
            </a:pPr>
            <a:r>
              <a:rPr lang="en-GB" sz="3200"/>
              <a:t>Ratana </a:t>
            </a:r>
            <a:r>
              <a:rPr lang="en-GB" sz="3200" err="1"/>
              <a:t>Madarine</a:t>
            </a:r>
            <a:r>
              <a:rPr lang="en-GB" sz="3200"/>
              <a:t>: Handle migration, model and </a:t>
            </a:r>
            <a:r>
              <a:rPr lang="en-GB" sz="3200" err="1"/>
              <a:t>seeder</a:t>
            </a:r>
          </a:p>
        </p:txBody>
      </p:sp>
    </p:spTree>
    <p:extLst>
      <p:ext uri="{BB962C8B-B14F-4D97-AF65-F5344CB8AC3E}">
        <p14:creationId xmlns:p14="http://schemas.microsoft.com/office/powerpoint/2010/main" val="287982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0C2FD-4670-77AB-5258-3207343D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34B3-DA4E-46FA-BE6C-7AC136027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/>
              <a:t>EventMaker is an easy access to plan and manage your own events with user being their own manager.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3384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760-FC77-1B36-55CE-0CE3335B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 Diagram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FACA9C7-37EC-249F-E4E4-C12080305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247" y="1479262"/>
            <a:ext cx="8679507" cy="4917065"/>
          </a:xfrm>
        </p:spPr>
      </p:pic>
    </p:spTree>
    <p:extLst>
      <p:ext uri="{BB962C8B-B14F-4D97-AF65-F5344CB8AC3E}">
        <p14:creationId xmlns:p14="http://schemas.microsoft.com/office/powerpoint/2010/main" val="290433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E10C-2607-94F8-6E70-1FDE391A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( Beside Laravel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88EA-3911-4EC1-F8A9-73410849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Breeze</a:t>
            </a:r>
          </a:p>
          <a:p>
            <a:r>
              <a:rPr lang="en-US"/>
              <a:t>Bootstrap </a:t>
            </a:r>
            <a:r>
              <a:rPr lang="en-US" err="1"/>
              <a:t>ui</a:t>
            </a:r>
          </a:p>
          <a:p>
            <a:r>
              <a:rPr lang="en-US"/>
              <a:t>Vite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0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348F7-4D0F-EBAA-428F-246DEA4B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Functionalities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64A519-8E10-DEF6-9EC9-C419A62F8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9146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63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9D989-D081-5FA9-6930-F278EC76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Function (CRUD)</a:t>
            </a:r>
          </a:p>
        </p:txBody>
      </p:sp>
      <p:pic>
        <p:nvPicPr>
          <p:cNvPr id="3" name="Picture 2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2B5C7A1A-B5E7-0B4D-ABBD-A06BBAE2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92" y="246918"/>
            <a:ext cx="9961218" cy="47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3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9CC95-A1DB-F38A-C227-98469270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 Login )</a:t>
            </a:r>
          </a:p>
        </p:txBody>
      </p:sp>
      <p:pic>
        <p:nvPicPr>
          <p:cNvPr id="4" name="Content Placeholder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D4D3DDF4-0CED-0650-B094-410EC7306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035471"/>
            <a:ext cx="7225748" cy="47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Event Maker Web Application</vt:lpstr>
      <vt:lpstr>Table of contents</vt:lpstr>
      <vt:lpstr>My Teams</vt:lpstr>
      <vt:lpstr>Introduction</vt:lpstr>
      <vt:lpstr>ER Diagram</vt:lpstr>
      <vt:lpstr>Technology ( Beside Laravel )</vt:lpstr>
      <vt:lpstr>Functionalities</vt:lpstr>
      <vt:lpstr>Function (CRUD)</vt:lpstr>
      <vt:lpstr>Function  ( Login )</vt:lpstr>
      <vt:lpstr>Demo Project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</dc:title>
  <dc:creator/>
  <cp:revision>1</cp:revision>
  <dcterms:created xsi:type="dcterms:W3CDTF">2024-03-25T14:56:10Z</dcterms:created>
  <dcterms:modified xsi:type="dcterms:W3CDTF">2024-03-26T08:13:52Z</dcterms:modified>
</cp:coreProperties>
</file>