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27E17-8BA6-4C09-BC76-C2BABA50B5E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0615B-DF17-4CF4-818F-0386793FC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615B-DF17-4CF4-818F-0386793FC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5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A4A5-052E-4637-A8FE-0E36E1288D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E254-F0B7-40DC-B620-83E1799C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abs/1703.1059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1802.0645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lazebni.cs.illinois.edu/spring17/lec11_gan.pdf" TargetMode="External"/><Relationship Id="rId2" Type="http://schemas.openxmlformats.org/officeDocument/2006/relationships/hyperlink" Target="https://arxiv.org/abs/1406.26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://blog.aylien.com/introduction-generative-adversarial-networks-code-tensorflo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710.101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Generative Adversarial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Applications 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Cycle GAN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9" y="1467852"/>
            <a:ext cx="11115675" cy="53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Applications</a:t>
            </a:r>
            <a:r>
              <a:rPr lang="en-US" b="1" dirty="0" smtClean="0"/>
              <a:t> </a:t>
            </a:r>
            <a:r>
              <a:rPr lang="en-US" dirty="0" smtClean="0">
                <a:hlinkClick r:id="rId2"/>
              </a:rPr>
              <a:t>Deep Attention GAN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04" y="1618496"/>
            <a:ext cx="720852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altLang="zh-CN" b="1" dirty="0" smtClean="0">
                <a:solidFill>
                  <a:srgbClr val="00B0F0"/>
                </a:solidFill>
              </a:rPr>
              <a:t>eferences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Original GAN Paper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Tutorial of GAN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I</a:t>
            </a:r>
            <a:r>
              <a:rPr lang="en-US" dirty="0" smtClean="0">
                <a:hlinkClick r:id="rId4"/>
              </a:rPr>
              <a:t>ntroduction to GAN with codes in </a:t>
            </a:r>
            <a:r>
              <a:rPr lang="en-US" dirty="0" err="1" smtClean="0">
                <a:hlinkClick r:id="rId4"/>
              </a:rPr>
              <a:t>TensorFlow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Online Book: Neural </a:t>
            </a:r>
            <a:r>
              <a:rPr lang="en-US" dirty="0">
                <a:hlinkClick r:id="rId5"/>
              </a:rPr>
              <a:t>Networks and Deep </a:t>
            </a:r>
            <a:r>
              <a:rPr lang="en-US" dirty="0" smtClean="0">
                <a:hlinkClick r:id="rId5"/>
              </a:rPr>
              <a:t>Learning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2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5211"/>
            <a:ext cx="9144000" cy="421105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Intuition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Definition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Architecture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Optimization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Applications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B0F0"/>
                </a:solidFill>
              </a:rPr>
              <a:t>R</a:t>
            </a:r>
            <a:r>
              <a:rPr lang="en-US" altLang="zh-CN" sz="3200" dirty="0" smtClean="0">
                <a:solidFill>
                  <a:srgbClr val="00B0F0"/>
                </a:solidFill>
              </a:rPr>
              <a:t>eferences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Intuition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AutoShape 3" descr="What I cannot create, I do not understand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6" y="1825625"/>
            <a:ext cx="10216128" cy="37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Definition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2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Generative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Learn a generative </a:t>
            </a:r>
            <a:r>
              <a:rPr lang="en-US" dirty="0" smtClean="0"/>
              <a:t>model: probability distribution </a:t>
            </a:r>
            <a:r>
              <a:rPr lang="en-US" dirty="0"/>
              <a:t>f</a:t>
            </a:r>
            <a:r>
              <a:rPr lang="en-US" dirty="0" smtClean="0"/>
              <a:t>unction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data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generate new </a:t>
            </a:r>
            <a:r>
              <a:rPr lang="en-US" dirty="0" smtClean="0"/>
              <a:t>data samples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Adversarial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Base on the minimax </a:t>
            </a:r>
            <a:r>
              <a:rPr lang="en-US" dirty="0"/>
              <a:t>two-player </a:t>
            </a:r>
            <a:r>
              <a:rPr lang="en-US" dirty="0" smtClean="0"/>
              <a:t>game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Generator </a:t>
            </a:r>
            <a:r>
              <a:rPr lang="en-US" i="1" dirty="0" smtClean="0"/>
              <a:t>vs</a:t>
            </a:r>
            <a:r>
              <a:rPr lang="en-US" dirty="0" smtClean="0"/>
              <a:t> Discriminator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Networks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 Deep Neural </a:t>
            </a:r>
            <a:r>
              <a:rPr lang="en-US" dirty="0" smtClean="0"/>
              <a:t>Networks: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37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Architecture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5824646"/>
            <a:ext cx="11492406" cy="55756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5" y="1371600"/>
            <a:ext cx="11082021" cy="4155757"/>
          </a:xfrm>
        </p:spPr>
      </p:pic>
      <p:sp>
        <p:nvSpPr>
          <p:cNvPr id="10" name="TextBox 9"/>
          <p:cNvSpPr txBox="1"/>
          <p:nvPr/>
        </p:nvSpPr>
        <p:spPr>
          <a:xfrm>
            <a:off x="838200" y="2489358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: data</a:t>
            </a:r>
          </a:p>
          <a:p>
            <a:endParaRPr lang="en-US" sz="1200" b="1" dirty="0" smtClean="0"/>
          </a:p>
          <a:p>
            <a:r>
              <a:rPr lang="en-US" sz="1200" b="1" dirty="0"/>
              <a:t>z</a:t>
            </a:r>
            <a:r>
              <a:rPr lang="en-US" sz="1200" b="1" dirty="0" smtClean="0"/>
              <a:t>: </a:t>
            </a:r>
            <a:r>
              <a:rPr lang="en-US" sz="1200" dirty="0" smtClean="0"/>
              <a:t>some </a:t>
            </a:r>
            <a:r>
              <a:rPr lang="en-US" sz="1200" dirty="0"/>
              <a:t>random </a:t>
            </a:r>
            <a:r>
              <a:rPr lang="en-US" sz="1200" dirty="0" smtClean="0"/>
              <a:t>noise</a:t>
            </a:r>
            <a:endParaRPr lang="en-US" sz="1200" dirty="0"/>
          </a:p>
          <a:p>
            <a:r>
              <a:rPr lang="en-US" sz="1200" b="1" dirty="0"/>
              <a:t>z</a:t>
            </a:r>
            <a:r>
              <a:rPr lang="en-US" sz="1200" b="1" dirty="0" smtClean="0"/>
              <a:t>: </a:t>
            </a:r>
            <a:r>
              <a:rPr lang="en-US" sz="1200" dirty="0" smtClean="0"/>
              <a:t>latent </a:t>
            </a:r>
            <a:r>
              <a:rPr lang="en-US" sz="1200" dirty="0"/>
              <a:t>representation of </a:t>
            </a:r>
            <a:r>
              <a:rPr lang="en-US" sz="1200" dirty="0" smtClean="0"/>
              <a:t>data</a:t>
            </a:r>
          </a:p>
        </p:txBody>
      </p:sp>
      <p:sp>
        <p:nvSpPr>
          <p:cNvPr id="20" name="Up Arrow 19"/>
          <p:cNvSpPr/>
          <p:nvPr/>
        </p:nvSpPr>
        <p:spPr>
          <a:xfrm rot="18260495">
            <a:off x="5402239" y="3056063"/>
            <a:ext cx="367677" cy="1345174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56216" y="5665330"/>
            <a:ext cx="9998742" cy="742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Optimization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Discriminator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6" y="5972557"/>
            <a:ext cx="11492406" cy="5575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232" y="2310068"/>
            <a:ext cx="6586538" cy="3124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18937" y="5871412"/>
            <a:ext cx="733926" cy="69480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6102016" y="5564787"/>
            <a:ext cx="132348" cy="3293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10323096" y="6370906"/>
            <a:ext cx="132348" cy="3293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718310" y="6176689"/>
            <a:ext cx="1722119" cy="56548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Optimization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Generator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02575"/>
            <a:ext cx="6605588" cy="2928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6" y="5972557"/>
            <a:ext cx="11492406" cy="5575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2984" y="5871412"/>
            <a:ext cx="733926" cy="69480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0323096" y="5576819"/>
            <a:ext cx="132348" cy="3293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718310" y="6176689"/>
            <a:ext cx="1722119" cy="56548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Optimization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56411" y="1825625"/>
            <a:ext cx="11839073" cy="345443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Adversarial training: </a:t>
            </a:r>
            <a:r>
              <a:rPr lang="en-US" b="1" i="1" dirty="0" smtClean="0">
                <a:solidFill>
                  <a:srgbClr val="FF0000"/>
                </a:solidFill>
              </a:rPr>
              <a:t>G vs 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6" y="4588448"/>
            <a:ext cx="11492406" cy="5575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2984" y="4487303"/>
            <a:ext cx="733926" cy="69480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0323096" y="4180681"/>
            <a:ext cx="132348" cy="3293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6" y="2877681"/>
            <a:ext cx="11492406" cy="5575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18937" y="2776536"/>
            <a:ext cx="733926" cy="69480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6102016" y="2487457"/>
            <a:ext cx="132348" cy="3293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0800000">
            <a:off x="10323096" y="3239932"/>
            <a:ext cx="132348" cy="3293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9587126" y="3435247"/>
            <a:ext cx="208625" cy="932216"/>
          </a:xfrm>
          <a:prstGeom prst="leftBrace">
            <a:avLst>
              <a:gd name="adj1" fmla="val 8333"/>
              <a:gd name="adj2" fmla="val 5129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80685" y="3716689"/>
            <a:ext cx="1706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Adversarial</a:t>
            </a:r>
            <a:endParaRPr lang="en-US" sz="2400" b="1" dirty="0"/>
          </a:p>
        </p:txBody>
      </p:sp>
      <p:sp>
        <p:nvSpPr>
          <p:cNvPr id="13" name="Minus 12"/>
          <p:cNvSpPr/>
          <p:nvPr/>
        </p:nvSpPr>
        <p:spPr>
          <a:xfrm>
            <a:off x="1702963" y="3053129"/>
            <a:ext cx="1722119" cy="56548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702962" y="4771516"/>
            <a:ext cx="1722119" cy="56548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Applications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hlinkClick r:id="rId2"/>
              </a:rPr>
              <a:t>Progressive GAN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2834"/>
            <a:ext cx="5808746" cy="3172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56" y="1999009"/>
            <a:ext cx="6015219" cy="31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114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Theme</vt:lpstr>
      <vt:lpstr>Introduction to GAN</vt:lpstr>
      <vt:lpstr>Outline</vt:lpstr>
      <vt:lpstr>Intuition</vt:lpstr>
      <vt:lpstr>Definition</vt:lpstr>
      <vt:lpstr>Architecture</vt:lpstr>
      <vt:lpstr>Optimization</vt:lpstr>
      <vt:lpstr>Optimization</vt:lpstr>
      <vt:lpstr>Optimization</vt:lpstr>
      <vt:lpstr>Applications Progressive GAN</vt:lpstr>
      <vt:lpstr>Applications Cycle GAN</vt:lpstr>
      <vt:lpstr>Applications Deep Attention GAN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GAN</dc:title>
  <dc:creator>QIAN Sheng</dc:creator>
  <cp:lastModifiedBy>QIAN Sheng</cp:lastModifiedBy>
  <cp:revision>113</cp:revision>
  <dcterms:created xsi:type="dcterms:W3CDTF">2018-03-21T09:08:55Z</dcterms:created>
  <dcterms:modified xsi:type="dcterms:W3CDTF">2018-03-29T02:40:16Z</dcterms:modified>
</cp:coreProperties>
</file>