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ounded Rectangle 16"/>
          <p:cNvSpPr/>
          <p:nvPr/>
        </p:nvSpPr>
        <p:spPr>
          <a:xfrm>
            <a:off x="1556385" y="2985770"/>
            <a:ext cx="1664970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UI - streamlit</a:t>
            </a:r>
            <a:endParaRPr lang="en-US" sz="1200" b="1"/>
          </a:p>
        </p:txBody>
      </p:sp>
      <p:sp>
        <p:nvSpPr>
          <p:cNvPr id="18" name="Folded Corner 17"/>
          <p:cNvSpPr/>
          <p:nvPr/>
        </p:nvSpPr>
        <p:spPr>
          <a:xfrm>
            <a:off x="720090" y="1850390"/>
            <a:ext cx="1080770" cy="622935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user_id</a:t>
            </a:r>
            <a:br>
              <a:rPr lang="en-US" sz="1200" b="1"/>
            </a:br>
            <a:r>
              <a:rPr lang="en-US" sz="1200" b="1"/>
              <a:t>session_id</a:t>
            </a:r>
            <a:br>
              <a:rPr lang="en-US" sz="1200" b="1"/>
            </a:br>
            <a:r>
              <a:rPr lang="en-US" sz="1200" b="1"/>
              <a:t>ticker</a:t>
            </a:r>
            <a:endParaRPr lang="en-US" sz="1200" b="1"/>
          </a:p>
        </p:txBody>
      </p:sp>
      <p:sp>
        <p:nvSpPr>
          <p:cNvPr id="19" name="Rounded Rectangle 18"/>
          <p:cNvSpPr/>
          <p:nvPr/>
        </p:nvSpPr>
        <p:spPr>
          <a:xfrm>
            <a:off x="3649345" y="2985770"/>
            <a:ext cx="1664970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service 1: news downloader</a:t>
            </a:r>
            <a:endParaRPr lang="en-US" sz="1200" b="1"/>
          </a:p>
        </p:txBody>
      </p:sp>
      <p:sp>
        <p:nvSpPr>
          <p:cNvPr id="20" name="Rounded Rectangle 19"/>
          <p:cNvSpPr/>
          <p:nvPr/>
        </p:nvSpPr>
        <p:spPr>
          <a:xfrm>
            <a:off x="5806440" y="2985770"/>
            <a:ext cx="1664970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service 2: news summarization</a:t>
            </a:r>
            <a:endParaRPr lang="en-US" sz="1200" b="1"/>
          </a:p>
        </p:txBody>
      </p:sp>
      <p:sp>
        <p:nvSpPr>
          <p:cNvPr id="21" name="Rounded Rectangle 20"/>
          <p:cNvSpPr/>
          <p:nvPr/>
        </p:nvSpPr>
        <p:spPr>
          <a:xfrm>
            <a:off x="7963535" y="2985770"/>
            <a:ext cx="1664970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service 3: news cropping and insghts extraction</a:t>
            </a:r>
            <a:endParaRPr lang="en-US" sz="1200" b="1"/>
          </a:p>
        </p:txBody>
      </p:sp>
      <p:sp>
        <p:nvSpPr>
          <p:cNvPr id="22" name="Can 21"/>
          <p:cNvSpPr/>
          <p:nvPr/>
        </p:nvSpPr>
        <p:spPr>
          <a:xfrm>
            <a:off x="4494530" y="1950085"/>
            <a:ext cx="1629410" cy="61595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chart_DB (news index DG)</a:t>
            </a:r>
            <a:endParaRPr lang="en-US" sz="1200" b="1"/>
          </a:p>
        </p:txBody>
      </p:sp>
      <p:sp>
        <p:nvSpPr>
          <p:cNvPr id="23" name="Can 22"/>
          <p:cNvSpPr/>
          <p:nvPr/>
        </p:nvSpPr>
        <p:spPr>
          <a:xfrm>
            <a:off x="6619875" y="1951990"/>
            <a:ext cx="1629410" cy="61595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News DB</a:t>
            </a:r>
            <a:endParaRPr lang="en-US" sz="1200" b="1"/>
          </a:p>
        </p:txBody>
      </p:sp>
      <p:sp>
        <p:nvSpPr>
          <p:cNvPr id="24" name="Can 23"/>
          <p:cNvSpPr/>
          <p:nvPr/>
        </p:nvSpPr>
        <p:spPr>
          <a:xfrm>
            <a:off x="9062085" y="1951990"/>
            <a:ext cx="1629410" cy="61595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news Insight/crop DB</a:t>
            </a:r>
            <a:endParaRPr lang="en-US" sz="1200" b="1"/>
          </a:p>
        </p:txBody>
      </p:sp>
      <p:cxnSp>
        <p:nvCxnSpPr>
          <p:cNvPr id="25" name="Elbow Connector 24"/>
          <p:cNvCxnSpPr>
            <a:stCxn id="18" idx="2"/>
            <a:endCxn id="17" idx="1"/>
          </p:cNvCxnSpPr>
          <p:nvPr/>
        </p:nvCxnSpPr>
        <p:spPr>
          <a:xfrm rot="5400000" flipV="1">
            <a:off x="999490" y="2734310"/>
            <a:ext cx="817880" cy="295910"/>
          </a:xfrm>
          <a:prstGeom prst="bentConnector2">
            <a:avLst/>
          </a:prstGeom>
          <a:ln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 25"/>
          <p:cNvSpPr/>
          <p:nvPr/>
        </p:nvSpPr>
        <p:spPr>
          <a:xfrm>
            <a:off x="5430520" y="4633595"/>
            <a:ext cx="1629410" cy="61595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/>
              <a:t>Logging DB</a:t>
            </a:r>
            <a:endParaRPr lang="en-US" sz="1200" b="1"/>
          </a:p>
        </p:txBody>
      </p:sp>
      <p:cxnSp>
        <p:nvCxnSpPr>
          <p:cNvPr id="30" name="Straight Arrow Connector 29"/>
          <p:cNvCxnSpPr>
            <a:stCxn id="22" idx="3"/>
            <a:endCxn id="20" idx="0"/>
          </p:cNvCxnSpPr>
          <p:nvPr/>
        </p:nvCxnSpPr>
        <p:spPr>
          <a:xfrm>
            <a:off x="5309235" y="2566035"/>
            <a:ext cx="1329690" cy="4197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2" idx="3"/>
            <a:endCxn id="19" idx="0"/>
          </p:cNvCxnSpPr>
          <p:nvPr/>
        </p:nvCxnSpPr>
        <p:spPr>
          <a:xfrm flipH="1">
            <a:off x="4481830" y="2566035"/>
            <a:ext cx="827405" cy="41973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3" idx="3"/>
          </p:cNvCxnSpPr>
          <p:nvPr/>
        </p:nvCxnSpPr>
        <p:spPr>
          <a:xfrm flipV="1">
            <a:off x="6630035" y="2567940"/>
            <a:ext cx="804545" cy="43624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23" idx="3"/>
          </p:cNvCxnSpPr>
          <p:nvPr/>
        </p:nvCxnSpPr>
        <p:spPr>
          <a:xfrm flipH="1" flipV="1">
            <a:off x="7434580" y="2567940"/>
            <a:ext cx="1361440" cy="4178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1" idx="0"/>
          </p:cNvCxnSpPr>
          <p:nvPr/>
        </p:nvCxnSpPr>
        <p:spPr>
          <a:xfrm flipH="1">
            <a:off x="8796020" y="2567940"/>
            <a:ext cx="1080770" cy="41783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>
            <a:off x="5618480" y="-661670"/>
            <a:ext cx="1028700" cy="7487920"/>
          </a:xfrm>
          <a:prstGeom prst="bentConnector3">
            <a:avLst>
              <a:gd name="adj1" fmla="val 307469"/>
            </a:avLst>
          </a:prstGeom>
          <a:ln>
            <a:solidFill>
              <a:schemeClr val="accent4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0"/>
            <a:endCxn id="17" idx="2"/>
          </p:cNvCxnSpPr>
          <p:nvPr/>
        </p:nvCxnSpPr>
        <p:spPr>
          <a:xfrm flipH="1" flipV="1">
            <a:off x="2388870" y="3596640"/>
            <a:ext cx="3856355" cy="119126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26" idx="0"/>
          </p:cNvCxnSpPr>
          <p:nvPr/>
        </p:nvCxnSpPr>
        <p:spPr>
          <a:xfrm flipH="1">
            <a:off x="6245225" y="3596640"/>
            <a:ext cx="393700" cy="119126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1" idx="2"/>
          </p:cNvCxnSpPr>
          <p:nvPr/>
        </p:nvCxnSpPr>
        <p:spPr>
          <a:xfrm flipH="1">
            <a:off x="6184265" y="3596640"/>
            <a:ext cx="2611755" cy="121031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2"/>
            <a:endCxn id="26" idx="0"/>
          </p:cNvCxnSpPr>
          <p:nvPr/>
        </p:nvCxnSpPr>
        <p:spPr>
          <a:xfrm>
            <a:off x="4481830" y="3596640"/>
            <a:ext cx="1763395" cy="1191260"/>
          </a:xfrm>
          <a:prstGeom prst="straightConnector1">
            <a:avLst/>
          </a:prstGeom>
          <a:ln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entagon 42"/>
          <p:cNvSpPr/>
          <p:nvPr/>
        </p:nvSpPr>
        <p:spPr>
          <a:xfrm>
            <a:off x="720090" y="1040130"/>
            <a:ext cx="9719945" cy="29781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Data flow</a:t>
            </a:r>
            <a:endParaRPr lang="en-US" b="1"/>
          </a:p>
        </p:txBody>
      </p:sp>
      <p:sp>
        <p:nvSpPr>
          <p:cNvPr id="45" name="Pentagon 44"/>
          <p:cNvSpPr/>
          <p:nvPr/>
        </p:nvSpPr>
        <p:spPr>
          <a:xfrm>
            <a:off x="3020060" y="2807970"/>
            <a:ext cx="826770" cy="50165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MQ</a:t>
            </a:r>
            <a:endParaRPr lang="en-US" b="1"/>
          </a:p>
        </p:txBody>
      </p:sp>
      <p:sp>
        <p:nvSpPr>
          <p:cNvPr id="46" name="Pentagon 45"/>
          <p:cNvSpPr/>
          <p:nvPr/>
        </p:nvSpPr>
        <p:spPr>
          <a:xfrm>
            <a:off x="5227320" y="2789555"/>
            <a:ext cx="826770" cy="50165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MQ</a:t>
            </a:r>
            <a:endParaRPr lang="en-US" b="1"/>
          </a:p>
        </p:txBody>
      </p:sp>
      <p:sp>
        <p:nvSpPr>
          <p:cNvPr id="47" name="Pentagon 46"/>
          <p:cNvSpPr/>
          <p:nvPr/>
        </p:nvSpPr>
        <p:spPr>
          <a:xfrm>
            <a:off x="7304405" y="2789555"/>
            <a:ext cx="826770" cy="501650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MQ</a:t>
            </a:r>
            <a:endParaRPr lang="en-US" b="1"/>
          </a:p>
        </p:txBody>
      </p:sp>
      <p:sp>
        <p:nvSpPr>
          <p:cNvPr id="48" name="Rounded Rectangle 47"/>
          <p:cNvSpPr/>
          <p:nvPr/>
        </p:nvSpPr>
        <p:spPr>
          <a:xfrm>
            <a:off x="140970" y="111760"/>
            <a:ext cx="11731625" cy="6108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b="1">
                <a:solidFill>
                  <a:schemeClr val="tx1"/>
                </a:solidFill>
              </a:rPr>
              <a:t>App Data flow and architechture</a:t>
            </a:r>
            <a:endParaRPr 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Writer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zejunzheng</dc:creator>
  <cp:lastModifiedBy>Zejun Zheng</cp:lastModifiedBy>
  <cp:revision>1</cp:revision>
  <dcterms:created xsi:type="dcterms:W3CDTF">2025-09-08T04:10:01Z</dcterms:created>
  <dcterms:modified xsi:type="dcterms:W3CDTF">2025-09-08T04:10:01Z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1033-5.7.2.8094</vt:lpwstr>
  </property>
</Properties>
</file>