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66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09"/>
  </p:normalViewPr>
  <p:slideViewPr>
    <p:cSldViewPr snapToGrid="0" snapToObjects="1">
      <p:cViewPr>
        <p:scale>
          <a:sx n="112" d="100"/>
          <a:sy n="112" d="100"/>
        </p:scale>
        <p:origin x="128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81C5E-BCBD-104F-B033-91767B728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FF4C34-CBFB-5D4F-9D2C-24CCE07F6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A745D-7A38-7743-81FC-C0B482F39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A574-B57B-064D-A212-FC170C84A2AA}" type="datetimeFigureOut">
              <a:rPr lang="en-US" smtClean="0"/>
              <a:t>4/2/22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ED002-05C0-BB4D-A202-FEE20CBC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30595-CA1B-0543-AACC-946DFE0B2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3DB4-13F7-DE4B-AEA8-6918EA9BC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7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CEB6E-F844-5D42-A235-DC482A9D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9D580E-5A56-D247-A1B6-02C1298EB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8D9E3-F4BB-4C47-B90F-75A792EBC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A574-B57B-064D-A212-FC170C84A2AA}" type="datetimeFigureOut">
              <a:rPr lang="en-US" smtClean="0"/>
              <a:t>4/2/22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629C0-6520-DA4E-97ED-3A9B5FB95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B1942-E627-3E4F-9E3B-86D1170A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3DB4-13F7-DE4B-AEA8-6918EA9BC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72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24C573-DF7B-5941-BC21-C43668BFFD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D09588-854A-ED45-A761-6A6D01130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91C2C-C365-CC45-BE84-7BB6CEB85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A574-B57B-064D-A212-FC170C84A2AA}" type="datetimeFigureOut">
              <a:rPr lang="en-US" smtClean="0"/>
              <a:t>4/2/22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53DEC-BAD6-4942-BD3C-5A2D8D319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DC2DA-E12E-E549-9BAB-57F130C06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3DB4-13F7-DE4B-AEA8-6918EA9BC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17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16BA8-AD38-E745-B9F1-DD7E352AC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D65C9-74BE-CC46-9284-55036C608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C8683-7C67-5948-A785-CCDB25EC9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A574-B57B-064D-A212-FC170C84A2AA}" type="datetimeFigureOut">
              <a:rPr lang="en-US" smtClean="0"/>
              <a:t>4/2/22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C59AB-F370-2F48-9B01-78FEF5C93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79FD-9620-D349-8C3E-B40F0C34F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3DB4-13F7-DE4B-AEA8-6918EA9BC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29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382EB-655D-B542-88C3-C3B080CB6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E8B4A-D344-E942-BB8A-0F8C5256C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211D0-EA75-FF45-8B09-17692DB53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A574-B57B-064D-A212-FC170C84A2AA}" type="datetimeFigureOut">
              <a:rPr lang="en-US" smtClean="0"/>
              <a:t>4/2/22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85AA3-5AB0-8242-BFCE-5A5C328D0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2C551-DE5B-184C-B740-C64F24839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3DB4-13F7-DE4B-AEA8-6918EA9BC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85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F6234-62DA-4647-9B5F-40777A235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0ED6A-BB4F-9244-B278-6279B184DD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794B6E-8599-B947-BC21-758479EA6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CE3990-8846-974A-9521-F6E41B40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A574-B57B-064D-A212-FC170C84A2AA}" type="datetimeFigureOut">
              <a:rPr lang="en-US" smtClean="0"/>
              <a:t>4/2/22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54196-587F-3145-B5D4-ED3B08BA0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27CBA-7DEF-2945-BF90-A10931515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3DB4-13F7-DE4B-AEA8-6918EA9BC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32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76F68-D9C9-1F41-A544-4CC5BDF0D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465D0-B8CC-7F46-A9A5-E53DD3555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0F2F6-DD9D-F64A-9596-9170B696F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42D782-DACD-B54D-9629-CE66A4F77E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037459-0918-E941-B34F-7B84F5324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1CEFD7-38F6-6A41-8FFE-9683225B4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A574-B57B-064D-A212-FC170C84A2AA}" type="datetimeFigureOut">
              <a:rPr lang="en-US" smtClean="0"/>
              <a:t>4/2/22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B27228-05FE-5D42-94D0-95D78101F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D053CD-DADC-4B4A-9D47-21B823A5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3DB4-13F7-DE4B-AEA8-6918EA9BC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0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14C42-CCB6-E84E-B0E9-5E1E02837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3D229-620D-8246-A4F1-056AA283B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A574-B57B-064D-A212-FC170C84A2AA}" type="datetimeFigureOut">
              <a:rPr lang="en-US" smtClean="0"/>
              <a:t>4/2/22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AD2BF4-5D93-1340-B723-3D8B123BC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03F2C-365B-5E45-838A-63A8A4C46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3DB4-13F7-DE4B-AEA8-6918EA9BC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59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C9FA1D-DA3C-9947-B556-1130663DD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A574-B57B-064D-A212-FC170C84A2AA}" type="datetimeFigureOut">
              <a:rPr lang="en-US" smtClean="0"/>
              <a:t>4/2/22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D8F267-A7C5-4D4F-800D-12FFFD0DD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F724B-260E-444A-9363-110AB6264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3DB4-13F7-DE4B-AEA8-6918EA9BC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1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7AFC0-2FA7-CE42-A1DA-CDCD8987F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13489-837B-BF4A-BD77-4C27B6918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21FF3-3EA3-3245-9ECB-BCC7D5935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5DDC5-5E85-4445-B5F8-FEDDF9CCC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A574-B57B-064D-A212-FC170C84A2AA}" type="datetimeFigureOut">
              <a:rPr lang="en-US" smtClean="0"/>
              <a:t>4/2/22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F3EE1-E5F3-D849-8515-D9A2F95C0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F8378-D027-7945-9F39-A0DA52096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3DB4-13F7-DE4B-AEA8-6918EA9BC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87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854AD-3544-6F4F-8887-C070F89A6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A1120D-3607-E447-AAC1-44D215A428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7A55B-30CB-C940-BE30-77C6B3909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B6051-F7F4-CF40-A382-26C212371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A574-B57B-064D-A212-FC170C84A2AA}" type="datetimeFigureOut">
              <a:rPr lang="en-US" smtClean="0"/>
              <a:t>4/2/22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BE736-99A3-E14B-9102-54765C0FA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339AC-D38A-7142-B5F4-67E870012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3DB4-13F7-DE4B-AEA8-6918EA9BC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3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20E102-7730-F04B-97F0-24BE96ADB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D110E-E7A2-AF44-9FAE-C520AEDCB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729A2-4B0F-764D-AB1C-A82051DE0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7A574-B57B-064D-A212-FC170C84A2AA}" type="datetimeFigureOut">
              <a:rPr lang="en-US" smtClean="0"/>
              <a:t>4/2/22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70A86-2696-4F44-B60F-256563F421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5D0E2-4FB2-8549-9487-4C20331F4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33DB4-13F7-DE4B-AEA8-6918EA9BC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86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:a16="http://schemas.microsoft.com/office/drawing/2014/main" id="{94F5690F-50DC-AC4A-B9EF-A89AAE94375F}"/>
              </a:ext>
            </a:extLst>
          </p:cNvPr>
          <p:cNvSpPr/>
          <p:nvPr/>
        </p:nvSpPr>
        <p:spPr>
          <a:xfrm>
            <a:off x="305512" y="585683"/>
            <a:ext cx="7405799" cy="2843317"/>
          </a:xfrm>
          <a:custGeom>
            <a:avLst/>
            <a:gdLst>
              <a:gd name="connsiteX0" fmla="*/ 7405799 w 7405799"/>
              <a:gd name="connsiteY0" fmla="*/ 0 h 2843317"/>
              <a:gd name="connsiteX1" fmla="*/ 5059763 w 7405799"/>
              <a:gd name="connsiteY1" fmla="*/ 350982 h 2843317"/>
              <a:gd name="connsiteX2" fmla="*/ 2926163 w 7405799"/>
              <a:gd name="connsiteY2" fmla="*/ 2050473 h 2843317"/>
              <a:gd name="connsiteX3" fmla="*/ 256854 w 7405799"/>
              <a:gd name="connsiteY3" fmla="*/ 2770909 h 2843317"/>
              <a:gd name="connsiteX4" fmla="*/ 256854 w 7405799"/>
              <a:gd name="connsiteY4" fmla="*/ 2780146 h 2843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05799" h="2843317">
                <a:moveTo>
                  <a:pt x="7405799" y="0"/>
                </a:moveTo>
                <a:cubicBezTo>
                  <a:pt x="6606084" y="4618"/>
                  <a:pt x="5806369" y="9237"/>
                  <a:pt x="5059763" y="350982"/>
                </a:cubicBezTo>
                <a:cubicBezTo>
                  <a:pt x="4313157" y="692727"/>
                  <a:pt x="3726648" y="1647152"/>
                  <a:pt x="2926163" y="2050473"/>
                </a:cubicBezTo>
                <a:cubicBezTo>
                  <a:pt x="2125678" y="2453794"/>
                  <a:pt x="256854" y="2770909"/>
                  <a:pt x="256854" y="2770909"/>
                </a:cubicBezTo>
                <a:cubicBezTo>
                  <a:pt x="-188031" y="2892521"/>
                  <a:pt x="34411" y="2836333"/>
                  <a:pt x="256854" y="2780146"/>
                </a:cubicBezTo>
              </a:path>
            </a:pathLst>
          </a:custGeom>
          <a:noFill/>
          <a:ln w="254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82B8225-D865-384E-9AC5-DAAB28807BD4}"/>
              </a:ext>
            </a:extLst>
          </p:cNvPr>
          <p:cNvCxnSpPr>
            <a:cxnSpLocks/>
            <a:stCxn id="9" idx="2"/>
          </p:cNvCxnSpPr>
          <p:nvPr/>
        </p:nvCxnSpPr>
        <p:spPr>
          <a:xfrm flipV="1">
            <a:off x="3231675" y="2631805"/>
            <a:ext cx="3396278" cy="43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03EEA3-A45C-384C-AF4A-B52D7A61D790}"/>
              </a:ext>
            </a:extLst>
          </p:cNvPr>
          <p:cNvCxnSpPr>
            <a:cxnSpLocks/>
          </p:cNvCxnSpPr>
          <p:nvPr/>
        </p:nvCxnSpPr>
        <p:spPr>
          <a:xfrm>
            <a:off x="5046562" y="1101524"/>
            <a:ext cx="158139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5F7FBC-698B-7949-BAAF-84E7CFCFFDB4}"/>
              </a:ext>
            </a:extLst>
          </p:cNvPr>
          <p:cNvCxnSpPr>
            <a:cxnSpLocks/>
          </p:cNvCxnSpPr>
          <p:nvPr/>
        </p:nvCxnSpPr>
        <p:spPr>
          <a:xfrm>
            <a:off x="6627953" y="1101524"/>
            <a:ext cx="0" cy="15346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81578C-2876-B846-B38C-44D280AF927E}"/>
              </a:ext>
            </a:extLst>
          </p:cNvPr>
          <p:cNvCxnSpPr>
            <a:cxnSpLocks/>
          </p:cNvCxnSpPr>
          <p:nvPr/>
        </p:nvCxnSpPr>
        <p:spPr>
          <a:xfrm>
            <a:off x="5046562" y="1101524"/>
            <a:ext cx="0" cy="15346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C3067BE-3708-794B-81AA-A17FDAE479E5}"/>
              </a:ext>
            </a:extLst>
          </p:cNvPr>
          <p:cNvCxnSpPr>
            <a:cxnSpLocks/>
            <a:endCxn id="9" idx="2"/>
          </p:cNvCxnSpPr>
          <p:nvPr/>
        </p:nvCxnSpPr>
        <p:spPr>
          <a:xfrm flipH="1">
            <a:off x="3231675" y="1101524"/>
            <a:ext cx="1814887" cy="15346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452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FEC2639-E25E-0B40-A0BB-B6CA8152BAD0}"/>
              </a:ext>
            </a:extLst>
          </p:cNvPr>
          <p:cNvSpPr/>
          <p:nvPr/>
        </p:nvSpPr>
        <p:spPr>
          <a:xfrm>
            <a:off x="4309109" y="1303019"/>
            <a:ext cx="2929839" cy="1840213"/>
          </a:xfrm>
          <a:prstGeom prst="rect">
            <a:avLst/>
          </a:prstGeom>
          <a:solidFill>
            <a:srgbClr val="8266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921D70-6DE4-064F-B16B-66EC125D4783}"/>
              </a:ext>
            </a:extLst>
          </p:cNvPr>
          <p:cNvSpPr/>
          <p:nvPr/>
        </p:nvSpPr>
        <p:spPr>
          <a:xfrm>
            <a:off x="3516603" y="605789"/>
            <a:ext cx="4514850" cy="6972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C530D3-71A1-5B4C-871C-911315596B66}"/>
              </a:ext>
            </a:extLst>
          </p:cNvPr>
          <p:cNvCxnSpPr/>
          <p:nvPr/>
        </p:nvCxnSpPr>
        <p:spPr>
          <a:xfrm>
            <a:off x="4309110" y="1303020"/>
            <a:ext cx="0" cy="18859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79320D-3EA5-6A43-AD4A-28BA90DCEDD7}"/>
              </a:ext>
            </a:extLst>
          </p:cNvPr>
          <p:cNvCxnSpPr/>
          <p:nvPr/>
        </p:nvCxnSpPr>
        <p:spPr>
          <a:xfrm>
            <a:off x="7239000" y="1303020"/>
            <a:ext cx="0" cy="18859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D367D75-2D51-294A-BAFD-2E4582378D1F}"/>
              </a:ext>
            </a:extLst>
          </p:cNvPr>
          <p:cNvCxnSpPr>
            <a:cxnSpLocks/>
          </p:cNvCxnSpPr>
          <p:nvPr/>
        </p:nvCxnSpPr>
        <p:spPr>
          <a:xfrm flipH="1">
            <a:off x="4309110" y="3166110"/>
            <a:ext cx="292989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961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McCaskill, Matthew</dc:creator>
  <cp:lastModifiedBy>McCaskill, Matthew</cp:lastModifiedBy>
  <cp:revision>2</cp:revision>
  <dcterms:created xsi:type="dcterms:W3CDTF">2022-04-02T17:35:22Z</dcterms:created>
  <dcterms:modified xsi:type="dcterms:W3CDTF">2022-04-02T18:49:57Z</dcterms:modified>
</cp:coreProperties>
</file>