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10" d="100"/>
          <a:sy n="110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D63F-843E-E14E-8049-43BD4DE5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1F058-5AB9-EA49-B941-FAF070B6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43EC-036C-B94A-B420-A5AC31BA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2E38-B151-C743-92B3-CC0E6C25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92A-5C90-3A4C-BFF5-761BC6F2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34D8-D089-2B4C-996C-500E6CFA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EA27-7A50-FB4C-AFA6-BE6A2EA3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8A8F-6943-2740-B25A-C8F7130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D01B-2D89-5F42-A500-E3F1449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C809-0CF4-8846-880A-38D4A177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55381-D173-4544-B43F-483814673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6018-436B-D84B-BEE1-C86725EC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8D28-4E34-7646-BE1B-2797B6C0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4760-70D0-9A4C-A951-A4C5F171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84BA-CF5E-724A-9C34-E6B27248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D5EA-5B74-B740-9E1C-CF9CEFF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45F-1C63-2B47-82C2-7371E8ED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675E-4ED2-ED41-87E8-2604EE20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483A-5215-CC44-BF84-5086E12A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AC1C-8DB7-104B-9B7D-B760825F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61B1-2D99-2342-8FFF-C9E5F763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E0F10-959E-FD4A-A40E-B8247C69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F5FE-5818-3D44-A8BD-02DC53B2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AD81-5350-F340-8886-9461A715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7B5C-3102-1647-B5E6-3E68AC51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B34B-8F9C-994E-9D53-A5B03F27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2ED3-AAAB-A041-9370-32A8057A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5F8E-8D71-144C-A2CE-E2F4C7DB6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5575B-D120-F94D-A4C6-7B5A4F32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5222-F665-5147-BB0A-041D720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4D0A-0BAA-BE47-A0CE-23B279A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507B-8525-A449-B1F8-DD539B4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2B5B-E94A-5642-8AE4-DC69513E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4B6E-509E-7546-8F40-71727938A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7AD19-6B55-8346-B8F0-D1C922AC9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366B2-D18F-BE43-ABF0-D6046F2F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4C045-46D7-A54F-BDC7-9068922A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25656-F968-294A-ABFB-7083782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2EE5A-5A82-0F40-B5B3-A187A789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879-A10E-0A43-838B-E84A4BB9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C6444-59B9-ED48-A4C0-34D4FFB6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C24D-8CB6-7B46-A7BE-A17A1E2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DE73-5F46-0445-9C83-50B899B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64014-913F-3B40-9722-1740CE91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FA5A2-D76A-B54F-9D33-AE05D45A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958B3-E026-EE47-8A56-B7F90A2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DA2-6057-C446-9101-E405233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4029-683E-C842-BDAA-4B00D2B6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8A057-0254-1D48-B18D-3B26DB701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7394A-9535-5D4A-AE2E-282418CB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78BD6-C044-9C47-AF4A-27D32E0C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DD35-388E-014F-A078-8BA54E0B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BE5F-14F0-C24F-80D3-0A6213EF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42E42-36C2-FA4C-AF9E-FF26E88F3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CC6A6-3400-2744-9BFA-C33D8FCC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F7084-BE69-334F-903C-B9C3C86E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5D1A-7DCD-0A43-BDEA-EB8C5C12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87969-5728-614E-8F05-23BC9867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4F6EA-7163-9F40-BCB6-64E1E21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5118-3B0E-D14B-82D5-0A4B1A75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B63A-7D41-774F-AC94-6052B8C86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DD6B-A018-C44F-ACD4-19B19DFDF64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429B-2593-AE4E-9C82-7E1C687EB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8078-6BD8-734A-8DDC-16B33532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767E-0E79-834E-BEB0-74443E8D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C11AF2-BB9C-EF43-8B6D-314FB9C12CDA}"/>
              </a:ext>
            </a:extLst>
          </p:cNvPr>
          <p:cNvGrpSpPr/>
          <p:nvPr/>
        </p:nvGrpSpPr>
        <p:grpSpPr>
          <a:xfrm>
            <a:off x="3580533" y="2337074"/>
            <a:ext cx="5030934" cy="2183853"/>
            <a:chOff x="456622" y="1954794"/>
            <a:chExt cx="5030934" cy="2183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2FEFB-B674-B946-B106-F4C96C6251A0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D8FB0-EA3F-2A40-B246-EC14E18E2C97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AF4A48-8F7F-7B42-94BE-F9BFA7948D73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5DCDA-1167-E043-9349-E9CD36887A30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B7295A-5259-494B-9CD4-1FF132669728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94659-838D-9D44-B78A-BDEDEB90B7E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80D594-686B-4146-90B0-FEC9651B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6D2888-3B41-F742-AF0E-2E9BF79AC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30D3E1-B945-4640-BED7-B5DEC41681FB}"/>
                </a:ext>
              </a:extLst>
            </p:cNvPr>
            <p:cNvCxnSpPr>
              <a:cxnSpLocks/>
              <a:stCxn id="14" idx="3"/>
              <a:endCxn id="4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AB61-B7E5-494F-BFFF-66AC582EE239}"/>
                </a:ext>
              </a:extLst>
            </p:cNvPr>
            <p:cNvSpPr txBox="1"/>
            <p:nvPr/>
          </p:nvSpPr>
          <p:spPr>
            <a:xfrm>
              <a:off x="456622" y="3517207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87292-B0BC-D24D-BC94-451364E9163A}"/>
                </a:ext>
              </a:extLst>
            </p:cNvPr>
            <p:cNvSpPr txBox="1"/>
            <p:nvPr/>
          </p:nvSpPr>
          <p:spPr>
            <a:xfrm>
              <a:off x="456622" y="2206894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C11AF2-BB9C-EF43-8B6D-314FB9C12CDA}"/>
              </a:ext>
            </a:extLst>
          </p:cNvPr>
          <p:cNvGrpSpPr/>
          <p:nvPr/>
        </p:nvGrpSpPr>
        <p:grpSpPr>
          <a:xfrm>
            <a:off x="1621080" y="2337072"/>
            <a:ext cx="8949840" cy="2183857"/>
            <a:chOff x="456622" y="1954790"/>
            <a:chExt cx="8949840" cy="2183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2FEFB-B674-B946-B106-F4C96C6251A0}"/>
                </a:ext>
              </a:extLst>
            </p:cNvPr>
            <p:cNvSpPr/>
            <p:nvPr/>
          </p:nvSpPr>
          <p:spPr>
            <a:xfrm>
              <a:off x="1993392" y="3265106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D8FB0-EA3F-2A40-B246-EC14E18E2C97}"/>
                </a:ext>
              </a:extLst>
            </p:cNvPr>
            <p:cNvSpPr/>
            <p:nvPr/>
          </p:nvSpPr>
          <p:spPr>
            <a:xfrm>
              <a:off x="3303703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AF4A48-8F7F-7B42-94BE-F9BFA7948D73}"/>
                </a:ext>
              </a:extLst>
            </p:cNvPr>
            <p:cNvSpPr/>
            <p:nvPr/>
          </p:nvSpPr>
          <p:spPr>
            <a:xfrm>
              <a:off x="4614015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8F269-7BF2-994C-962F-C0A1B7387BD1}"/>
                </a:ext>
              </a:extLst>
            </p:cNvPr>
            <p:cNvSpPr/>
            <p:nvPr/>
          </p:nvSpPr>
          <p:spPr>
            <a:xfrm>
              <a:off x="5924327" y="3265105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5DCDA-1167-E043-9349-E9CD36887A30}"/>
                </a:ext>
              </a:extLst>
            </p:cNvPr>
            <p:cNvSpPr/>
            <p:nvPr/>
          </p:nvSpPr>
          <p:spPr>
            <a:xfrm>
              <a:off x="4614015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B7295A-5259-494B-9CD4-1FF132669728}"/>
                </a:ext>
              </a:extLst>
            </p:cNvPr>
            <p:cNvSpPr/>
            <p:nvPr/>
          </p:nvSpPr>
          <p:spPr>
            <a:xfrm>
              <a:off x="3309718" y="1954794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B4EAF9-CFFC-F64C-8971-801D0987B548}"/>
                </a:ext>
              </a:extLst>
            </p:cNvPr>
            <p:cNvSpPr/>
            <p:nvPr/>
          </p:nvSpPr>
          <p:spPr>
            <a:xfrm>
              <a:off x="5924327" y="195479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94659-838D-9D44-B78A-BDEDEB90B7E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2866933" y="370187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80D594-686B-4146-90B0-FEC9651B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27D3CE1-DF1E-714A-B7C9-7FF1121EF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3701874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F8B609-E766-2647-A4A7-A416C0D84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7557" y="2391562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6D2888-3B41-F742-AF0E-2E9BF79AC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244" y="2391561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30D3E1-B945-4640-BED7-B5DEC41681FB}"/>
                </a:ext>
              </a:extLst>
            </p:cNvPr>
            <p:cNvCxnSpPr>
              <a:cxnSpLocks/>
              <a:stCxn id="14" idx="3"/>
              <a:endCxn id="4" idx="7"/>
            </p:cNvCxnSpPr>
            <p:nvPr/>
          </p:nvCxnSpPr>
          <p:spPr>
            <a:xfrm flipH="1">
              <a:off x="2739006" y="2700408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7A0595-AE8D-2E40-8400-567C518CBCDB}"/>
                </a:ext>
              </a:extLst>
            </p:cNvPr>
            <p:cNvCxnSpPr>
              <a:cxnSpLocks/>
              <a:stCxn id="15" idx="3"/>
              <a:endCxn id="9" idx="7"/>
            </p:cNvCxnSpPr>
            <p:nvPr/>
          </p:nvCxnSpPr>
          <p:spPr>
            <a:xfrm flipH="1">
              <a:off x="5359629" y="2700407"/>
              <a:ext cx="692625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AB61-B7E5-494F-BFFF-66AC582EE239}"/>
                </a:ext>
              </a:extLst>
            </p:cNvPr>
            <p:cNvSpPr txBox="1"/>
            <p:nvPr/>
          </p:nvSpPr>
          <p:spPr>
            <a:xfrm>
              <a:off x="456622" y="3517207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87292-B0BC-D24D-BC94-451364E9163A}"/>
                </a:ext>
              </a:extLst>
            </p:cNvPr>
            <p:cNvSpPr txBox="1"/>
            <p:nvPr/>
          </p:nvSpPr>
          <p:spPr>
            <a:xfrm>
              <a:off x="456622" y="2206894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36393E-6151-9942-A6D7-C4AF25EE0984}"/>
                </a:ext>
              </a:extLst>
            </p:cNvPr>
            <p:cNvSpPr/>
            <p:nvPr/>
          </p:nvSpPr>
          <p:spPr>
            <a:xfrm>
              <a:off x="7228624" y="1954790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165E47-2761-6F4E-BCFA-F245D26EF39F}"/>
                </a:ext>
              </a:extLst>
            </p:cNvPr>
            <p:cNvSpPr/>
            <p:nvPr/>
          </p:nvSpPr>
          <p:spPr>
            <a:xfrm>
              <a:off x="8532921" y="3265103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2</a:t>
              </a:r>
              <a:endParaRPr lang="en-US" sz="3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60B58C-2663-3B4B-AB29-DA16D6AD2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854" y="2391560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EF50CC-9E28-2F46-982E-8701F7B0DE35}"/>
                </a:ext>
              </a:extLst>
            </p:cNvPr>
            <p:cNvCxnSpPr>
              <a:cxnSpLocks/>
              <a:stCxn id="32" idx="1"/>
              <a:endCxn id="30" idx="5"/>
            </p:cNvCxnSpPr>
            <p:nvPr/>
          </p:nvCxnSpPr>
          <p:spPr>
            <a:xfrm flipH="1" flipV="1">
              <a:off x="7974238" y="2700404"/>
              <a:ext cx="686610" cy="6926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BC3EDA3-E300-0A48-B4EE-5DBCEE98C17A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6797868" y="3701874"/>
              <a:ext cx="1735053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1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30D6BD-8BC0-5746-B78B-18E4B9B59796}"/>
              </a:ext>
            </a:extLst>
          </p:cNvPr>
          <p:cNvGrpSpPr/>
          <p:nvPr/>
        </p:nvGrpSpPr>
        <p:grpSpPr>
          <a:xfrm>
            <a:off x="968933" y="2337072"/>
            <a:ext cx="10254135" cy="2183857"/>
            <a:chOff x="1621080" y="2337072"/>
            <a:chExt cx="10254135" cy="2183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22FEFB-B674-B946-B106-F4C96C6251A0}"/>
                </a:ext>
              </a:extLst>
            </p:cNvPr>
            <p:cNvSpPr/>
            <p:nvPr/>
          </p:nvSpPr>
          <p:spPr>
            <a:xfrm>
              <a:off x="3157850" y="3647388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2D8FB0-EA3F-2A40-B246-EC14E18E2C97}"/>
                </a:ext>
              </a:extLst>
            </p:cNvPr>
            <p:cNvSpPr/>
            <p:nvPr/>
          </p:nvSpPr>
          <p:spPr>
            <a:xfrm>
              <a:off x="4468161" y="3647387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AF4A48-8F7F-7B42-94BE-F9BFA7948D73}"/>
                </a:ext>
              </a:extLst>
            </p:cNvPr>
            <p:cNvSpPr/>
            <p:nvPr/>
          </p:nvSpPr>
          <p:spPr>
            <a:xfrm>
              <a:off x="5778473" y="3647387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8F269-7BF2-994C-962F-C0A1B7387BD1}"/>
                </a:ext>
              </a:extLst>
            </p:cNvPr>
            <p:cNvSpPr/>
            <p:nvPr/>
          </p:nvSpPr>
          <p:spPr>
            <a:xfrm>
              <a:off x="7088785" y="3647387"/>
              <a:ext cx="873541" cy="8735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5DCDA-1167-E043-9349-E9CD36887A30}"/>
                </a:ext>
              </a:extLst>
            </p:cNvPr>
            <p:cNvSpPr/>
            <p:nvPr/>
          </p:nvSpPr>
          <p:spPr>
            <a:xfrm>
              <a:off x="8393082" y="2337073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Y’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B7295A-5259-494B-9CD4-1FF132669728}"/>
                </a:ext>
              </a:extLst>
            </p:cNvPr>
            <p:cNvSpPr/>
            <p:nvPr/>
          </p:nvSpPr>
          <p:spPr>
            <a:xfrm>
              <a:off x="7088785" y="2337073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X’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94659-838D-9D44-B78A-BDEDEB90B7EB}"/>
                </a:ext>
              </a:extLst>
            </p:cNvPr>
            <p:cNvCxnSpPr>
              <a:cxnSpLocks/>
              <a:stCxn id="8" idx="2"/>
              <a:endCxn id="4" idx="6"/>
            </p:cNvCxnSpPr>
            <p:nvPr/>
          </p:nvCxnSpPr>
          <p:spPr>
            <a:xfrm flipH="1">
              <a:off x="4031391" y="4084158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80D594-686B-4146-90B0-FEC9651B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702" y="408415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27D3CE1-DF1E-714A-B7C9-7FF1121EF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2015" y="4084156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6D2888-3B41-F742-AF0E-2E9BF79AC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11" y="2773840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730D3E1-B945-4640-BED7-B5DEC41681F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6518073" y="3082687"/>
              <a:ext cx="698639" cy="692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AB61-B7E5-494F-BFFF-66AC582EE239}"/>
                </a:ext>
              </a:extLst>
            </p:cNvPr>
            <p:cNvSpPr txBox="1"/>
            <p:nvPr/>
          </p:nvSpPr>
          <p:spPr>
            <a:xfrm>
              <a:off x="1621080" y="3899489"/>
              <a:ext cx="109999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687292-B0BC-D24D-BC94-451364E9163A}"/>
                </a:ext>
              </a:extLst>
            </p:cNvPr>
            <p:cNvSpPr txBox="1"/>
            <p:nvPr/>
          </p:nvSpPr>
          <p:spPr>
            <a:xfrm>
              <a:off x="1621080" y="2589176"/>
              <a:ext cx="1099999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feature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A36393E-6151-9942-A6D7-C4AF25EE0984}"/>
                </a:ext>
              </a:extLst>
            </p:cNvPr>
            <p:cNvSpPr/>
            <p:nvPr/>
          </p:nvSpPr>
          <p:spPr>
            <a:xfrm>
              <a:off x="9697377" y="2337072"/>
              <a:ext cx="873541" cy="87354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Z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165E47-2761-6F4E-BCFA-F245D26EF39F}"/>
                </a:ext>
              </a:extLst>
            </p:cNvPr>
            <p:cNvSpPr/>
            <p:nvPr/>
          </p:nvSpPr>
          <p:spPr>
            <a:xfrm>
              <a:off x="11001674" y="3647385"/>
              <a:ext cx="873541" cy="87354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  <a:r>
                <a:rPr lang="en-US" sz="2800" baseline="-25000" dirty="0"/>
                <a:t>1</a:t>
              </a:r>
              <a:endParaRPr lang="en-US" sz="3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60B58C-2663-3B4B-AB29-DA16D6AD2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0607" y="2773842"/>
              <a:ext cx="43677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EF50CC-9E28-2F46-982E-8701F7B0DE35}"/>
                </a:ext>
              </a:extLst>
            </p:cNvPr>
            <p:cNvCxnSpPr>
              <a:cxnSpLocks/>
              <a:stCxn id="32" idx="1"/>
              <a:endCxn id="30" idx="5"/>
            </p:cNvCxnSpPr>
            <p:nvPr/>
          </p:nvCxnSpPr>
          <p:spPr>
            <a:xfrm flipH="1" flipV="1">
              <a:off x="10442991" y="3082686"/>
              <a:ext cx="686610" cy="69262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BC3EDA3-E300-0A48-B4EE-5DBCEE98C17A}"/>
                </a:ext>
              </a:extLst>
            </p:cNvPr>
            <p:cNvCxnSpPr>
              <a:cxnSpLocks/>
              <a:stCxn id="32" idx="2"/>
              <a:endCxn id="10" idx="6"/>
            </p:cNvCxnSpPr>
            <p:nvPr/>
          </p:nvCxnSpPr>
          <p:spPr>
            <a:xfrm flipH="1">
              <a:off x="7962326" y="4084156"/>
              <a:ext cx="3039348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53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McCaskill, Matthew</dc:creator>
  <cp:lastModifiedBy>McCaskill, Matthew</cp:lastModifiedBy>
  <cp:revision>2</cp:revision>
  <dcterms:created xsi:type="dcterms:W3CDTF">2020-10-20T05:16:32Z</dcterms:created>
  <dcterms:modified xsi:type="dcterms:W3CDTF">2020-10-20T05:35:25Z</dcterms:modified>
</cp:coreProperties>
</file>