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6" r:id="rId6"/>
    <p:sldId id="265" r:id="rId7"/>
    <p:sldId id="267" r:id="rId8"/>
    <p:sldId id="268" r:id="rId9"/>
    <p:sldId id="270" r:id="rId10"/>
    <p:sldId id="263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230"/>
    <a:srgbClr val="222222"/>
    <a:srgbClr val="9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4C6F2-C5E7-4BA9-9AF2-8CA90331D42A}" v="17" dt="2022-08-04T14:04:23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장훈" userId="458de5d3-b0fd-4ffc-b788-37ed5b012e32" providerId="ADAL" clId="{C784C6F2-C5E7-4BA9-9AF2-8CA90331D42A}"/>
    <pc:docChg chg="undo custSel addSld modSld">
      <pc:chgData name="유장훈" userId="458de5d3-b0fd-4ffc-b788-37ed5b012e32" providerId="ADAL" clId="{C784C6F2-C5E7-4BA9-9AF2-8CA90331D42A}" dt="2022-08-04T14:04:23.889" v="231"/>
      <pc:docMkLst>
        <pc:docMk/>
      </pc:docMkLst>
      <pc:sldChg chg="modSp mod">
        <pc:chgData name="유장훈" userId="458de5d3-b0fd-4ffc-b788-37ed5b012e32" providerId="ADAL" clId="{C784C6F2-C5E7-4BA9-9AF2-8CA90331D42A}" dt="2022-08-02T03:05:53.791" v="18"/>
        <pc:sldMkLst>
          <pc:docMk/>
          <pc:sldMk cId="2145297936" sldId="265"/>
        </pc:sldMkLst>
        <pc:spChg chg="mod">
          <ac:chgData name="유장훈" userId="458de5d3-b0fd-4ffc-b788-37ed5b012e32" providerId="ADAL" clId="{C784C6F2-C5E7-4BA9-9AF2-8CA90331D42A}" dt="2022-08-02T03:05:53.791" v="18"/>
          <ac:spMkLst>
            <pc:docMk/>
            <pc:sldMk cId="2145297936" sldId="265"/>
            <ac:spMk id="34" creationId="{84315186-F756-6513-E1F0-74DC75444ACD}"/>
          </ac:spMkLst>
        </pc:spChg>
      </pc:sldChg>
      <pc:sldChg chg="modSp mod">
        <pc:chgData name="유장훈" userId="458de5d3-b0fd-4ffc-b788-37ed5b012e32" providerId="ADAL" clId="{C784C6F2-C5E7-4BA9-9AF2-8CA90331D42A}" dt="2022-08-02T03:04:43.536" v="6" actId="20577"/>
        <pc:sldMkLst>
          <pc:docMk/>
          <pc:sldMk cId="1337981817" sldId="266"/>
        </pc:sldMkLst>
        <pc:spChg chg="mod">
          <ac:chgData name="유장훈" userId="458de5d3-b0fd-4ffc-b788-37ed5b012e32" providerId="ADAL" clId="{C784C6F2-C5E7-4BA9-9AF2-8CA90331D42A}" dt="2022-08-02T03:04:43.536" v="6" actId="20577"/>
          <ac:spMkLst>
            <pc:docMk/>
            <pc:sldMk cId="1337981817" sldId="266"/>
            <ac:spMk id="24" creationId="{E62BE60F-D3B4-8E53-7AFF-8E5F869692E0}"/>
          </ac:spMkLst>
        </pc:spChg>
      </pc:sldChg>
      <pc:sldChg chg="add">
        <pc:chgData name="유장훈" userId="458de5d3-b0fd-4ffc-b788-37ed5b012e32" providerId="ADAL" clId="{C784C6F2-C5E7-4BA9-9AF2-8CA90331D42A}" dt="2022-08-04T14:04:23.889" v="231"/>
        <pc:sldMkLst>
          <pc:docMk/>
          <pc:sldMk cId="3679646110" sldId="267"/>
        </pc:sldMkLst>
      </pc:sldChg>
      <pc:sldChg chg="modSp mod">
        <pc:chgData name="유장훈" userId="458de5d3-b0fd-4ffc-b788-37ed5b012e32" providerId="ADAL" clId="{C784C6F2-C5E7-4BA9-9AF2-8CA90331D42A}" dt="2022-08-02T13:20:07.476" v="230" actId="14100"/>
        <pc:sldMkLst>
          <pc:docMk/>
          <pc:sldMk cId="2393031185" sldId="270"/>
        </pc:sldMkLst>
        <pc:spChg chg="mod">
          <ac:chgData name="유장훈" userId="458de5d3-b0fd-4ffc-b788-37ed5b012e32" providerId="ADAL" clId="{C784C6F2-C5E7-4BA9-9AF2-8CA90331D42A}" dt="2022-08-02T03:07:51.628" v="30"/>
          <ac:spMkLst>
            <pc:docMk/>
            <pc:sldMk cId="2393031185" sldId="270"/>
            <ac:spMk id="45" creationId="{45DF5C09-3383-4F9A-88A8-9AFA6A293613}"/>
          </ac:spMkLst>
        </pc:spChg>
        <pc:spChg chg="mod">
          <ac:chgData name="유장훈" userId="458de5d3-b0fd-4ffc-b788-37ed5b012e32" providerId="ADAL" clId="{C784C6F2-C5E7-4BA9-9AF2-8CA90331D42A}" dt="2022-08-02T13:17:15.835" v="99"/>
          <ac:spMkLst>
            <pc:docMk/>
            <pc:sldMk cId="2393031185" sldId="270"/>
            <ac:spMk id="46" creationId="{679C3561-7B4F-4C5A-BFEA-F70F5E7B9213}"/>
          </ac:spMkLst>
        </pc:spChg>
        <pc:spChg chg="mod">
          <ac:chgData name="유장훈" userId="458de5d3-b0fd-4ffc-b788-37ed5b012e32" providerId="ADAL" clId="{C784C6F2-C5E7-4BA9-9AF2-8CA90331D42A}" dt="2022-08-02T03:08:43.417" v="82"/>
          <ac:spMkLst>
            <pc:docMk/>
            <pc:sldMk cId="2393031185" sldId="270"/>
            <ac:spMk id="47" creationId="{4D2F217E-6F85-4B44-9626-6ADB4F9EF0BC}"/>
          </ac:spMkLst>
        </pc:spChg>
        <pc:spChg chg="mod">
          <ac:chgData name="유장훈" userId="458de5d3-b0fd-4ffc-b788-37ed5b012e32" providerId="ADAL" clId="{C784C6F2-C5E7-4BA9-9AF2-8CA90331D42A}" dt="2022-08-02T13:20:07.476" v="230" actId="14100"/>
          <ac:spMkLst>
            <pc:docMk/>
            <pc:sldMk cId="2393031185" sldId="270"/>
            <ac:spMk id="48" creationId="{FBC90E08-E293-4278-9768-9E29B0B4B06E}"/>
          </ac:spMkLst>
        </pc:spChg>
        <pc:spChg chg="mod">
          <ac:chgData name="유장훈" userId="458de5d3-b0fd-4ffc-b788-37ed5b012e32" providerId="ADAL" clId="{C784C6F2-C5E7-4BA9-9AF2-8CA90331D42A}" dt="2022-08-02T13:20:04.684" v="229" actId="1076"/>
          <ac:spMkLst>
            <pc:docMk/>
            <pc:sldMk cId="2393031185" sldId="270"/>
            <ac:spMk id="49" creationId="{CED39797-2FA4-479C-9130-8F832508ECD6}"/>
          </ac:spMkLst>
        </pc:spChg>
      </pc:sldChg>
    </pc:docChg>
  </pc:docChgLst>
  <pc:docChgLst>
    <pc:chgData name="유장훈" userId="458de5d3-b0fd-4ffc-b788-37ed5b012e32" providerId="ADAL" clId="{D7CC7132-DC32-4CF1-B678-6954343FAD08}"/>
    <pc:docChg chg="undo redo custSel addSld delSld modSld">
      <pc:chgData name="유장훈" userId="458de5d3-b0fd-4ffc-b788-37ed5b012e32" providerId="ADAL" clId="{D7CC7132-DC32-4CF1-B678-6954343FAD08}" dt="2022-08-02T08:32:40.431" v="8416" actId="47"/>
      <pc:docMkLst>
        <pc:docMk/>
      </pc:docMkLst>
      <pc:sldChg chg="addSp delSp modSp mod">
        <pc:chgData name="유장훈" userId="458de5d3-b0fd-4ffc-b788-37ed5b012e32" providerId="ADAL" clId="{D7CC7132-DC32-4CF1-B678-6954343FAD08}" dt="2022-07-29T07:42:44.936" v="521" actId="1076"/>
        <pc:sldMkLst>
          <pc:docMk/>
          <pc:sldMk cId="0" sldId="257"/>
        </pc:sldMkLst>
        <pc:spChg chg="mod">
          <ac:chgData name="유장훈" userId="458de5d3-b0fd-4ffc-b788-37ed5b012e32" providerId="ADAL" clId="{D7CC7132-DC32-4CF1-B678-6954343FAD08}" dt="2022-07-29T07:03:58.067" v="136" actId="1076"/>
          <ac:spMkLst>
            <pc:docMk/>
            <pc:sldMk cId="0" sldId="257"/>
            <ac:spMk id="2" creationId="{51FED15E-529B-AAA6-D501-F17BB2DB687C}"/>
          </ac:spMkLst>
        </pc:spChg>
        <pc:spChg chg="add mod">
          <ac:chgData name="유장훈" userId="458de5d3-b0fd-4ffc-b788-37ed5b012e32" providerId="ADAL" clId="{D7CC7132-DC32-4CF1-B678-6954343FAD08}" dt="2022-07-29T07:06:15.877" v="325" actId="1076"/>
          <ac:spMkLst>
            <pc:docMk/>
            <pc:sldMk cId="0" sldId="257"/>
            <ac:spMk id="31" creationId="{E7F29A25-5E2D-42EB-95CA-03FFE9C8A0F4}"/>
          </ac:spMkLst>
        </pc:spChg>
        <pc:spChg chg="add mod">
          <ac:chgData name="유장훈" userId="458de5d3-b0fd-4ffc-b788-37ed5b012e32" providerId="ADAL" clId="{D7CC7132-DC32-4CF1-B678-6954343FAD08}" dt="2022-07-29T07:05:46.738" v="323" actId="1076"/>
          <ac:spMkLst>
            <pc:docMk/>
            <pc:sldMk cId="0" sldId="257"/>
            <ac:spMk id="33" creationId="{7339CE46-6549-43D7-93D3-8C44833BBA5D}"/>
          </ac:spMkLst>
        </pc:spChg>
        <pc:grpChg chg="mod">
          <ac:chgData name="유장훈" userId="458de5d3-b0fd-4ffc-b788-37ed5b012e32" providerId="ADAL" clId="{D7CC7132-DC32-4CF1-B678-6954343FAD08}" dt="2022-07-29T07:06:27.941" v="326" actId="14100"/>
          <ac:grpSpMkLst>
            <pc:docMk/>
            <pc:sldMk cId="0" sldId="257"/>
            <ac:grpSpMk id="1004" creationId="{00000000-0000-0000-0000-000000000000}"/>
          </ac:grpSpMkLst>
        </pc:grpChg>
        <pc:picChg chg="mod">
          <ac:chgData name="유장훈" userId="458de5d3-b0fd-4ffc-b788-37ed5b012e32" providerId="ADAL" clId="{D7CC7132-DC32-4CF1-B678-6954343FAD08}" dt="2022-07-29T07:42:44.936" v="521" actId="1076"/>
          <ac:picMkLst>
            <pc:docMk/>
            <pc:sldMk cId="0" sldId="257"/>
            <ac:picMk id="15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7:03:59.567" v="137" actId="478"/>
          <ac:picMkLst>
            <pc:docMk/>
            <pc:sldMk cId="0" sldId="257"/>
            <ac:picMk id="20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7:05:26.125" v="322" actId="478"/>
          <ac:picMkLst>
            <pc:docMk/>
            <pc:sldMk cId="0" sldId="257"/>
            <ac:picMk id="28" creationId="{00000000-0000-0000-0000-000000000000}"/>
          </ac:picMkLst>
        </pc:picChg>
      </pc:sldChg>
      <pc:sldChg chg="addSp modSp mod">
        <pc:chgData name="유장훈" userId="458de5d3-b0fd-4ffc-b788-37ed5b012e32" providerId="ADAL" clId="{D7CC7132-DC32-4CF1-B678-6954343FAD08}" dt="2022-07-29T07:45:05.957" v="548" actId="14100"/>
        <pc:sldMkLst>
          <pc:docMk/>
          <pc:sldMk cId="0" sldId="258"/>
        </pc:sldMkLst>
        <pc:spChg chg="mod">
          <ac:chgData name="유장훈" userId="458de5d3-b0fd-4ffc-b788-37ed5b012e32" providerId="ADAL" clId="{D7CC7132-DC32-4CF1-B678-6954343FAD08}" dt="2022-07-29T07:43:34.547" v="531" actId="20577"/>
          <ac:spMkLst>
            <pc:docMk/>
            <pc:sldMk cId="0" sldId="258"/>
            <ac:spMk id="8" creationId="{2E9535B7-315A-9787-9FBA-04176FD7EB6D}"/>
          </ac:spMkLst>
        </pc:spChg>
        <pc:spChg chg="mod">
          <ac:chgData name="유장훈" userId="458de5d3-b0fd-4ffc-b788-37ed5b012e32" providerId="ADAL" clId="{D7CC7132-DC32-4CF1-B678-6954343FAD08}" dt="2022-07-29T06:19:27.910" v="19" actId="1076"/>
          <ac:spMkLst>
            <pc:docMk/>
            <pc:sldMk cId="0" sldId="258"/>
            <ac:spMk id="15" creationId="{0DF631E9-E01F-61EC-6BA4-26DBA5CF573F}"/>
          </ac:spMkLst>
        </pc:spChg>
        <pc:spChg chg="mod">
          <ac:chgData name="유장훈" userId="458de5d3-b0fd-4ffc-b788-37ed5b012e32" providerId="ADAL" clId="{D7CC7132-DC32-4CF1-B678-6954343FAD08}" dt="2022-07-29T07:07:19.573" v="346"/>
          <ac:spMkLst>
            <pc:docMk/>
            <pc:sldMk cId="0" sldId="258"/>
            <ac:spMk id="16" creationId="{B9ECFAF8-41C0-22A3-D988-C9C97811BD92}"/>
          </ac:spMkLst>
        </pc:spChg>
        <pc:spChg chg="mod">
          <ac:chgData name="유장훈" userId="458de5d3-b0fd-4ffc-b788-37ed5b012e32" providerId="ADAL" clId="{D7CC7132-DC32-4CF1-B678-6954343FAD08}" dt="2022-07-29T06:20:20.388" v="35" actId="1035"/>
          <ac:spMkLst>
            <pc:docMk/>
            <pc:sldMk cId="0" sldId="258"/>
            <ac:spMk id="21" creationId="{4C032771-DEDD-7375-5532-41E1ABA196A3}"/>
          </ac:spMkLst>
        </pc:spChg>
        <pc:spChg chg="mod">
          <ac:chgData name="유장훈" userId="458de5d3-b0fd-4ffc-b788-37ed5b012e32" providerId="ADAL" clId="{D7CC7132-DC32-4CF1-B678-6954343FAD08}" dt="2022-07-29T06:20:40.746" v="53" actId="20577"/>
          <ac:spMkLst>
            <pc:docMk/>
            <pc:sldMk cId="0" sldId="258"/>
            <ac:spMk id="23" creationId="{A083D559-C627-95F9-065A-9778D5A4EEF0}"/>
          </ac:spMkLst>
        </pc:spChg>
        <pc:grpChg chg="mod">
          <ac:chgData name="유장훈" userId="458de5d3-b0fd-4ffc-b788-37ed5b012e32" providerId="ADAL" clId="{D7CC7132-DC32-4CF1-B678-6954343FAD08}" dt="2022-07-29T07:40:49.533" v="475" actId="1076"/>
          <ac:grpSpMkLst>
            <pc:docMk/>
            <pc:sldMk cId="0" sldId="258"/>
            <ac:grpSpMk id="13" creationId="{EB946A82-EC21-CD35-586E-44C86A821414}"/>
          </ac:grpSpMkLst>
        </pc:grpChg>
        <pc:grpChg chg="mod">
          <ac:chgData name="유장훈" userId="458de5d3-b0fd-4ffc-b788-37ed5b012e32" providerId="ADAL" clId="{D7CC7132-DC32-4CF1-B678-6954343FAD08}" dt="2022-07-29T06:20:15.249" v="31" actId="14100"/>
          <ac:grpSpMkLst>
            <pc:docMk/>
            <pc:sldMk cId="0" sldId="258"/>
            <ac:grpSpMk id="19" creationId="{BE31472F-23D6-B152-84CC-170AF59640D2}"/>
          </ac:grpSpMkLst>
        </pc:grpChg>
        <pc:grpChg chg="add mod">
          <ac:chgData name="유장훈" userId="458de5d3-b0fd-4ffc-b788-37ed5b012e32" providerId="ADAL" clId="{D7CC7132-DC32-4CF1-B678-6954343FAD08}" dt="2022-07-29T07:45:05.957" v="548" actId="14100"/>
          <ac:grpSpMkLst>
            <pc:docMk/>
            <pc:sldMk cId="0" sldId="258"/>
            <ac:grpSpMk id="24" creationId="{92766E71-30EB-45E6-9AB6-8D2FDA073D0B}"/>
          </ac:grpSpMkLst>
        </pc:grpChg>
        <pc:grpChg chg="mod">
          <ac:chgData name="유장훈" userId="458de5d3-b0fd-4ffc-b788-37ed5b012e32" providerId="ADAL" clId="{D7CC7132-DC32-4CF1-B678-6954343FAD08}" dt="2022-07-29T07:40:41.407" v="474" actId="1076"/>
          <ac:grpSpMkLst>
            <pc:docMk/>
            <pc:sldMk cId="0" sldId="258"/>
            <ac:grpSpMk id="1001" creationId="{00000000-0000-0000-0000-000000000000}"/>
          </ac:grpSpMkLst>
        </pc:grpChg>
        <pc:picChg chg="mod">
          <ac:chgData name="유장훈" userId="458de5d3-b0fd-4ffc-b788-37ed5b012e32" providerId="ADAL" clId="{D7CC7132-DC32-4CF1-B678-6954343FAD08}" dt="2022-07-29T06:19:49.279" v="26" actId="1038"/>
          <ac:picMkLst>
            <pc:docMk/>
            <pc:sldMk cId="0" sldId="258"/>
            <ac:picMk id="12" creationId="{E7774B49-54D7-00BB-A20A-B9F48D6628F4}"/>
          </ac:picMkLst>
        </pc:picChg>
        <pc:picChg chg="mod">
          <ac:chgData name="유장훈" userId="458de5d3-b0fd-4ffc-b788-37ed5b012e32" providerId="ADAL" clId="{D7CC7132-DC32-4CF1-B678-6954343FAD08}" dt="2022-07-29T06:19:07.161" v="1" actId="14100"/>
          <ac:picMkLst>
            <pc:docMk/>
            <pc:sldMk cId="0" sldId="258"/>
            <ac:picMk id="14" creationId="{ABF747E3-0589-92E5-2269-3920E5F39B54}"/>
          </ac:picMkLst>
        </pc:picChg>
        <pc:picChg chg="mod">
          <ac:chgData name="유장훈" userId="458de5d3-b0fd-4ffc-b788-37ed5b012e32" providerId="ADAL" clId="{D7CC7132-DC32-4CF1-B678-6954343FAD08}" dt="2022-07-29T06:20:27.560" v="46" actId="1038"/>
          <ac:picMkLst>
            <pc:docMk/>
            <pc:sldMk cId="0" sldId="258"/>
            <ac:picMk id="22" creationId="{B8C55B80-1316-7E3A-79D0-11D34C0B708C}"/>
          </ac:picMkLst>
        </pc:picChg>
        <pc:picChg chg="mod">
          <ac:chgData name="유장훈" userId="458de5d3-b0fd-4ffc-b788-37ed5b012e32" providerId="ADAL" clId="{D7CC7132-DC32-4CF1-B678-6954343FAD08}" dt="2022-07-29T07:43:29.568" v="528"/>
          <ac:picMkLst>
            <pc:docMk/>
            <pc:sldMk cId="0" sldId="258"/>
            <ac:picMk id="25" creationId="{6ED8AA0E-4D66-4C6B-A078-7375B0A4691F}"/>
          </ac:picMkLst>
        </pc:picChg>
      </pc:sldChg>
      <pc:sldChg chg="del">
        <pc:chgData name="유장훈" userId="458de5d3-b0fd-4ffc-b788-37ed5b012e32" providerId="ADAL" clId="{D7CC7132-DC32-4CF1-B678-6954343FAD08}" dt="2022-07-29T06:37:25.911" v="89" actId="47"/>
        <pc:sldMkLst>
          <pc:docMk/>
          <pc:sldMk cId="0" sldId="259"/>
        </pc:sldMkLst>
      </pc:sldChg>
      <pc:sldChg chg="del">
        <pc:chgData name="유장훈" userId="458de5d3-b0fd-4ffc-b788-37ed5b012e32" providerId="ADAL" clId="{D7CC7132-DC32-4CF1-B678-6954343FAD08}" dt="2022-07-29T06:37:27.383" v="90" actId="47"/>
        <pc:sldMkLst>
          <pc:docMk/>
          <pc:sldMk cId="0" sldId="260"/>
        </pc:sldMkLst>
      </pc:sldChg>
      <pc:sldChg chg="del">
        <pc:chgData name="유장훈" userId="458de5d3-b0fd-4ffc-b788-37ed5b012e32" providerId="ADAL" clId="{D7CC7132-DC32-4CF1-B678-6954343FAD08}" dt="2022-07-29T06:37:28.529" v="91" actId="47"/>
        <pc:sldMkLst>
          <pc:docMk/>
          <pc:sldMk cId="0" sldId="261"/>
        </pc:sldMkLst>
      </pc:sldChg>
      <pc:sldChg chg="del">
        <pc:chgData name="유장훈" userId="458de5d3-b0fd-4ffc-b788-37ed5b012e32" providerId="ADAL" clId="{D7CC7132-DC32-4CF1-B678-6954343FAD08}" dt="2022-07-29T06:37:29.822" v="92" actId="47"/>
        <pc:sldMkLst>
          <pc:docMk/>
          <pc:sldMk cId="0" sldId="262"/>
        </pc:sldMkLst>
      </pc:sldChg>
      <pc:sldChg chg="addSp delSp modSp add del mod">
        <pc:chgData name="유장훈" userId="458de5d3-b0fd-4ffc-b788-37ed5b012e32" providerId="ADAL" clId="{D7CC7132-DC32-4CF1-B678-6954343FAD08}" dt="2022-07-29T09:27:06.427" v="8410" actId="404"/>
        <pc:sldMkLst>
          <pc:docMk/>
          <pc:sldMk cId="0" sldId="263"/>
        </pc:sldMkLst>
        <pc:spChg chg="add mod">
          <ac:chgData name="유장훈" userId="458de5d3-b0fd-4ffc-b788-37ed5b012e32" providerId="ADAL" clId="{D7CC7132-DC32-4CF1-B678-6954343FAD08}" dt="2022-07-29T09:27:06.427" v="8410" actId="404"/>
          <ac:spMkLst>
            <pc:docMk/>
            <pc:sldMk cId="0" sldId="263"/>
            <ac:spMk id="2" creationId="{1586C8FA-66C9-46FA-B81B-A4B296F6021F}"/>
          </ac:spMkLst>
        </pc:spChg>
        <pc:grpChg chg="del">
          <ac:chgData name="유장훈" userId="458de5d3-b0fd-4ffc-b788-37ed5b012e32" providerId="ADAL" clId="{D7CC7132-DC32-4CF1-B678-6954343FAD08}" dt="2022-07-29T09:23:00.300" v="8275" actId="478"/>
          <ac:grpSpMkLst>
            <pc:docMk/>
            <pc:sldMk cId="0" sldId="263"/>
            <ac:grpSpMk id="1005" creationId="{00000000-0000-0000-0000-000000000000}"/>
          </ac:grpSpMkLst>
        </pc:grpChg>
        <pc:grpChg chg="del">
          <ac:chgData name="유장훈" userId="458de5d3-b0fd-4ffc-b788-37ed5b012e32" providerId="ADAL" clId="{D7CC7132-DC32-4CF1-B678-6954343FAD08}" dt="2022-07-29T09:23:01.191" v="8276" actId="478"/>
          <ac:grpSpMkLst>
            <pc:docMk/>
            <pc:sldMk cId="0" sldId="263"/>
            <ac:grpSpMk id="1006" creationId="{00000000-0000-0000-0000-000000000000}"/>
          </ac:grpSpMkLst>
        </pc:grpChg>
        <pc:grpChg chg="del">
          <ac:chgData name="유장훈" userId="458de5d3-b0fd-4ffc-b788-37ed5b012e32" providerId="ADAL" clId="{D7CC7132-DC32-4CF1-B678-6954343FAD08}" dt="2022-07-29T09:23:01.833" v="8277" actId="478"/>
          <ac:grpSpMkLst>
            <pc:docMk/>
            <pc:sldMk cId="0" sldId="263"/>
            <ac:grpSpMk id="1007" creationId="{00000000-0000-0000-0000-000000000000}"/>
          </ac:grpSpMkLst>
        </pc:grpChg>
        <pc:picChg chg="del">
          <ac:chgData name="유장훈" userId="458de5d3-b0fd-4ffc-b788-37ed5b012e32" providerId="ADAL" clId="{D7CC7132-DC32-4CF1-B678-6954343FAD08}" dt="2022-07-29T06:37:34.401" v="95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6:37:33.434" v="94" actId="478"/>
          <ac:picMkLst>
            <pc:docMk/>
            <pc:sldMk cId="0" sldId="263"/>
            <ac:picMk id="6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6:37:32.919" v="93" actId="478"/>
          <ac:picMkLst>
            <pc:docMk/>
            <pc:sldMk cId="0" sldId="263"/>
            <ac:picMk id="7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9:22:54.411" v="8274" actId="478"/>
          <ac:picMkLst>
            <pc:docMk/>
            <pc:sldMk cId="0" sldId="263"/>
            <ac:picMk id="11" creationId="{00000000-0000-0000-0000-000000000000}"/>
          </ac:picMkLst>
        </pc:picChg>
        <pc:picChg chg="del">
          <ac:chgData name="유장훈" userId="458de5d3-b0fd-4ffc-b788-37ed5b012e32" providerId="ADAL" clId="{D7CC7132-DC32-4CF1-B678-6954343FAD08}" dt="2022-07-29T06:37:37.553" v="96" actId="478"/>
          <ac:picMkLst>
            <pc:docMk/>
            <pc:sldMk cId="0" sldId="263"/>
            <ac:picMk id="12" creationId="{00000000-0000-0000-0000-000000000000}"/>
          </ac:picMkLst>
        </pc:picChg>
      </pc:sldChg>
      <pc:sldChg chg="addSp modSp mod">
        <pc:chgData name="유장훈" userId="458de5d3-b0fd-4ffc-b788-37ed5b012e32" providerId="ADAL" clId="{D7CC7132-DC32-4CF1-B678-6954343FAD08}" dt="2022-07-29T09:33:55.019" v="8411" actId="1037"/>
        <pc:sldMkLst>
          <pc:docMk/>
          <pc:sldMk cId="4255758579" sldId="264"/>
        </pc:sldMkLst>
        <pc:spChg chg="mod">
          <ac:chgData name="유장훈" userId="458de5d3-b0fd-4ffc-b788-37ed5b012e32" providerId="ADAL" clId="{D7CC7132-DC32-4CF1-B678-6954343FAD08}" dt="2022-07-29T06:44:58.763" v="131" actId="1036"/>
          <ac:spMkLst>
            <pc:docMk/>
            <pc:sldMk cId="4255758579" sldId="264"/>
            <ac:spMk id="15" creationId="{0DF631E9-E01F-61EC-6BA4-26DBA5CF573F}"/>
          </ac:spMkLst>
        </pc:spChg>
        <pc:spChg chg="mod">
          <ac:chgData name="유장훈" userId="458de5d3-b0fd-4ffc-b788-37ed5b012e32" providerId="ADAL" clId="{D7CC7132-DC32-4CF1-B678-6954343FAD08}" dt="2022-07-29T07:45:46.741" v="554" actId="20577"/>
          <ac:spMkLst>
            <pc:docMk/>
            <pc:sldMk cId="4255758579" sldId="264"/>
            <ac:spMk id="16" creationId="{B9ECFAF8-41C0-22A3-D988-C9C97811BD92}"/>
          </ac:spMkLst>
        </pc:spChg>
        <pc:spChg chg="mod">
          <ac:chgData name="유장훈" userId="458de5d3-b0fd-4ffc-b788-37ed5b012e32" providerId="ADAL" clId="{D7CC7132-DC32-4CF1-B678-6954343FAD08}" dt="2022-07-29T07:08:33.851" v="452" actId="6549"/>
          <ac:spMkLst>
            <pc:docMk/>
            <pc:sldMk cId="4255758579" sldId="264"/>
            <ac:spMk id="26" creationId="{502108AF-BF9E-D62D-D647-AEACB89DC4EE}"/>
          </ac:spMkLst>
        </pc:spChg>
        <pc:grpChg chg="mod">
          <ac:chgData name="유장훈" userId="458de5d3-b0fd-4ffc-b788-37ed5b012e32" providerId="ADAL" clId="{D7CC7132-DC32-4CF1-B678-6954343FAD08}" dt="2022-07-29T06:45:09.040" v="134" actId="1076"/>
          <ac:grpSpMkLst>
            <pc:docMk/>
            <pc:sldMk cId="4255758579" sldId="264"/>
            <ac:grpSpMk id="13" creationId="{EB946A82-EC21-CD35-586E-44C86A821414}"/>
          </ac:grpSpMkLst>
        </pc:grpChg>
        <pc:grpChg chg="add mod">
          <ac:chgData name="유장훈" userId="458de5d3-b0fd-4ffc-b788-37ed5b012e32" providerId="ADAL" clId="{D7CC7132-DC32-4CF1-B678-6954343FAD08}" dt="2022-07-29T07:45:44.358" v="553" actId="1076"/>
          <ac:grpSpMkLst>
            <pc:docMk/>
            <pc:sldMk cId="4255758579" sldId="264"/>
            <ac:grpSpMk id="19" creationId="{24688A61-58EC-4103-BF6A-951B66559629}"/>
          </ac:grpSpMkLst>
        </pc:grpChg>
        <pc:picChg chg="mod">
          <ac:chgData name="유장훈" userId="458de5d3-b0fd-4ffc-b788-37ed5b012e32" providerId="ADAL" clId="{D7CC7132-DC32-4CF1-B678-6954343FAD08}" dt="2022-07-29T06:43:46.616" v="110" actId="1035"/>
          <ac:picMkLst>
            <pc:docMk/>
            <pc:sldMk cId="4255758579" sldId="264"/>
            <ac:picMk id="17" creationId="{661AA0F3-BC6D-ABF8-4471-E8F7794C6127}"/>
          </ac:picMkLst>
        </pc:picChg>
        <pc:picChg chg="mod">
          <ac:chgData name="유장훈" userId="458de5d3-b0fd-4ffc-b788-37ed5b012e32" providerId="ADAL" clId="{D7CC7132-DC32-4CF1-B678-6954343FAD08}" dt="2022-07-29T07:43:49.594" v="537"/>
          <ac:picMkLst>
            <pc:docMk/>
            <pc:sldMk cId="4255758579" sldId="264"/>
            <ac:picMk id="20" creationId="{BC4E418A-31E6-42D3-BF67-F98FE3315B1C}"/>
          </ac:picMkLst>
        </pc:picChg>
        <pc:picChg chg="mod">
          <ac:chgData name="유장훈" userId="458de5d3-b0fd-4ffc-b788-37ed5b012e32" providerId="ADAL" clId="{D7CC7132-DC32-4CF1-B678-6954343FAD08}" dt="2022-07-29T09:33:55.019" v="8411" actId="1037"/>
          <ac:picMkLst>
            <pc:docMk/>
            <pc:sldMk cId="4255758579" sldId="264"/>
            <ac:picMk id="25" creationId="{426C6036-8E74-9E9A-0F30-DBCE483D42A2}"/>
          </ac:picMkLst>
        </pc:picChg>
      </pc:sldChg>
      <pc:sldChg chg="addSp delSp modSp mod">
        <pc:chgData name="유장훈" userId="458de5d3-b0fd-4ffc-b788-37ed5b012e32" providerId="ADAL" clId="{D7CC7132-DC32-4CF1-B678-6954343FAD08}" dt="2022-08-02T08:31:39.532" v="8415" actId="20577"/>
        <pc:sldMkLst>
          <pc:docMk/>
          <pc:sldMk cId="2145297936" sldId="265"/>
        </pc:sldMkLst>
        <pc:spChg chg="add del mod">
          <ac:chgData name="유장훈" userId="458de5d3-b0fd-4ffc-b788-37ed5b012e32" providerId="ADAL" clId="{D7CC7132-DC32-4CF1-B678-6954343FAD08}" dt="2022-07-29T07:39:18.034" v="461" actId="22"/>
          <ac:spMkLst>
            <pc:docMk/>
            <pc:sldMk cId="2145297936" sldId="265"/>
            <ac:spMk id="16" creationId="{F70EBA40-0353-4ED3-A9E8-2113F66A83F4}"/>
          </ac:spMkLst>
        </pc:spChg>
        <pc:spChg chg="mod">
          <ac:chgData name="유장훈" userId="458de5d3-b0fd-4ffc-b788-37ed5b012e32" providerId="ADAL" clId="{D7CC7132-DC32-4CF1-B678-6954343FAD08}" dt="2022-08-02T08:31:39.532" v="8415" actId="20577"/>
          <ac:spMkLst>
            <pc:docMk/>
            <pc:sldMk cId="2145297936" sldId="265"/>
            <ac:spMk id="34" creationId="{84315186-F756-6513-E1F0-74DC75444ACD}"/>
          </ac:spMkLst>
        </pc:spChg>
      </pc:sldChg>
      <pc:sldChg chg="addSp delSp modSp mod">
        <pc:chgData name="유장훈" userId="458de5d3-b0fd-4ffc-b788-37ed5b012e32" providerId="ADAL" clId="{D7CC7132-DC32-4CF1-B678-6954343FAD08}" dt="2022-07-29T07:46:16.161" v="580" actId="20577"/>
        <pc:sldMkLst>
          <pc:docMk/>
          <pc:sldMk cId="1337981817" sldId="266"/>
        </pc:sldMkLst>
        <pc:spChg chg="mod">
          <ac:chgData name="유장훈" userId="458de5d3-b0fd-4ffc-b788-37ed5b012e32" providerId="ADAL" clId="{D7CC7132-DC32-4CF1-B678-6954343FAD08}" dt="2022-07-29T06:37:06.698" v="88" actId="14100"/>
          <ac:spMkLst>
            <pc:docMk/>
            <pc:sldMk cId="1337981817" sldId="266"/>
            <ac:spMk id="8" creationId="{65C27DC1-A450-27DD-8C47-857353787B5A}"/>
          </ac:spMkLst>
        </pc:spChg>
        <pc:spChg chg="mod">
          <ac:chgData name="유장훈" userId="458de5d3-b0fd-4ffc-b788-37ed5b012e32" providerId="ADAL" clId="{D7CC7132-DC32-4CF1-B678-6954343FAD08}" dt="2022-07-29T06:22:01.221" v="72" actId="1036"/>
          <ac:spMkLst>
            <pc:docMk/>
            <pc:sldMk cId="1337981817" sldId="266"/>
            <ac:spMk id="21" creationId="{06EC51CA-8195-211E-D7FB-A2D925CFB690}"/>
          </ac:spMkLst>
        </pc:spChg>
        <pc:spChg chg="mod">
          <ac:chgData name="유장훈" userId="458de5d3-b0fd-4ffc-b788-37ed5b012e32" providerId="ADAL" clId="{D7CC7132-DC32-4CF1-B678-6954343FAD08}" dt="2022-07-29T07:46:16.161" v="580" actId="20577"/>
          <ac:spMkLst>
            <pc:docMk/>
            <pc:sldMk cId="1337981817" sldId="266"/>
            <ac:spMk id="24" creationId="{E62BE60F-D3B4-8E53-7AFF-8E5F869692E0}"/>
          </ac:spMkLst>
        </pc:spChg>
        <pc:spChg chg="mod">
          <ac:chgData name="유장훈" userId="458de5d3-b0fd-4ffc-b788-37ed5b012e32" providerId="ADAL" clId="{D7CC7132-DC32-4CF1-B678-6954343FAD08}" dt="2022-07-29T06:21:08.930" v="59" actId="1037"/>
          <ac:spMkLst>
            <pc:docMk/>
            <pc:sldMk cId="1337981817" sldId="266"/>
            <ac:spMk id="26" creationId="{502108AF-BF9E-D62D-D647-AEACB89DC4EE}"/>
          </ac:spMkLst>
        </pc:spChg>
        <pc:grpChg chg="add del mod">
          <ac:chgData name="유장훈" userId="458de5d3-b0fd-4ffc-b788-37ed5b012e32" providerId="ADAL" clId="{D7CC7132-DC32-4CF1-B678-6954343FAD08}" dt="2022-07-29T07:45:58.154" v="556"/>
          <ac:grpSpMkLst>
            <pc:docMk/>
            <pc:sldMk cId="1337981817" sldId="266"/>
            <ac:grpSpMk id="18" creationId="{CD04482F-DAB2-441E-A897-AE1A8CDA0918}"/>
          </ac:grpSpMkLst>
        </pc:grpChg>
        <pc:grpChg chg="mod">
          <ac:chgData name="유장훈" userId="458de5d3-b0fd-4ffc-b788-37ed5b012e32" providerId="ADAL" clId="{D7CC7132-DC32-4CF1-B678-6954343FAD08}" dt="2022-07-29T06:21:55.903" v="68" actId="14100"/>
          <ac:grpSpMkLst>
            <pc:docMk/>
            <pc:sldMk cId="1337981817" sldId="266"/>
            <ac:grpSpMk id="19" creationId="{F731C16F-E417-C884-C7E9-A880A6FAC5AE}"/>
          </ac:grpSpMkLst>
        </pc:grpChg>
        <pc:grpChg chg="add mod">
          <ac:chgData name="유장훈" userId="458de5d3-b0fd-4ffc-b788-37ed5b012e32" providerId="ADAL" clId="{D7CC7132-DC32-4CF1-B678-6954343FAD08}" dt="2022-07-29T07:46:12.028" v="577" actId="1038"/>
          <ac:grpSpMkLst>
            <pc:docMk/>
            <pc:sldMk cId="1337981817" sldId="266"/>
            <ac:grpSpMk id="27" creationId="{0463C850-86F2-4A53-8365-B6F34A0E2332}"/>
          </ac:grpSpMkLst>
        </pc:grpChg>
        <pc:picChg chg="mod">
          <ac:chgData name="유장훈" userId="458de5d3-b0fd-4ffc-b788-37ed5b012e32" providerId="ADAL" clId="{D7CC7132-DC32-4CF1-B678-6954343FAD08}" dt="2022-07-29T07:45:57.254" v="555"/>
          <ac:picMkLst>
            <pc:docMk/>
            <pc:sldMk cId="1337981817" sldId="266"/>
            <ac:picMk id="25" creationId="{D0BA1DF8-24E8-437E-AAF6-C6B7D0AFE924}"/>
          </ac:picMkLst>
        </pc:picChg>
        <pc:picChg chg="mod">
          <ac:chgData name="유장훈" userId="458de5d3-b0fd-4ffc-b788-37ed5b012e32" providerId="ADAL" clId="{D7CC7132-DC32-4CF1-B678-6954343FAD08}" dt="2022-07-29T07:46:02.445" v="557"/>
          <ac:picMkLst>
            <pc:docMk/>
            <pc:sldMk cId="1337981817" sldId="266"/>
            <ac:picMk id="28" creationId="{777E6D89-F6F8-4168-823A-DA18961476CB}"/>
          </ac:picMkLst>
        </pc:picChg>
      </pc:sldChg>
      <pc:sldChg chg="addSp delSp modSp add del mod">
        <pc:chgData name="유장훈" userId="458de5d3-b0fd-4ffc-b788-37ed5b012e32" providerId="ADAL" clId="{D7CC7132-DC32-4CF1-B678-6954343FAD08}" dt="2022-08-02T08:32:40.431" v="8416" actId="47"/>
        <pc:sldMkLst>
          <pc:docMk/>
          <pc:sldMk cId="3679646110" sldId="267"/>
        </pc:sldMkLst>
        <pc:spChg chg="mod">
          <ac:chgData name="유장훈" userId="458de5d3-b0fd-4ffc-b788-37ed5b012e32" providerId="ADAL" clId="{D7CC7132-DC32-4CF1-B678-6954343FAD08}" dt="2022-07-29T07:42:35.415" v="520"/>
          <ac:spMkLst>
            <pc:docMk/>
            <pc:sldMk cId="3679646110" sldId="267"/>
            <ac:spMk id="2" creationId="{4EF1B163-B49B-CE77-237B-C9871D46091B}"/>
          </ac:spMkLst>
        </pc:spChg>
        <pc:spChg chg="mod">
          <ac:chgData name="유장훈" userId="458de5d3-b0fd-4ffc-b788-37ed5b012e32" providerId="ADAL" clId="{D7CC7132-DC32-4CF1-B678-6954343FAD08}" dt="2022-07-29T07:39:26.907" v="465" actId="20577"/>
          <ac:spMkLst>
            <pc:docMk/>
            <pc:sldMk cId="3679646110" sldId="267"/>
            <ac:spMk id="7" creationId="{FDA0858A-A059-4829-FDBD-186D6590AA1C}"/>
          </ac:spMkLst>
        </pc:spChg>
        <pc:spChg chg="del">
          <ac:chgData name="유장훈" userId="458de5d3-b0fd-4ffc-b788-37ed5b012e32" providerId="ADAL" clId="{D7CC7132-DC32-4CF1-B678-6954343FAD08}" dt="2022-07-29T07:39:59.235" v="473" actId="478"/>
          <ac:spMkLst>
            <pc:docMk/>
            <pc:sldMk cId="3679646110" sldId="267"/>
            <ac:spMk id="8" creationId="{65C27DC1-A450-27DD-8C47-857353787B5A}"/>
          </ac:spMkLst>
        </pc:spChg>
        <pc:spChg chg="add mod">
          <ac:chgData name="유장훈" userId="458de5d3-b0fd-4ffc-b788-37ed5b012e32" providerId="ADAL" clId="{D7CC7132-DC32-4CF1-B678-6954343FAD08}" dt="2022-07-29T07:49:29.546" v="1123" actId="1035"/>
          <ac:spMkLst>
            <pc:docMk/>
            <pc:sldMk cId="3679646110" sldId="267"/>
            <ac:spMk id="17" creationId="{DFBD3E78-9CFC-49C2-9A62-4ECBDC05A212}"/>
          </ac:spMkLst>
        </pc:spChg>
        <pc:spChg chg="add mod">
          <ac:chgData name="유장훈" userId="458de5d3-b0fd-4ffc-b788-37ed5b012e32" providerId="ADAL" clId="{D7CC7132-DC32-4CF1-B678-6954343FAD08}" dt="2022-07-29T07:58:54.157" v="1486" actId="20577"/>
          <ac:spMkLst>
            <pc:docMk/>
            <pc:sldMk cId="3679646110" sldId="267"/>
            <ac:spMk id="18" creationId="{565A2F70-7425-4147-A2D1-74D8105EE3AA}"/>
          </ac:spMkLst>
        </pc:spChg>
        <pc:spChg chg="mod">
          <ac:chgData name="유장훈" userId="458de5d3-b0fd-4ffc-b788-37ed5b012e32" providerId="ADAL" clId="{D7CC7132-DC32-4CF1-B678-6954343FAD08}" dt="2022-07-29T07:39:43.400" v="467" actId="20577"/>
          <ac:spMkLst>
            <pc:docMk/>
            <pc:sldMk cId="3679646110" sldId="267"/>
            <ac:spMk id="23" creationId="{C2C3E598-662D-FF3D-2E2F-9DFB6F9DD7EE}"/>
          </ac:spMkLst>
        </pc:spChg>
        <pc:spChg chg="del">
          <ac:chgData name="유장훈" userId="458de5d3-b0fd-4ffc-b788-37ed5b012e32" providerId="ADAL" clId="{D7CC7132-DC32-4CF1-B678-6954343FAD08}" dt="2022-07-29T07:39:58.637" v="472" actId="478"/>
          <ac:spMkLst>
            <pc:docMk/>
            <pc:sldMk cId="3679646110" sldId="267"/>
            <ac:spMk id="26" creationId="{502108AF-BF9E-D62D-D647-AEACB89DC4EE}"/>
          </ac:spMkLst>
        </pc:spChg>
        <pc:spChg chg="add mod">
          <ac:chgData name="유장훈" userId="458de5d3-b0fd-4ffc-b788-37ed5b012e32" providerId="ADAL" clId="{D7CC7132-DC32-4CF1-B678-6954343FAD08}" dt="2022-07-29T08:12:33.068" v="2499" actId="1076"/>
          <ac:spMkLst>
            <pc:docMk/>
            <pc:sldMk cId="3679646110" sldId="267"/>
            <ac:spMk id="29" creationId="{A9225300-A5C4-4034-B2C4-29162BF6F5F6}"/>
          </ac:spMkLst>
        </pc:spChg>
        <pc:spChg chg="add mod">
          <ac:chgData name="유장훈" userId="458de5d3-b0fd-4ffc-b788-37ed5b012e32" providerId="ADAL" clId="{D7CC7132-DC32-4CF1-B678-6954343FAD08}" dt="2022-07-29T08:31:02.476" v="3708" actId="1038"/>
          <ac:spMkLst>
            <pc:docMk/>
            <pc:sldMk cId="3679646110" sldId="267"/>
            <ac:spMk id="32" creationId="{4A3E511F-5D89-4E1C-A52A-DEBE2B7476F1}"/>
          </ac:spMkLst>
        </pc:spChg>
        <pc:spChg chg="del">
          <ac:chgData name="유장훈" userId="458de5d3-b0fd-4ffc-b788-37ed5b012e32" providerId="ADAL" clId="{D7CC7132-DC32-4CF1-B678-6954343FAD08}" dt="2022-07-29T07:39:56.253" v="471" actId="478"/>
          <ac:spMkLst>
            <pc:docMk/>
            <pc:sldMk cId="3679646110" sldId="267"/>
            <ac:spMk id="34" creationId="{84315186-F756-6513-E1F0-74DC75444ACD}"/>
          </ac:spMkLst>
        </pc:spChg>
        <pc:grpChg chg="add mod">
          <ac:chgData name="유장훈" userId="458de5d3-b0fd-4ffc-b788-37ed5b012e32" providerId="ADAL" clId="{D7CC7132-DC32-4CF1-B678-6954343FAD08}" dt="2022-07-29T07:41:02.072" v="477" actId="1076"/>
          <ac:grpSpMkLst>
            <pc:docMk/>
            <pc:sldMk cId="3679646110" sldId="267"/>
            <ac:grpSpMk id="15" creationId="{4CDF886C-9364-4CB4-A25B-429CB757B411}"/>
          </ac:grpSpMkLst>
        </pc:grpChg>
        <pc:grpChg chg="add mod">
          <ac:chgData name="유장훈" userId="458de5d3-b0fd-4ffc-b788-37ed5b012e32" providerId="ADAL" clId="{D7CC7132-DC32-4CF1-B678-6954343FAD08}" dt="2022-07-29T07:58:51.105" v="1485" actId="1076"/>
          <ac:grpSpMkLst>
            <pc:docMk/>
            <pc:sldMk cId="3679646110" sldId="267"/>
            <ac:grpSpMk id="24" creationId="{168506E4-70F4-43B3-A640-116C65D8B1FA}"/>
          </ac:grpSpMkLst>
        </pc:grpChg>
        <pc:grpChg chg="add mod">
          <ac:chgData name="유장훈" userId="458de5d3-b0fd-4ffc-b788-37ed5b012e32" providerId="ADAL" clId="{D7CC7132-DC32-4CF1-B678-6954343FAD08}" dt="2022-07-29T08:08:52.603" v="2466" actId="14100"/>
          <ac:grpSpMkLst>
            <pc:docMk/>
            <pc:sldMk cId="3679646110" sldId="267"/>
            <ac:grpSpMk id="27" creationId="{93D08A31-561C-45F4-A6D4-03C419610C1F}"/>
          </ac:grpSpMkLst>
        </pc:grpChg>
        <pc:grpChg chg="add mod">
          <ac:chgData name="유장훈" userId="458de5d3-b0fd-4ffc-b788-37ed5b012e32" providerId="ADAL" clId="{D7CC7132-DC32-4CF1-B678-6954343FAD08}" dt="2022-07-29T08:31:02.476" v="3708" actId="1038"/>
          <ac:grpSpMkLst>
            <pc:docMk/>
            <pc:sldMk cId="3679646110" sldId="267"/>
            <ac:grpSpMk id="33" creationId="{FB75D2A7-7DF8-492B-A175-32609411ACBA}"/>
          </ac:grpSpMkLst>
        </pc:grpChg>
        <pc:grpChg chg="mod">
          <ac:chgData name="유장훈" userId="458de5d3-b0fd-4ffc-b788-37ed5b012e32" providerId="ADAL" clId="{D7CC7132-DC32-4CF1-B678-6954343FAD08}" dt="2022-07-29T07:59:40.602" v="1492" actId="1076"/>
          <ac:grpSpMkLst>
            <pc:docMk/>
            <pc:sldMk cId="3679646110" sldId="267"/>
            <ac:grpSpMk id="1001" creationId="{00000000-0000-0000-0000-000000000000}"/>
          </ac:grpSpMkLst>
        </pc:grpChg>
        <pc:picChg chg="add mod">
          <ac:chgData name="유장훈" userId="458de5d3-b0fd-4ffc-b788-37ed5b012e32" providerId="ADAL" clId="{D7CC7132-DC32-4CF1-B678-6954343FAD08}" dt="2022-07-29T07:57:35.040" v="1463" actId="1037"/>
          <ac:picMkLst>
            <pc:docMk/>
            <pc:sldMk cId="3679646110" sldId="267"/>
            <ac:picMk id="5" creationId="{A8027888-A9A9-47E8-B378-93B6F045B7B8}"/>
          </ac:picMkLst>
        </pc:picChg>
        <pc:picChg chg="del">
          <ac:chgData name="유장훈" userId="458de5d3-b0fd-4ffc-b788-37ed5b012e32" providerId="ADAL" clId="{D7CC7132-DC32-4CF1-B678-6954343FAD08}" dt="2022-07-29T07:39:49.088" v="469" actId="478"/>
          <ac:picMkLst>
            <pc:docMk/>
            <pc:sldMk cId="3679646110" sldId="267"/>
            <ac:picMk id="10" creationId="{2C83313F-952C-7731-A46F-DBFC3FB4AF96}"/>
          </ac:picMkLst>
        </pc:picChg>
        <pc:picChg chg="add mod">
          <ac:chgData name="유장훈" userId="458de5d3-b0fd-4ffc-b788-37ed5b012e32" providerId="ADAL" clId="{D7CC7132-DC32-4CF1-B678-6954343FAD08}" dt="2022-07-29T07:57:35.040" v="1463" actId="1037"/>
          <ac:picMkLst>
            <pc:docMk/>
            <pc:sldMk cId="3679646110" sldId="267"/>
            <ac:picMk id="12" creationId="{665C4D14-C03E-47C6-8E6B-E33924617BD7}"/>
          </ac:picMkLst>
        </pc:picChg>
        <pc:picChg chg="add mod">
          <ac:chgData name="유장훈" userId="458de5d3-b0fd-4ffc-b788-37ed5b012e32" providerId="ADAL" clId="{D7CC7132-DC32-4CF1-B678-6954343FAD08}" dt="2022-07-29T08:20:56.622" v="2733" actId="1076"/>
          <ac:picMkLst>
            <pc:docMk/>
            <pc:sldMk cId="3679646110" sldId="267"/>
            <ac:picMk id="14" creationId="{016047E7-2F0E-4C71-8CA9-3252E68D60AE}"/>
          </ac:picMkLst>
        </pc:picChg>
        <pc:picChg chg="mod">
          <ac:chgData name="유장훈" userId="458de5d3-b0fd-4ffc-b788-37ed5b012e32" providerId="ADAL" clId="{D7CC7132-DC32-4CF1-B678-6954343FAD08}" dt="2022-07-29T07:40:58.743" v="476"/>
          <ac:picMkLst>
            <pc:docMk/>
            <pc:sldMk cId="3679646110" sldId="267"/>
            <ac:picMk id="16" creationId="{D7323C11-E3F0-480A-93A7-D2070FD79523}"/>
          </ac:picMkLst>
        </pc:picChg>
        <pc:picChg chg="add del mod">
          <ac:chgData name="유장훈" userId="458de5d3-b0fd-4ffc-b788-37ed5b012e32" providerId="ADAL" clId="{D7CC7132-DC32-4CF1-B678-6954343FAD08}" dt="2022-07-29T08:17:35.196" v="2512" actId="478"/>
          <ac:picMkLst>
            <pc:docMk/>
            <pc:sldMk cId="3679646110" sldId="267"/>
            <ac:picMk id="20" creationId="{F383DE08-B762-4E73-A2B7-8D94E4EFACB2}"/>
          </ac:picMkLst>
        </pc:picChg>
        <pc:picChg chg="add mod">
          <ac:chgData name="유장훈" userId="458de5d3-b0fd-4ffc-b788-37ed5b012e32" providerId="ADAL" clId="{D7CC7132-DC32-4CF1-B678-6954343FAD08}" dt="2022-07-29T08:21:24.303" v="2738" actId="14100"/>
          <ac:picMkLst>
            <pc:docMk/>
            <pc:sldMk cId="3679646110" sldId="267"/>
            <ac:picMk id="22" creationId="{DCE6FA96-5F32-4827-A076-7D1728F19DD7}"/>
          </ac:picMkLst>
        </pc:picChg>
        <pc:picChg chg="mod">
          <ac:chgData name="유장훈" userId="458de5d3-b0fd-4ffc-b788-37ed5b012e32" providerId="ADAL" clId="{D7CC7132-DC32-4CF1-B678-6954343FAD08}" dt="2022-07-29T07:58:32.439" v="1469"/>
          <ac:picMkLst>
            <pc:docMk/>
            <pc:sldMk cId="3679646110" sldId="267"/>
            <ac:picMk id="25" creationId="{F0DA6844-BF08-41A8-B691-D8604F7CE5CC}"/>
          </ac:picMkLst>
        </pc:picChg>
        <pc:picChg chg="mod">
          <ac:chgData name="유장훈" userId="458de5d3-b0fd-4ffc-b788-37ed5b012e32" providerId="ADAL" clId="{D7CC7132-DC32-4CF1-B678-6954343FAD08}" dt="2022-07-29T07:59:26.284" v="1487"/>
          <ac:picMkLst>
            <pc:docMk/>
            <pc:sldMk cId="3679646110" sldId="267"/>
            <ac:picMk id="28" creationId="{FB373C92-C33F-469C-AEDB-815E59318880}"/>
          </ac:picMkLst>
        </pc:picChg>
        <pc:picChg chg="del">
          <ac:chgData name="유장훈" userId="458de5d3-b0fd-4ffc-b788-37ed5b012e32" providerId="ADAL" clId="{D7CC7132-DC32-4CF1-B678-6954343FAD08}" dt="2022-07-29T07:39:54.592" v="470" actId="478"/>
          <ac:picMkLst>
            <pc:docMk/>
            <pc:sldMk cId="3679646110" sldId="267"/>
            <ac:picMk id="35" creationId="{4FF1630A-F436-ABBC-6603-36DCC911B439}"/>
          </ac:picMkLst>
        </pc:picChg>
        <pc:picChg chg="mod">
          <ac:chgData name="유장훈" userId="458de5d3-b0fd-4ffc-b788-37ed5b012e32" providerId="ADAL" clId="{D7CC7132-DC32-4CF1-B678-6954343FAD08}" dt="2022-07-29T08:18:58.973" v="2518" actId="571"/>
          <ac:picMkLst>
            <pc:docMk/>
            <pc:sldMk cId="3679646110" sldId="267"/>
            <ac:picMk id="36" creationId="{0F854DAE-5D86-4B23-8ED1-92BB2A49AC2E}"/>
          </ac:picMkLst>
        </pc:picChg>
      </pc:sldChg>
      <pc:sldChg chg="delSp modSp add mod">
        <pc:chgData name="유장훈" userId="458de5d3-b0fd-4ffc-b788-37ed5b012e32" providerId="ADAL" clId="{D7CC7132-DC32-4CF1-B678-6954343FAD08}" dt="2022-07-29T08:52:53.679" v="5052" actId="1076"/>
        <pc:sldMkLst>
          <pc:docMk/>
          <pc:sldMk cId="1317049312" sldId="268"/>
        </pc:sldMkLst>
        <pc:spChg chg="mod">
          <ac:chgData name="유장훈" userId="458de5d3-b0fd-4ffc-b788-37ed5b012e32" providerId="ADAL" clId="{D7CC7132-DC32-4CF1-B678-6954343FAD08}" dt="2022-07-29T08:31:34.304" v="3737" actId="20577"/>
          <ac:spMkLst>
            <pc:docMk/>
            <pc:sldMk cId="1317049312" sldId="268"/>
            <ac:spMk id="17" creationId="{DFBD3E78-9CFC-49C2-9A62-4ECBDC05A212}"/>
          </ac:spMkLst>
        </pc:spChg>
        <pc:spChg chg="mod">
          <ac:chgData name="유장훈" userId="458de5d3-b0fd-4ffc-b788-37ed5b012e32" providerId="ADAL" clId="{D7CC7132-DC32-4CF1-B678-6954343FAD08}" dt="2022-07-29T08:40:52.725" v="3959" actId="20577"/>
          <ac:spMkLst>
            <pc:docMk/>
            <pc:sldMk cId="1317049312" sldId="268"/>
            <ac:spMk id="18" creationId="{565A2F70-7425-4147-A2D1-74D8105EE3AA}"/>
          </ac:spMkLst>
        </pc:spChg>
        <pc:spChg chg="mod">
          <ac:chgData name="유장훈" userId="458de5d3-b0fd-4ffc-b788-37ed5b012e32" providerId="ADAL" clId="{D7CC7132-DC32-4CF1-B678-6954343FAD08}" dt="2022-07-29T08:48:47.973" v="4704" actId="14100"/>
          <ac:spMkLst>
            <pc:docMk/>
            <pc:sldMk cId="1317049312" sldId="268"/>
            <ac:spMk id="29" creationId="{A9225300-A5C4-4034-B2C4-29162BF6F5F6}"/>
          </ac:spMkLst>
        </pc:spChg>
        <pc:spChg chg="mod">
          <ac:chgData name="유장훈" userId="458de5d3-b0fd-4ffc-b788-37ed5b012e32" providerId="ADAL" clId="{D7CC7132-DC32-4CF1-B678-6954343FAD08}" dt="2022-07-29T08:52:35.398" v="5048" actId="1076"/>
          <ac:spMkLst>
            <pc:docMk/>
            <pc:sldMk cId="1317049312" sldId="268"/>
            <ac:spMk id="32" creationId="{4A3E511F-5D89-4E1C-A52A-DEBE2B7476F1}"/>
          </ac:spMkLst>
        </pc:spChg>
        <pc:grpChg chg="mod">
          <ac:chgData name="유장훈" userId="458de5d3-b0fd-4ffc-b788-37ed5b012e32" providerId="ADAL" clId="{D7CC7132-DC32-4CF1-B678-6954343FAD08}" dt="2022-07-29T08:48:47.973" v="4704" actId="14100"/>
          <ac:grpSpMkLst>
            <pc:docMk/>
            <pc:sldMk cId="1317049312" sldId="268"/>
            <ac:grpSpMk id="27" creationId="{93D08A31-561C-45F4-A6D4-03C419610C1F}"/>
          </ac:grpSpMkLst>
        </pc:grpChg>
        <pc:grpChg chg="del">
          <ac:chgData name="유장훈" userId="458de5d3-b0fd-4ffc-b788-37ed5b012e32" providerId="ADAL" clId="{D7CC7132-DC32-4CF1-B678-6954343FAD08}" dt="2022-07-29T08:49:01.819" v="4709" actId="478"/>
          <ac:grpSpMkLst>
            <pc:docMk/>
            <pc:sldMk cId="1317049312" sldId="268"/>
            <ac:grpSpMk id="33" creationId="{FB75D2A7-7DF8-492B-A175-32609411ACBA}"/>
          </ac:grpSpMkLst>
        </pc:grpChg>
        <pc:grpChg chg="mod">
          <ac:chgData name="유장훈" userId="458de5d3-b0fd-4ffc-b788-37ed5b012e32" providerId="ADAL" clId="{D7CC7132-DC32-4CF1-B678-6954343FAD08}" dt="2022-07-29T08:52:11.493" v="5010" actId="1076"/>
          <ac:grpSpMkLst>
            <pc:docMk/>
            <pc:sldMk cId="1317049312" sldId="268"/>
            <ac:grpSpMk id="1001" creationId="{00000000-0000-0000-0000-000000000000}"/>
          </ac:grpSpMkLst>
        </pc:grpChg>
        <pc:picChg chg="del">
          <ac:chgData name="유장훈" userId="458de5d3-b0fd-4ffc-b788-37ed5b012e32" providerId="ADAL" clId="{D7CC7132-DC32-4CF1-B678-6954343FAD08}" dt="2022-07-29T08:47:46.778" v="4699" actId="478"/>
          <ac:picMkLst>
            <pc:docMk/>
            <pc:sldMk cId="1317049312" sldId="268"/>
            <ac:picMk id="5" creationId="{A8027888-A9A9-47E8-B378-93B6F045B7B8}"/>
          </ac:picMkLst>
        </pc:picChg>
        <pc:picChg chg="del">
          <ac:chgData name="유장훈" userId="458de5d3-b0fd-4ffc-b788-37ed5b012e32" providerId="ADAL" clId="{D7CC7132-DC32-4CF1-B678-6954343FAD08}" dt="2022-07-29T08:47:47.956" v="4700" actId="478"/>
          <ac:picMkLst>
            <pc:docMk/>
            <pc:sldMk cId="1317049312" sldId="268"/>
            <ac:picMk id="12" creationId="{665C4D14-C03E-47C6-8E6B-E33924617BD7}"/>
          </ac:picMkLst>
        </pc:picChg>
        <pc:picChg chg="mod ord">
          <ac:chgData name="유장훈" userId="458de5d3-b0fd-4ffc-b788-37ed5b012e32" providerId="ADAL" clId="{D7CC7132-DC32-4CF1-B678-6954343FAD08}" dt="2022-07-29T08:52:45.373" v="5051" actId="1076"/>
          <ac:picMkLst>
            <pc:docMk/>
            <pc:sldMk cId="1317049312" sldId="268"/>
            <ac:picMk id="14" creationId="{016047E7-2F0E-4C71-8CA9-3252E68D60AE}"/>
          </ac:picMkLst>
        </pc:picChg>
        <pc:picChg chg="mod">
          <ac:chgData name="유장훈" userId="458de5d3-b0fd-4ffc-b788-37ed5b012e32" providerId="ADAL" clId="{D7CC7132-DC32-4CF1-B678-6954343FAD08}" dt="2022-07-29T08:52:53.679" v="5052" actId="1076"/>
          <ac:picMkLst>
            <pc:docMk/>
            <pc:sldMk cId="1317049312" sldId="268"/>
            <ac:picMk id="22" creationId="{DCE6FA96-5F32-4827-A076-7D1728F19DD7}"/>
          </ac:picMkLst>
        </pc:picChg>
      </pc:sldChg>
      <pc:sldChg chg="add del">
        <pc:chgData name="유장훈" userId="458de5d3-b0fd-4ffc-b788-37ed5b012e32" providerId="ADAL" clId="{D7CC7132-DC32-4CF1-B678-6954343FAD08}" dt="2022-07-29T08:31:11.390" v="3709" actId="47"/>
        <pc:sldMkLst>
          <pc:docMk/>
          <pc:sldMk cId="1794870836" sldId="268"/>
        </pc:sldMkLst>
      </pc:sldChg>
      <pc:sldChg chg="new del">
        <pc:chgData name="유장훈" userId="458de5d3-b0fd-4ffc-b788-37ed5b012e32" providerId="ADAL" clId="{D7CC7132-DC32-4CF1-B678-6954343FAD08}" dt="2022-07-29T09:10:10.910" v="6832" actId="47"/>
        <pc:sldMkLst>
          <pc:docMk/>
          <pc:sldMk cId="2771840996" sldId="269"/>
        </pc:sldMkLst>
      </pc:sldChg>
      <pc:sldChg chg="addSp delSp modSp add mod">
        <pc:chgData name="유장훈" userId="458de5d3-b0fd-4ffc-b788-37ed5b012e32" providerId="ADAL" clId="{D7CC7132-DC32-4CF1-B678-6954343FAD08}" dt="2022-07-29T09:34:46.503" v="8412" actId="2711"/>
        <pc:sldMkLst>
          <pc:docMk/>
          <pc:sldMk cId="2393031185" sldId="270"/>
        </pc:sldMkLst>
        <pc:spChg chg="del">
          <ac:chgData name="유장훈" userId="458de5d3-b0fd-4ffc-b788-37ed5b012e32" providerId="ADAL" clId="{D7CC7132-DC32-4CF1-B678-6954343FAD08}" dt="2022-07-29T08:54:05.703" v="5096" actId="478"/>
          <ac:spMkLst>
            <pc:docMk/>
            <pc:sldMk cId="2393031185" sldId="270"/>
            <ac:spMk id="2" creationId="{4EF1B163-B49B-CE77-237B-C9871D46091B}"/>
          </ac:spMkLst>
        </pc:spChg>
        <pc:spChg chg="mod">
          <ac:chgData name="유장훈" userId="458de5d3-b0fd-4ffc-b788-37ed5b012e32" providerId="ADAL" clId="{D7CC7132-DC32-4CF1-B678-6954343FAD08}" dt="2022-07-29T08:54:08.864" v="5097" actId="14100"/>
          <ac:spMkLst>
            <pc:docMk/>
            <pc:sldMk cId="2393031185" sldId="270"/>
            <ac:spMk id="7" creationId="{FDA0858A-A059-4829-FDBD-186D6590AA1C}"/>
          </ac:spMkLst>
        </pc:spChg>
        <pc:spChg chg="del mod">
          <ac:chgData name="유장훈" userId="458de5d3-b0fd-4ffc-b788-37ed5b012e32" providerId="ADAL" clId="{D7CC7132-DC32-4CF1-B678-6954343FAD08}" dt="2022-07-29T08:54:46.227" v="5113" actId="478"/>
          <ac:spMkLst>
            <pc:docMk/>
            <pc:sldMk cId="2393031185" sldId="270"/>
            <ac:spMk id="17" creationId="{DFBD3E78-9CFC-49C2-9A62-4ECBDC05A212}"/>
          </ac:spMkLst>
        </pc:spChg>
        <pc:spChg chg="del">
          <ac:chgData name="유장훈" userId="458de5d3-b0fd-4ffc-b788-37ed5b012e32" providerId="ADAL" clId="{D7CC7132-DC32-4CF1-B678-6954343FAD08}" dt="2022-07-29T08:54:44.138" v="5112" actId="478"/>
          <ac:spMkLst>
            <pc:docMk/>
            <pc:sldMk cId="2393031185" sldId="270"/>
            <ac:spMk id="18" creationId="{565A2F70-7425-4147-A2D1-74D8105EE3AA}"/>
          </ac:spMkLst>
        </pc:spChg>
        <pc:spChg chg="mod">
          <ac:chgData name="유장훈" userId="458de5d3-b0fd-4ffc-b788-37ed5b012e32" providerId="ADAL" clId="{D7CC7132-DC32-4CF1-B678-6954343FAD08}" dt="2022-07-29T08:53:53.688" v="5056" actId="20577"/>
          <ac:spMkLst>
            <pc:docMk/>
            <pc:sldMk cId="2393031185" sldId="270"/>
            <ac:spMk id="23" creationId="{C2C3E598-662D-FF3D-2E2F-9DFB6F9DD7EE}"/>
          </ac:spMkLst>
        </pc:spChg>
        <pc:spChg chg="del">
          <ac:chgData name="유장훈" userId="458de5d3-b0fd-4ffc-b788-37ed5b012e32" providerId="ADAL" clId="{D7CC7132-DC32-4CF1-B678-6954343FAD08}" dt="2022-07-29T08:54:33.452" v="5104" actId="478"/>
          <ac:spMkLst>
            <pc:docMk/>
            <pc:sldMk cId="2393031185" sldId="270"/>
            <ac:spMk id="29" creationId="{A9225300-A5C4-4034-B2C4-29162BF6F5F6}"/>
          </ac:spMkLst>
        </pc:spChg>
        <pc:spChg chg="del mod">
          <ac:chgData name="유장훈" userId="458de5d3-b0fd-4ffc-b788-37ed5b012e32" providerId="ADAL" clId="{D7CC7132-DC32-4CF1-B678-6954343FAD08}" dt="2022-07-29T08:54:29.370" v="5101" actId="478"/>
          <ac:spMkLst>
            <pc:docMk/>
            <pc:sldMk cId="2393031185" sldId="270"/>
            <ac:spMk id="32" creationId="{4A3E511F-5D89-4E1C-A52A-DEBE2B7476F1}"/>
          </ac:spMkLst>
        </pc:spChg>
        <pc:spChg chg="add mod">
          <ac:chgData name="유장훈" userId="458de5d3-b0fd-4ffc-b788-37ed5b012e32" providerId="ADAL" clId="{D7CC7132-DC32-4CF1-B678-6954343FAD08}" dt="2022-07-29T09:04:37.612" v="6273" actId="1035"/>
          <ac:spMkLst>
            <pc:docMk/>
            <pc:sldMk cId="2393031185" sldId="270"/>
            <ac:spMk id="45" creationId="{45DF5C09-3383-4F9A-88A8-9AFA6A293613}"/>
          </ac:spMkLst>
        </pc:spChg>
        <pc:spChg chg="add mod">
          <ac:chgData name="유장훈" userId="458de5d3-b0fd-4ffc-b788-37ed5b012e32" providerId="ADAL" clId="{D7CC7132-DC32-4CF1-B678-6954343FAD08}" dt="2022-07-29T08:59:09.429" v="5629"/>
          <ac:spMkLst>
            <pc:docMk/>
            <pc:sldMk cId="2393031185" sldId="270"/>
            <ac:spMk id="46" creationId="{679C3561-7B4F-4C5A-BFEA-F70F5E7B9213}"/>
          </ac:spMkLst>
        </pc:spChg>
        <pc:spChg chg="add mod">
          <ac:chgData name="유장훈" userId="458de5d3-b0fd-4ffc-b788-37ed5b012e32" providerId="ADAL" clId="{D7CC7132-DC32-4CF1-B678-6954343FAD08}" dt="2022-07-29T09:09:42.083" v="6831" actId="1036"/>
          <ac:spMkLst>
            <pc:docMk/>
            <pc:sldMk cId="2393031185" sldId="270"/>
            <ac:spMk id="47" creationId="{4D2F217E-6F85-4B44-9626-6ADB4F9EF0BC}"/>
          </ac:spMkLst>
        </pc:spChg>
        <pc:spChg chg="add mod">
          <ac:chgData name="유장훈" userId="458de5d3-b0fd-4ffc-b788-37ed5b012e32" providerId="ADAL" clId="{D7CC7132-DC32-4CF1-B678-6954343FAD08}" dt="2022-07-29T09:10:25.251" v="6835" actId="14100"/>
          <ac:spMkLst>
            <pc:docMk/>
            <pc:sldMk cId="2393031185" sldId="270"/>
            <ac:spMk id="48" creationId="{FBC90E08-E293-4278-9768-9E29B0B4B06E}"/>
          </ac:spMkLst>
        </pc:spChg>
        <pc:spChg chg="add mod">
          <ac:chgData name="유장훈" userId="458de5d3-b0fd-4ffc-b788-37ed5b012e32" providerId="ADAL" clId="{D7CC7132-DC32-4CF1-B678-6954343FAD08}" dt="2022-07-29T09:34:46.503" v="8412" actId="2711"/>
          <ac:spMkLst>
            <pc:docMk/>
            <pc:sldMk cId="2393031185" sldId="270"/>
            <ac:spMk id="49" creationId="{CED39797-2FA4-479C-9130-8F832508ECD6}"/>
          </ac:spMkLst>
        </pc:spChg>
        <pc:grpChg chg="del">
          <ac:chgData name="유장훈" userId="458de5d3-b0fd-4ffc-b788-37ed5b012e32" providerId="ADAL" clId="{D7CC7132-DC32-4CF1-B678-6954343FAD08}" dt="2022-07-29T08:54:47.390" v="5114" actId="478"/>
          <ac:grpSpMkLst>
            <pc:docMk/>
            <pc:sldMk cId="2393031185" sldId="270"/>
            <ac:grpSpMk id="15" creationId="{4CDF886C-9364-4CB4-A25B-429CB757B411}"/>
          </ac:grpSpMkLst>
        </pc:grpChg>
        <pc:grpChg chg="del">
          <ac:chgData name="유장훈" userId="458de5d3-b0fd-4ffc-b788-37ed5b012e32" providerId="ADAL" clId="{D7CC7132-DC32-4CF1-B678-6954343FAD08}" dt="2022-07-29T08:54:48.744" v="5115" actId="478"/>
          <ac:grpSpMkLst>
            <pc:docMk/>
            <pc:sldMk cId="2393031185" sldId="270"/>
            <ac:grpSpMk id="24" creationId="{168506E4-70F4-43B3-A640-116C65D8B1FA}"/>
          </ac:grpSpMkLst>
        </pc:grpChg>
        <pc:grpChg chg="add mod">
          <ac:chgData name="유장훈" userId="458de5d3-b0fd-4ffc-b788-37ed5b012e32" providerId="ADAL" clId="{D7CC7132-DC32-4CF1-B678-6954343FAD08}" dt="2022-07-29T09:09:36.676" v="6830" actId="14100"/>
          <ac:grpSpMkLst>
            <pc:docMk/>
            <pc:sldMk cId="2393031185" sldId="270"/>
            <ac:grpSpMk id="26" creationId="{0078DAB2-0F95-4000-9986-BB1B32B19280}"/>
          </ac:grpSpMkLst>
        </pc:grpChg>
        <pc:grpChg chg="add del">
          <ac:chgData name="유장훈" userId="458de5d3-b0fd-4ffc-b788-37ed5b012e32" providerId="ADAL" clId="{D7CC7132-DC32-4CF1-B678-6954343FAD08}" dt="2022-07-29T08:54:41.722" v="5111" actId="478"/>
          <ac:grpSpMkLst>
            <pc:docMk/>
            <pc:sldMk cId="2393031185" sldId="270"/>
            <ac:grpSpMk id="27" creationId="{93D08A31-561C-45F4-A6D4-03C419610C1F}"/>
          </ac:grpSpMkLst>
        </pc:grpChg>
        <pc:grpChg chg="add mod">
          <ac:chgData name="유장훈" userId="458de5d3-b0fd-4ffc-b788-37ed5b012e32" providerId="ADAL" clId="{D7CC7132-DC32-4CF1-B678-6954343FAD08}" dt="2022-07-29T09:09:32.569" v="6829" actId="14100"/>
          <ac:grpSpMkLst>
            <pc:docMk/>
            <pc:sldMk cId="2393031185" sldId="270"/>
            <ac:grpSpMk id="31" creationId="{5549156F-1FE0-486A-89AD-06198EF67B32}"/>
          </ac:grpSpMkLst>
        </pc:grpChg>
        <pc:grpChg chg="add mod">
          <ac:chgData name="유장훈" userId="458de5d3-b0fd-4ffc-b788-37ed5b012e32" providerId="ADAL" clId="{D7CC7132-DC32-4CF1-B678-6954343FAD08}" dt="2022-07-29T09:04:52.615" v="6274" actId="14100"/>
          <ac:grpSpMkLst>
            <pc:docMk/>
            <pc:sldMk cId="2393031185" sldId="270"/>
            <ac:grpSpMk id="34" creationId="{4B33EF5B-C824-4DEF-A54A-2D4C2BA9B711}"/>
          </ac:grpSpMkLst>
        </pc:grpChg>
        <pc:grpChg chg="add mod">
          <ac:chgData name="유장훈" userId="458de5d3-b0fd-4ffc-b788-37ed5b012e32" providerId="ADAL" clId="{D7CC7132-DC32-4CF1-B678-6954343FAD08}" dt="2022-07-29T08:55:04.497" v="5119" actId="1076"/>
          <ac:grpSpMkLst>
            <pc:docMk/>
            <pc:sldMk cId="2393031185" sldId="270"/>
            <ac:grpSpMk id="36" creationId="{9E5690C4-3C0D-41EA-8D18-2A31ACEE88DE}"/>
          </ac:grpSpMkLst>
        </pc:grpChg>
        <pc:grpChg chg="add mod">
          <ac:chgData name="유장훈" userId="458de5d3-b0fd-4ffc-b788-37ed5b012e32" providerId="ADAL" clId="{D7CC7132-DC32-4CF1-B678-6954343FAD08}" dt="2022-07-29T08:56:08.573" v="5132" actId="1038"/>
          <ac:grpSpMkLst>
            <pc:docMk/>
            <pc:sldMk cId="2393031185" sldId="270"/>
            <ac:grpSpMk id="39" creationId="{8A0F82EF-92FE-4722-872E-EE375A84BD31}"/>
          </ac:grpSpMkLst>
        </pc:grpChg>
        <pc:grpChg chg="add mod">
          <ac:chgData name="유장훈" userId="458de5d3-b0fd-4ffc-b788-37ed5b012e32" providerId="ADAL" clId="{D7CC7132-DC32-4CF1-B678-6954343FAD08}" dt="2022-07-29T08:55:19.026" v="5121" actId="1076"/>
          <ac:grpSpMkLst>
            <pc:docMk/>
            <pc:sldMk cId="2393031185" sldId="270"/>
            <ac:grpSpMk id="42" creationId="{8CE7B428-0778-4BAB-A9EF-884732EF5A94}"/>
          </ac:grpSpMkLst>
        </pc:grpChg>
        <pc:grpChg chg="add del mod">
          <ac:chgData name="유장훈" userId="458de5d3-b0fd-4ffc-b788-37ed5b012e32" providerId="ADAL" clId="{D7CC7132-DC32-4CF1-B678-6954343FAD08}" dt="2022-07-29T08:54:38.423" v="5109" actId="478"/>
          <ac:grpSpMkLst>
            <pc:docMk/>
            <pc:sldMk cId="2393031185" sldId="270"/>
            <ac:grpSpMk id="1001" creationId="{00000000-0000-0000-0000-000000000000}"/>
          </ac:grpSpMkLst>
        </pc:grpChg>
        <pc:picChg chg="del">
          <ac:chgData name="유장훈" userId="458de5d3-b0fd-4ffc-b788-37ed5b012e32" providerId="ADAL" clId="{D7CC7132-DC32-4CF1-B678-6954343FAD08}" dt="2022-07-29T08:54:26.178" v="5098" actId="478"/>
          <ac:picMkLst>
            <pc:docMk/>
            <pc:sldMk cId="2393031185" sldId="270"/>
            <ac:picMk id="14" creationId="{016047E7-2F0E-4C71-8CA9-3252E68D60AE}"/>
          </ac:picMkLst>
        </pc:picChg>
        <pc:picChg chg="del">
          <ac:chgData name="유장훈" userId="458de5d3-b0fd-4ffc-b788-37ed5b012e32" providerId="ADAL" clId="{D7CC7132-DC32-4CF1-B678-6954343FAD08}" dt="2022-07-29T08:54:26.542" v="5099" actId="478"/>
          <ac:picMkLst>
            <pc:docMk/>
            <pc:sldMk cId="2393031185" sldId="270"/>
            <ac:picMk id="22" creationId="{DCE6FA96-5F32-4827-A076-7D1728F19DD7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0" creationId="{2C5DA649-1E79-4F9E-B2D2-85F101DE85CF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3" creationId="{161EBE70-D1D1-49CF-ADA8-BC4C659B669E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5" creationId="{A5A1CFCC-BBC4-44BE-A310-A314AFF51B3B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37" creationId="{2D2F1105-79F0-4BAD-96CA-34ECE28AE036}"/>
          </ac:picMkLst>
        </pc:picChg>
        <pc:picChg chg="add mod">
          <ac:chgData name="유장훈" userId="458de5d3-b0fd-4ffc-b788-37ed5b012e32" providerId="ADAL" clId="{D7CC7132-DC32-4CF1-B678-6954343FAD08}" dt="2022-07-29T08:55:04.497" v="5119" actId="1076"/>
          <ac:picMkLst>
            <pc:docMk/>
            <pc:sldMk cId="2393031185" sldId="270"/>
            <ac:picMk id="38" creationId="{AFE75A4D-C764-4EC0-913C-B6743926B16A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40" creationId="{E5846D01-7CF3-405F-9231-22FA7B319833}"/>
          </ac:picMkLst>
        </pc:picChg>
        <pc:picChg chg="add mod">
          <ac:chgData name="유장훈" userId="458de5d3-b0fd-4ffc-b788-37ed5b012e32" providerId="ADAL" clId="{D7CC7132-DC32-4CF1-B678-6954343FAD08}" dt="2022-07-29T08:56:02.030" v="5126" actId="1036"/>
          <ac:picMkLst>
            <pc:docMk/>
            <pc:sldMk cId="2393031185" sldId="270"/>
            <ac:picMk id="41" creationId="{6F14D1A9-E492-4BA0-8366-7A8F9DC36429}"/>
          </ac:picMkLst>
        </pc:picChg>
        <pc:picChg chg="mod">
          <ac:chgData name="유장훈" userId="458de5d3-b0fd-4ffc-b788-37ed5b012e32" providerId="ADAL" clId="{D7CC7132-DC32-4CF1-B678-6954343FAD08}" dt="2022-07-29T08:54:49.637" v="5116"/>
          <ac:picMkLst>
            <pc:docMk/>
            <pc:sldMk cId="2393031185" sldId="270"/>
            <ac:picMk id="43" creationId="{44625B66-F86C-44DC-A591-6BCA314FCC1A}"/>
          </ac:picMkLst>
        </pc:picChg>
        <pc:picChg chg="add mod">
          <ac:chgData name="유장훈" userId="458de5d3-b0fd-4ffc-b788-37ed5b012e32" providerId="ADAL" clId="{D7CC7132-DC32-4CF1-B678-6954343FAD08}" dt="2022-07-29T08:55:19.026" v="5121" actId="1076"/>
          <ac:picMkLst>
            <pc:docMk/>
            <pc:sldMk cId="2393031185" sldId="270"/>
            <ac:picMk id="44" creationId="{297D88B8-F286-4F3A-9EA2-9DEDAEF1C0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51824-CC71-41B5-BBB9-5767A968F4AE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DD3D-E6E3-485F-B337-5126A82FD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DDD3D-E6E3-485F-B337-5126A82FDD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47477" y="3611171"/>
            <a:ext cx="13501183" cy="182247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0319" y="7972564"/>
            <a:ext cx="15400988" cy="13617"/>
            <a:chOff x="1700319" y="7972564"/>
            <a:chExt cx="15400988" cy="1361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0319" y="7972564"/>
              <a:ext cx="15400988" cy="13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52309" y="5569162"/>
            <a:ext cx="3381096" cy="317135"/>
            <a:chOff x="7452309" y="5569162"/>
            <a:chExt cx="3381096" cy="31713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6915" y="5514877"/>
              <a:ext cx="2221682" cy="49998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7366497" y="5671563"/>
              <a:ext cx="283958" cy="112335"/>
              <a:chOff x="7366497" y="5671563"/>
              <a:chExt cx="283958" cy="112335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7366497" y="5671563"/>
                <a:ext cx="283958" cy="1123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635259" y="5671563"/>
              <a:ext cx="283958" cy="112335"/>
              <a:chOff x="10635259" y="5671563"/>
              <a:chExt cx="283958" cy="112335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10635259" y="5671563"/>
                <a:ext cx="283958" cy="1123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99" y="-205999"/>
            <a:ext cx="13665943" cy="10607446"/>
            <a:chOff x="15399" y="-205999"/>
            <a:chExt cx="13665943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9" y="-205999"/>
              <a:ext cx="13665943" cy="10607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65101" y="-2594755"/>
            <a:ext cx="5189509" cy="5189509"/>
            <a:chOff x="14765101" y="-2594755"/>
            <a:chExt cx="5189509" cy="51895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5101" y="-2594755"/>
              <a:ext cx="5189509" cy="51895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2544" y="495887"/>
            <a:ext cx="2377999" cy="2377999"/>
            <a:chOff x="812544" y="495887"/>
            <a:chExt cx="2377999" cy="23779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544" y="495887"/>
              <a:ext cx="2377999" cy="2377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96682" y="8886484"/>
            <a:ext cx="1969321" cy="1969321"/>
            <a:chOff x="12696682" y="8886484"/>
            <a:chExt cx="1969321" cy="196932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96682" y="8886484"/>
              <a:ext cx="1969321" cy="196932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86C8FA-66C9-46FA-B81B-A4B296F6021F}"/>
              </a:ext>
            </a:extLst>
          </p:cNvPr>
          <p:cNvSpPr txBox="1"/>
          <p:nvPr/>
        </p:nvSpPr>
        <p:spPr>
          <a:xfrm>
            <a:off x="2743200" y="3009900"/>
            <a:ext cx="85344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읽어 주셔서 감사합니다</a:t>
            </a:r>
            <a:endParaRPr lang="en-US" altLang="ko-KR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r>
              <a:rPr lang="ko-KR" altLang="en-US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출처 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</a:t>
            </a:r>
            <a:r>
              <a:rPr lang="ko-KR" altLang="en-US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Karras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Tero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en-US" altLang="ko-KR" dirty="0" err="1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Samuli</a:t>
            </a:r>
            <a:r>
              <a:rPr lang="en-US" altLang="ko-KR" dirty="0">
                <a:ln>
                  <a:solidFill>
                    <a:srgbClr val="FC5230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Laine, and Timo Aila. "A style-based generator architecture for generative adversarial networks." Proceedings of the IEEE/CVF conference on computer vision and pattern recognition. 2019.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39076" y="285714"/>
            <a:ext cx="13679798" cy="9714286"/>
            <a:chOff x="4339076" y="285714"/>
            <a:chExt cx="13679798" cy="97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9076" y="285714"/>
              <a:ext cx="13679798" cy="97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51" y="0"/>
            <a:ext cx="7087152" cy="10314465"/>
            <a:chOff x="28751" y="0"/>
            <a:chExt cx="7087152" cy="103144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51" y="0"/>
              <a:ext cx="7087152" cy="1031446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9366" y="2959500"/>
            <a:ext cx="4872583" cy="117931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8337" y="1789092"/>
            <a:ext cx="2188262" cy="191033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2170" y="5374807"/>
            <a:ext cx="283958" cy="112335"/>
            <a:chOff x="1142170" y="5374807"/>
            <a:chExt cx="283958" cy="1123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5124" y="5783133"/>
            <a:ext cx="5472198" cy="329523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19137" y="1854851"/>
            <a:ext cx="5279615" cy="1717200"/>
            <a:chOff x="9919137" y="1854851"/>
            <a:chExt cx="5279615" cy="14015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19137" y="4393253"/>
            <a:ext cx="5279615" cy="1717207"/>
            <a:chOff x="9919137" y="4393253"/>
            <a:chExt cx="5279615" cy="17172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19137" y="4393253"/>
              <a:ext cx="5279615" cy="17172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88940" y="7250530"/>
            <a:ext cx="5140011" cy="1717538"/>
            <a:chOff x="9988940" y="7250530"/>
            <a:chExt cx="5140011" cy="17175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17147" y="1526797"/>
            <a:ext cx="683596" cy="683601"/>
            <a:chOff x="12217147" y="1526797"/>
            <a:chExt cx="683596" cy="6836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147" y="1526797"/>
              <a:ext cx="683596" cy="68360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13419" y="1619070"/>
            <a:ext cx="607554" cy="56169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217147" y="4094729"/>
            <a:ext cx="683596" cy="683601"/>
            <a:chOff x="12217147" y="4094729"/>
            <a:chExt cx="683596" cy="68360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147" y="4094729"/>
              <a:ext cx="683596" cy="683601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13419" y="4187005"/>
            <a:ext cx="607554" cy="56169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17147" y="6968969"/>
            <a:ext cx="683596" cy="683601"/>
            <a:chOff x="12217147" y="6968969"/>
            <a:chExt cx="683596" cy="68360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17147" y="6968969"/>
              <a:ext cx="683596" cy="68360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13419" y="7061244"/>
            <a:ext cx="607554" cy="5616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ED15E-529B-AAA6-D501-F17BB2DB687C}"/>
              </a:ext>
            </a:extLst>
          </p:cNvPr>
          <p:cNvSpPr txBox="1"/>
          <p:nvPr/>
        </p:nvSpPr>
        <p:spPr>
          <a:xfrm>
            <a:off x="10210800" y="4905970"/>
            <a:ext cx="4669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자연스러운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scale-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지정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mixing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위한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High-Level attribute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Stochastic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variation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분리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21CA7-7E4D-F790-3A40-EC4BEBF732D5}"/>
              </a:ext>
            </a:extLst>
          </p:cNvPr>
          <p:cNvSpPr txBox="1"/>
          <p:nvPr/>
        </p:nvSpPr>
        <p:spPr>
          <a:xfrm>
            <a:off x="1340317" y="5230919"/>
            <a:ext cx="308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Problem : Entanglement</a:t>
            </a:r>
            <a:endParaRPr lang="ko-KR" altLang="en-US" sz="2000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29A25-5E2D-42EB-95CA-03FFE9C8A0F4}"/>
              </a:ext>
            </a:extLst>
          </p:cNvPr>
          <p:cNvSpPr txBox="1"/>
          <p:nvPr/>
        </p:nvSpPr>
        <p:spPr>
          <a:xfrm>
            <a:off x="10210800" y="2300754"/>
            <a:ext cx="4669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vector Z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반드시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training data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확률분포를 따라가려 하기에 필연적으로 생기는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entanglement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해결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9CE46-6549-43D7-93D3-8C44833BBA5D}"/>
              </a:ext>
            </a:extLst>
          </p:cNvPr>
          <p:cNvSpPr txBox="1"/>
          <p:nvPr/>
        </p:nvSpPr>
        <p:spPr>
          <a:xfrm>
            <a:off x="10210800" y="7744845"/>
            <a:ext cx="4669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measurement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 separation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수준을 제대로 측정할 수 없는 문제 해결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34476" y="741268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5077"/>
            <a:ext cx="18288000" cy="2687013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332" y="1198088"/>
            <a:ext cx="2329415" cy="19568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A232C6-A895-266D-A5E1-8CF30C679307}"/>
              </a:ext>
            </a:extLst>
          </p:cNvPr>
          <p:cNvSpPr txBox="1"/>
          <p:nvPr/>
        </p:nvSpPr>
        <p:spPr>
          <a:xfrm>
            <a:off x="2819400" y="14097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535B7-315A-9787-9FBA-04176FD7EB6D}"/>
              </a:ext>
            </a:extLst>
          </p:cNvPr>
          <p:cNvSpPr txBox="1"/>
          <p:nvPr/>
        </p:nvSpPr>
        <p:spPr>
          <a:xfrm>
            <a:off x="1425209" y="3623126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기본적으로 기존의 모델들은 </a:t>
            </a:r>
            <a:b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</a:b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Gaussian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분포 등으로부터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Sampling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된 </a:t>
            </a:r>
            <a:b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</a:b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input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 바로 집어넣었습니다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  <a:p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그러나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아래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예시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그림에서 나타나듯이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이러한 방법은 요인들이 일반적인 데이터셋과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latent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분포로부터 완전히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되는 것을 막습니다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EB946A82-EC21-CD35-586E-44C86A821414}"/>
              </a:ext>
            </a:extLst>
          </p:cNvPr>
          <p:cNvGrpSpPr/>
          <p:nvPr/>
        </p:nvGrpSpPr>
        <p:grpSpPr>
          <a:xfrm>
            <a:off x="7086600" y="3036821"/>
            <a:ext cx="4572000" cy="900000"/>
            <a:chOff x="9919137" y="4393253"/>
            <a:chExt cx="4762832" cy="1549122"/>
          </a:xfrm>
        </p:grpSpPr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ABF747E3-0589-92E5-2269-3920E5F3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137" y="4393253"/>
              <a:ext cx="4762832" cy="154912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631E9-E01F-61EC-6BA4-26DBA5CF573F}"/>
              </a:ext>
            </a:extLst>
          </p:cNvPr>
          <p:cNvSpPr txBox="1"/>
          <p:nvPr/>
        </p:nvSpPr>
        <p:spPr>
          <a:xfrm>
            <a:off x="7076417" y="3281955"/>
            <a:ext cx="453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: Mapping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CFAF8-41C0-22A3-D988-C9C97811BD92}"/>
              </a:ext>
            </a:extLst>
          </p:cNvPr>
          <p:cNvSpPr txBox="1"/>
          <p:nvPr/>
        </p:nvSpPr>
        <p:spPr>
          <a:xfrm>
            <a:off x="7086600" y="4241152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따라서 이 논문은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8-layer MLP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non-linear mapping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통해서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“unwarp”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intermediate latent code W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통해서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언급된 제약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(Latent code Z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반드시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train data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확률분포를 따라가야 하는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)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으로부터 벗어나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될 수 있도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록 만들었으며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요소들이 더욱 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해질 수 있도록 했습니다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좌측 예시 그림을 통해서 조금 더 쉽게 이해할 수 있는데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(b)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와는 달리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(c)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제약에서 벗어나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training set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distribution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 유사한 분포를 보일 수 있으며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직선들이 거의 휘지 않은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말 그대로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형태를 나타내는 것을 볼 수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7774B49-54D7-00BB-A20A-B9F48D662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083" y="6464868"/>
            <a:ext cx="6086917" cy="2565929"/>
          </a:xfrm>
          <a:prstGeom prst="rect">
            <a:avLst/>
          </a:prstGeom>
        </p:spPr>
      </p:pic>
      <p:grpSp>
        <p:nvGrpSpPr>
          <p:cNvPr id="19" name="그룹 1006">
            <a:extLst>
              <a:ext uri="{FF2B5EF4-FFF2-40B4-BE49-F238E27FC236}">
                <a16:creationId xmlns:a16="http://schemas.microsoft.com/office/drawing/2014/main" id="{BE31472F-23D6-B152-84CC-170AF59640D2}"/>
              </a:ext>
            </a:extLst>
          </p:cNvPr>
          <p:cNvGrpSpPr/>
          <p:nvPr/>
        </p:nvGrpSpPr>
        <p:grpSpPr>
          <a:xfrm>
            <a:off x="12750212" y="3036821"/>
            <a:ext cx="4572001" cy="900000"/>
            <a:chOff x="9988940" y="7250530"/>
            <a:chExt cx="5140011" cy="1717538"/>
          </a:xfrm>
        </p:grpSpPr>
        <p:pic>
          <p:nvPicPr>
            <p:cNvPr id="20" name="Object 25">
              <a:extLst>
                <a:ext uri="{FF2B5EF4-FFF2-40B4-BE49-F238E27FC236}">
                  <a16:creationId xmlns:a16="http://schemas.microsoft.com/office/drawing/2014/main" id="{7C269E6B-4F6F-4A92-FCEA-4CE34BDF1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032771-DEDD-7375-5532-41E1ABA196A3}"/>
              </a:ext>
            </a:extLst>
          </p:cNvPr>
          <p:cNvSpPr txBox="1"/>
          <p:nvPr/>
        </p:nvSpPr>
        <p:spPr>
          <a:xfrm>
            <a:off x="12795394" y="3162300"/>
            <a:ext cx="45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근거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Traditional(PGGAN)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에서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W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 시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b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FID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성능의 증가</a:t>
            </a:r>
            <a:endParaRPr lang="en-US" altLang="ko-KR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B8C55B80-1316-7E3A-79D0-11D34C0B7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72867" y="4205955"/>
            <a:ext cx="5205533" cy="20805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83D559-C627-95F9-065A-9778D5A4EEF0}"/>
              </a:ext>
            </a:extLst>
          </p:cNvPr>
          <p:cNvSpPr txBox="1"/>
          <p:nvPr/>
        </p:nvSpPr>
        <p:spPr>
          <a:xfrm>
            <a:off x="12750212" y="659130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열과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열을 살펴보면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Traditional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model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기존의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latent code Z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사용했을 때보다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8-layer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non-linear mapping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얻어낸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경우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FID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더욱 낮아진 것을 확인할 수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외의 결과들은 추후 설명될 해결 방안에서 다시 근거로 사용됩니다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7B4E8-A843-B268-5DDC-804D6223ED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vector Z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반드시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train data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확률분포를 따라가야 하기에 필연적으로 생기는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entanglement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92766E71-30EB-45E6-9AB6-8D2FDA073D0B}"/>
              </a:ext>
            </a:extLst>
          </p:cNvPr>
          <p:cNvGrpSpPr/>
          <p:nvPr/>
        </p:nvGrpSpPr>
        <p:grpSpPr>
          <a:xfrm>
            <a:off x="1425209" y="3740726"/>
            <a:ext cx="283958" cy="100800"/>
            <a:chOff x="1142170" y="5374807"/>
            <a:chExt cx="283958" cy="112335"/>
          </a:xfrm>
        </p:grpSpPr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6ED8AA0E-4D66-4C6B-A078-7375B0A4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자연스러운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scale-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지정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mixing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위한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 attribute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Stochastic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분리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EB946A82-EC21-CD35-586E-44C86A821414}"/>
              </a:ext>
            </a:extLst>
          </p:cNvPr>
          <p:cNvGrpSpPr/>
          <p:nvPr/>
        </p:nvGrpSpPr>
        <p:grpSpPr>
          <a:xfrm>
            <a:off x="584781" y="2908634"/>
            <a:ext cx="4592829" cy="900000"/>
            <a:chOff x="9919137" y="4393253"/>
            <a:chExt cx="5279615" cy="1717207"/>
          </a:xfrm>
        </p:grpSpPr>
        <p:pic>
          <p:nvPicPr>
            <p:cNvPr id="14" name="Object 21">
              <a:extLst>
                <a:ext uri="{FF2B5EF4-FFF2-40B4-BE49-F238E27FC236}">
                  <a16:creationId xmlns:a16="http://schemas.microsoft.com/office/drawing/2014/main" id="{ABF747E3-0589-92E5-2269-3920E5F39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137" y="4393253"/>
              <a:ext cx="5279615" cy="171720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F631E9-E01F-61EC-6BA4-26DBA5CF573F}"/>
              </a:ext>
            </a:extLst>
          </p:cNvPr>
          <p:cNvSpPr txBox="1"/>
          <p:nvPr/>
        </p:nvSpPr>
        <p:spPr>
          <a:xfrm>
            <a:off x="934169" y="3173968"/>
            <a:ext cx="389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: AdaIN + Noise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ECFAF8-41C0-22A3-D988-C9C97811BD92}"/>
              </a:ext>
            </a:extLst>
          </p:cNvPr>
          <p:cNvSpPr txBox="1"/>
          <p:nvPr/>
        </p:nvSpPr>
        <p:spPr>
          <a:xfrm>
            <a:off x="652181" y="3988156"/>
            <a:ext cx="457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    이전에 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구한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latent code W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학습된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Affine Transform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을 적용하여 각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대한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AdaIN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활용할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scale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과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bias (y)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값을 구합니다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. AdaIN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은 각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convolution layer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이후에 적용</a:t>
            </a:r>
            <a:r>
              <a:rPr lang="ko-KR" altLang="en-US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되며</a:t>
            </a:r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각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 대해서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2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개의 값이 필요하므로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y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의 차원은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# of feature maps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2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배가 됩니다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endParaRPr lang="en-US" altLang="ko-KR" sz="1800" dirty="0"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oto Sans CJK KR DemiLight" panose="020B0400000000000000" pitchFamily="34" charset="-127"/>
              <a:ea typeface="Noto Sans CJK KR DemiLight" panose="020B0400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(*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Style transfer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과는 다르게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example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이미지가 아닌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w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로부터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style y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를 계산해내지만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그럼에도 “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style”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이라는 명칭을 사용한 이유는 비슷한 네트워크 구조를 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feed-forward style transfer</a:t>
            </a:r>
            <a:r>
              <a:rPr lang="ko-KR" altLang="en-US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에서 사용했기 때문입니다</a:t>
            </a:r>
            <a:r>
              <a:rPr lang="en-US" altLang="ko-KR" sz="180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Arial" panose="020B0604020202020204" pitchFamily="34" charset="0"/>
              </a:rPr>
              <a:t>.)</a:t>
            </a:r>
            <a:endParaRPr lang="ko-KR" altLang="en-US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1AA0F3-BC6D-ABF8-4471-E8F7794C6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118" y="6286500"/>
            <a:ext cx="4344282" cy="780533"/>
          </a:xfrm>
          <a:prstGeom prst="rect">
            <a:avLst/>
          </a:prstGeom>
        </p:spPr>
      </p:pic>
      <p:grpSp>
        <p:nvGrpSpPr>
          <p:cNvPr id="31" name="그룹 1004">
            <a:extLst>
              <a:ext uri="{FF2B5EF4-FFF2-40B4-BE49-F238E27FC236}">
                <a16:creationId xmlns:a16="http://schemas.microsoft.com/office/drawing/2014/main" id="{69632882-6BEB-EED0-ED8A-09F2009E80C8}"/>
              </a:ext>
            </a:extLst>
          </p:cNvPr>
          <p:cNvGrpSpPr/>
          <p:nvPr/>
        </p:nvGrpSpPr>
        <p:grpSpPr>
          <a:xfrm>
            <a:off x="11734800" y="2850943"/>
            <a:ext cx="5971824" cy="6392818"/>
            <a:chOff x="9919137" y="1854851"/>
            <a:chExt cx="5279615" cy="1401522"/>
          </a:xfrm>
        </p:grpSpPr>
        <p:pic>
          <p:nvPicPr>
            <p:cNvPr id="32" name="Object 17">
              <a:extLst>
                <a:ext uri="{FF2B5EF4-FFF2-40B4-BE49-F238E27FC236}">
                  <a16:creationId xmlns:a16="http://schemas.microsoft.com/office/drawing/2014/main" id="{138B6C74-D601-5E5A-9614-DD554A8A7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02108AF-BF9E-D62D-D647-AEACB89DC4EE}"/>
              </a:ext>
            </a:extLst>
          </p:cNvPr>
          <p:cNvSpPr txBox="1"/>
          <p:nvPr/>
        </p:nvSpPr>
        <p:spPr>
          <a:xfrm>
            <a:off x="11811000" y="3120390"/>
            <a:ext cx="58479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또한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generator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에게 확률적인 디테일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머리카락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배치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피부트러블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모공 등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)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생성하기 위한 직접적인 수단인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“noise input”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제안합니다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이것은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uncorrelated Gaussian noise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이며 각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convolution layer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AdaIN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사이에서 학습된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per-channel scaling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 적용된 이후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모든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더해집니다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(*W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로부터 계산된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각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feature map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전체를 같은 값으로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scale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하고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bias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하기에 이미지 전반에 영향을 미쳐 포즈와 배경 같은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global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effect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조절하고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</a:t>
            </a:r>
          </a:p>
          <a:p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반면에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noise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각 픽셀에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independent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하게 계산되어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더해지기 때문에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Stochastic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조절에 적합한 것입니다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.)</a:t>
            </a:r>
          </a:p>
          <a:p>
            <a:endParaRPr lang="en-US" altLang="ko-KR" sz="18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추가적으로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베이스라인의 향상을 이끌어 낼 수 있는 방법을 발견했는데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바로 학습된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4x4x512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상수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Tensor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로부터 이미지 합성을 시작하는 것입니다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latent code W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로부터 얻어낸 값으로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AdaIN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통해서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style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각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convolution layer 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이후에 적용하기에 더 이상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first convolution layer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input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 줄 필요가 없기 때문에 가능해진 일입니다</a:t>
            </a:r>
            <a:r>
              <a:rPr lang="en-US" altLang="ko-KR" sz="1800" kern="1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26C6036-8E74-9E9A-0F30-DBCE483D42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2857500"/>
            <a:ext cx="5227794" cy="6537590"/>
          </a:xfrm>
          <a:prstGeom prst="rect">
            <a:avLst/>
          </a:prstGeom>
        </p:spPr>
      </p:pic>
      <p:grpSp>
        <p:nvGrpSpPr>
          <p:cNvPr id="19" name="그룹 1003">
            <a:extLst>
              <a:ext uri="{FF2B5EF4-FFF2-40B4-BE49-F238E27FC236}">
                <a16:creationId xmlns:a16="http://schemas.microsoft.com/office/drawing/2014/main" id="{24688A61-58EC-4103-BF6A-951B66559629}"/>
              </a:ext>
            </a:extLst>
          </p:cNvPr>
          <p:cNvGrpSpPr/>
          <p:nvPr/>
        </p:nvGrpSpPr>
        <p:grpSpPr>
          <a:xfrm>
            <a:off x="675307" y="4092939"/>
            <a:ext cx="283958" cy="100800"/>
            <a:chOff x="1142170" y="5374807"/>
            <a:chExt cx="283958" cy="112335"/>
          </a:xfrm>
        </p:grpSpPr>
        <p:pic>
          <p:nvPicPr>
            <p:cNvPr id="20" name="Object 12">
              <a:extLst>
                <a:ext uri="{FF2B5EF4-FFF2-40B4-BE49-F238E27FC236}">
                  <a16:creationId xmlns:a16="http://schemas.microsoft.com/office/drawing/2014/main" id="{BC4E418A-31E6-42D3-BF67-F98FE3315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자연스러운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scale-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지정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mixing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위한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 attribute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Stochastic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분리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9" name="그룹 1006">
            <a:extLst>
              <a:ext uri="{FF2B5EF4-FFF2-40B4-BE49-F238E27FC236}">
                <a16:creationId xmlns:a16="http://schemas.microsoft.com/office/drawing/2014/main" id="{F731C16F-E417-C884-C7E9-A880A6FAC5AE}"/>
              </a:ext>
            </a:extLst>
          </p:cNvPr>
          <p:cNvGrpSpPr/>
          <p:nvPr/>
        </p:nvGrpSpPr>
        <p:grpSpPr>
          <a:xfrm>
            <a:off x="1302082" y="3270248"/>
            <a:ext cx="4600902" cy="900000"/>
            <a:chOff x="9988940" y="7250530"/>
            <a:chExt cx="5140011" cy="1717538"/>
          </a:xfrm>
        </p:grpSpPr>
        <p:pic>
          <p:nvPicPr>
            <p:cNvPr id="20" name="Object 25">
              <a:extLst>
                <a:ext uri="{FF2B5EF4-FFF2-40B4-BE49-F238E27FC236}">
                  <a16:creationId xmlns:a16="http://schemas.microsoft.com/office/drawing/2014/main" id="{18019B31-C407-97CC-1C44-498AA65D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6EC51CA-8195-211E-D7FB-A2D925CFB690}"/>
              </a:ext>
            </a:extLst>
          </p:cNvPr>
          <p:cNvSpPr txBox="1"/>
          <p:nvPr/>
        </p:nvSpPr>
        <p:spPr>
          <a:xfrm>
            <a:off x="1469556" y="3554968"/>
            <a:ext cx="426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근거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성능 향상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생성된 이미지 예시</a:t>
            </a:r>
            <a:endParaRPr lang="en-US" altLang="ko-KR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pic>
        <p:nvPicPr>
          <p:cNvPr id="22" name="그림 21" descr="테이블이(가) 표시된 사진&#10;&#10;자동 생성된 설명">
            <a:extLst>
              <a:ext uri="{FF2B5EF4-FFF2-40B4-BE49-F238E27FC236}">
                <a16:creationId xmlns:a16="http://schemas.microsoft.com/office/drawing/2014/main" id="{6B43AF2B-07C3-8BA4-686A-4B7E461F3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359" y="6756596"/>
            <a:ext cx="6936241" cy="21408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5C27DC1-A450-27DD-8C47-857353787B5A}"/>
              </a:ext>
            </a:extLst>
          </p:cNvPr>
          <p:cNvSpPr/>
          <p:nvPr/>
        </p:nvSpPr>
        <p:spPr>
          <a:xfrm>
            <a:off x="9178897" y="6362082"/>
            <a:ext cx="7813703" cy="324346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2BE60F-D3B4-8E53-7AFF-8E5F869692E0}"/>
              </a:ext>
            </a:extLst>
          </p:cNvPr>
          <p:cNvSpPr txBox="1"/>
          <p:nvPr/>
        </p:nvSpPr>
        <p:spPr>
          <a:xfrm>
            <a:off x="1295400" y="4533900"/>
            <a:ext cx="4584404" cy="185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아래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Table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통해서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Tuning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된 기존의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generator(B)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보다 해결방법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1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2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에서 언급한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4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가지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(intermediate code W, AdaIN with Style y, noise input, learned constant tensor input) 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방법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적용한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(E)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성능이 약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20% </a:t>
            </a:r>
            <a:r>
              <a:rPr lang="ko-KR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더 좋은 것을 알 수 있습니다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456BB6-7988-3868-6AEF-B9BEFAABE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8897" y="2878652"/>
            <a:ext cx="7315200" cy="32434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02108AF-BF9E-D62D-D647-AEACB89DC4EE}"/>
              </a:ext>
            </a:extLst>
          </p:cNvPr>
          <p:cNvSpPr txBox="1"/>
          <p:nvPr/>
        </p:nvSpPr>
        <p:spPr>
          <a:xfrm>
            <a:off x="9220200" y="6438900"/>
            <a:ext cx="76602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FFHQ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데이터 셋으로부터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curate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되지 않은 채 생성된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위의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이미지들을 통해서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성능을 파악할 수 있습니다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심지어 안경이나 모자 같은 악세서리도 성공적으로 합성되었습니다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(low resolution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truncation trick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 선택적으로 적용되기는 하였으나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FID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 같은 성능지표들은 모두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trick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없이 계산되었습니다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.)</a:t>
            </a:r>
          </a:p>
          <a:p>
            <a:endParaRPr lang="en-US" altLang="ko-KR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추가적으로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들은 신경망 내부에서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localize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되었다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(style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일부를 바꾸는 것이 이미지의 특정한 부분에만 영향을 미친다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볼 수 있는데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이는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AdaIN operation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zero-mean / unit-variance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normalize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진행한 후에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scale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bias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적용하기에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기존의 통계량에 영향을 받지 않고 오직 하나의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convolution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대해서만 </a:t>
            </a:r>
            <a:r>
              <a:rPr lang="en-US" altLang="ko-KR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control</a:t>
            </a:r>
            <a:r>
              <a: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진행하기 때문입니다</a:t>
            </a:r>
          </a:p>
        </p:txBody>
      </p:sp>
      <p:grpSp>
        <p:nvGrpSpPr>
          <p:cNvPr id="27" name="그룹 1003">
            <a:extLst>
              <a:ext uri="{FF2B5EF4-FFF2-40B4-BE49-F238E27FC236}">
                <a16:creationId xmlns:a16="http://schemas.microsoft.com/office/drawing/2014/main" id="{0463C850-86F2-4A53-8365-B6F34A0E2332}"/>
              </a:ext>
            </a:extLst>
          </p:cNvPr>
          <p:cNvGrpSpPr/>
          <p:nvPr/>
        </p:nvGrpSpPr>
        <p:grpSpPr>
          <a:xfrm>
            <a:off x="1316242" y="4661700"/>
            <a:ext cx="283958" cy="100800"/>
            <a:chOff x="1142170" y="5374807"/>
            <a:chExt cx="283958" cy="112335"/>
          </a:xfrm>
        </p:grpSpPr>
        <p:pic>
          <p:nvPicPr>
            <p:cNvPr id="28" name="Object 12">
              <a:extLst>
                <a:ext uri="{FF2B5EF4-FFF2-40B4-BE49-F238E27FC236}">
                  <a16:creationId xmlns:a16="http://schemas.microsoft.com/office/drawing/2014/main" id="{777E6D89-F6F8-4168-823A-DA1896147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98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자연스러운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scale-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지정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mixing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위한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 attribute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과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Stochastic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variation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분리 </a:t>
            </a:r>
            <a:endParaRPr lang="ko-KR" altLang="en-US" dirty="0"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C27DC1-A450-27DD-8C47-857353787B5A}"/>
              </a:ext>
            </a:extLst>
          </p:cNvPr>
          <p:cNvSpPr/>
          <p:nvPr/>
        </p:nvSpPr>
        <p:spPr>
          <a:xfrm>
            <a:off x="1296122" y="3009900"/>
            <a:ext cx="8053440" cy="1728792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108AF-BF9E-D62D-D647-AEACB89DC4EE}"/>
              </a:ext>
            </a:extLst>
          </p:cNvPr>
          <p:cNvSpPr txBox="1"/>
          <p:nvPr/>
        </p:nvSpPr>
        <p:spPr>
          <a:xfrm>
            <a:off x="1424762" y="3126903"/>
            <a:ext cx="7660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+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기존의 문제를 해결한 것은 아니나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style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들을 더욱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localize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하기 위해서 논문에서는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mixing regularization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제안합니다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하나가 아닌 두 개의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random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crossover point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기점으로 전후로 나눠 적용하는 것이며 이러한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regularization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기법은 인접한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style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들이 서로 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correlate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되어있다는 추측을 차단합니다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83313F-952C-7731-A46F-DBFC3FB4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323" y="2400300"/>
            <a:ext cx="6477904" cy="74019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315186-F756-6513-E1F0-74DC75444ACD}"/>
              </a:ext>
            </a:extLst>
          </p:cNvPr>
          <p:cNvSpPr txBox="1"/>
          <p:nvPr/>
        </p:nvSpPr>
        <p:spPr>
          <a:xfrm>
            <a:off x="1293360" y="4900254"/>
            <a:ext cx="8053439" cy="275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이전에 보여준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case (F)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살펴보면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FFHQ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데이터셋에서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FID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성능이 제일 좋게 나온 것을 볼 수 있습니다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또한 우측 그림은 두개의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code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사용해 이미지를 합성한 예시로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Style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subset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들이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high-level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attribute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잘 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control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하는 것을 확인할 수 있습니다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- Coarse style(4-8)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: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성별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얼굴형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각도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이목구비 위치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안경여부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헤어스타일 등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- Middle styles(16-32)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:</a:t>
            </a:r>
            <a:r>
              <a:rPr lang="ko-KR" altLang="en-US" kern="100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성별이나 얼굴형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각도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이목구비 위치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안경 등에는 영향을 별로 주지 못했으나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헤어스타일 약간과 이목구비의 생김새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표정 등에 영향을 미침</a:t>
            </a:r>
            <a:endParaRPr lang="en-US" altLang="ko-KR" sz="1800" kern="1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5113020" algn="l"/>
              </a:tabLst>
            </a:pP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- Fine Style(64-1024) :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색깔이나 조명</a:t>
            </a:r>
            <a:r>
              <a:rPr lang="en-US" altLang="ko-KR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sz="1800" kern="1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헤어 질감 등의 디테일한 부분들</a:t>
            </a:r>
            <a:endParaRPr lang="ko-KR" altLang="ko-KR" sz="1800" kern="1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35" name="그림 34" descr="테이블이(가) 표시된 사진&#10;&#10;자동 생성된 설명">
            <a:extLst>
              <a:ext uri="{FF2B5EF4-FFF2-40B4-BE49-F238E27FC236}">
                <a16:creationId xmlns:a16="http://schemas.microsoft.com/office/drawing/2014/main" id="{4FF1630A-F436-ABBC-6603-36DCC911B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360" y="7663380"/>
            <a:ext cx="6936241" cy="21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measurement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 separa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bility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제대로 측정할 수 없는 문제 해결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5" name="그룹 1005">
            <a:extLst>
              <a:ext uri="{FF2B5EF4-FFF2-40B4-BE49-F238E27FC236}">
                <a16:creationId xmlns:a16="http://schemas.microsoft.com/office/drawing/2014/main" id="{4CDF886C-9364-4CB4-A25B-429CB757B411}"/>
              </a:ext>
            </a:extLst>
          </p:cNvPr>
          <p:cNvGrpSpPr/>
          <p:nvPr/>
        </p:nvGrpSpPr>
        <p:grpSpPr>
          <a:xfrm>
            <a:off x="1085693" y="3036821"/>
            <a:ext cx="4572000" cy="900000"/>
            <a:chOff x="9919137" y="4393253"/>
            <a:chExt cx="4762832" cy="1549122"/>
          </a:xfrm>
        </p:grpSpPr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D7323C11-E3F0-480A-93A7-D2070FD7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9137" y="4393253"/>
              <a:ext cx="4762832" cy="154912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BD3E78-9CFC-49C2-9A62-4ECBDC05A212}"/>
              </a:ext>
            </a:extLst>
          </p:cNvPr>
          <p:cNvSpPr txBox="1"/>
          <p:nvPr/>
        </p:nvSpPr>
        <p:spPr>
          <a:xfrm>
            <a:off x="1075510" y="3162300"/>
            <a:ext cx="45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 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Perceptual Path Length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A2F70-7425-4147-A2D1-74D8105EE3AA}"/>
              </a:ext>
            </a:extLst>
          </p:cNvPr>
          <p:cNvSpPr txBox="1"/>
          <p:nvPr/>
        </p:nvSpPr>
        <p:spPr>
          <a:xfrm>
            <a:off x="1085693" y="4152900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 Interpolation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수행할 때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양 끝에 존재하지 않던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feature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갑자기 나타나는 경우가 있을 수 있는데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space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entangle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의미하며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variation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요소들이 잘 분리되지 않았다는 뜻입니다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논문에서는 이를 측정하기 위해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interpolation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수행하는 도중 이미지가 얼마나 급격하게 변하는지 측정하는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“Perceptual Path Length”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라는 개념을 제안합니다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27888-A9A9-47E8-B378-93B6F045B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710" y="7380473"/>
            <a:ext cx="4539222" cy="11255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5C4D14-C03E-47C6-8E6B-E33924617B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8468844"/>
            <a:ext cx="4539222" cy="1018056"/>
          </a:xfrm>
          <a:prstGeom prst="rect">
            <a:avLst/>
          </a:prstGeom>
        </p:spPr>
      </p:pic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168506E4-70F4-43B3-A640-116C65D8B1FA}"/>
              </a:ext>
            </a:extLst>
          </p:cNvPr>
          <p:cNvGrpSpPr/>
          <p:nvPr/>
        </p:nvGrpSpPr>
        <p:grpSpPr>
          <a:xfrm>
            <a:off x="1143000" y="4276055"/>
            <a:ext cx="283958" cy="100800"/>
            <a:chOff x="1142170" y="5374807"/>
            <a:chExt cx="283958" cy="112335"/>
          </a:xfrm>
        </p:grpSpPr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F0DA6844-BF08-41A8-B691-D8604F7C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  <p:grpSp>
        <p:nvGrpSpPr>
          <p:cNvPr id="27" name="그룹 1004">
            <a:extLst>
              <a:ext uri="{FF2B5EF4-FFF2-40B4-BE49-F238E27FC236}">
                <a16:creationId xmlns:a16="http://schemas.microsoft.com/office/drawing/2014/main" id="{93D08A31-561C-45F4-A6D4-03C419610C1F}"/>
              </a:ext>
            </a:extLst>
          </p:cNvPr>
          <p:cNvGrpSpPr/>
          <p:nvPr/>
        </p:nvGrpSpPr>
        <p:grpSpPr>
          <a:xfrm>
            <a:off x="6009906" y="3036821"/>
            <a:ext cx="6073116" cy="2748708"/>
            <a:chOff x="9919137" y="1854851"/>
            <a:chExt cx="5279615" cy="1401522"/>
          </a:xfrm>
        </p:grpSpPr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FB373C92-C33F-469C-AEDB-815E5931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225300-A5C4-4034-B2C4-29162BF6F5F6}"/>
              </a:ext>
            </a:extLst>
          </p:cNvPr>
          <p:cNvSpPr txBox="1"/>
          <p:nvPr/>
        </p:nvSpPr>
        <p:spPr>
          <a:xfrm>
            <a:off x="6122481" y="3257013"/>
            <a:ext cx="58479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수식의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10^-4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매우 작은 수로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interpolation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위치를 아주 약간 변경한 것이며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둘의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VGG16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embedding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값 사이의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perceptual distance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기댓값을 계산하여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얼마나 큰 변화가 있었는지를 측정할 수 있습니다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만약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latent space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덜 휘어졌다면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더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하다면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)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더욱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smooth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변화를 보일 것이고 그에 따라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Perceptual Path Length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도 더 작은 값을 보일 것임을 예상할 수 있습니다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  <a:endParaRPr lang="ko-KR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6047E7-2F0E-4C71-8CA9-3252E68D6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258" y="5894795"/>
            <a:ext cx="6587095" cy="21133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3E511F-5D89-4E1C-A52A-DEBE2B7476F1}"/>
              </a:ext>
            </a:extLst>
          </p:cNvPr>
          <p:cNvSpPr txBox="1"/>
          <p:nvPr/>
        </p:nvSpPr>
        <p:spPr>
          <a:xfrm>
            <a:off x="12649200" y="3069029"/>
            <a:ext cx="457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아래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mapping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disentanglement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능력과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Perceptual Path Length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역할을 모두 보여줍니다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왼쪽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W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Z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보다 더욱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함을 보여주고 있으며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training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중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mixing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을 적용한 경우에는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space W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대해서 어느정도 왜곡을 발생시킬 수 있기 때문에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Path Length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더 높아지는 것을 볼 수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오른쪽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traditional, Style-based model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둘 다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mapping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적용할 경우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FID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Path Length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감소하는 것을 보이고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33" name="그룹 1003">
            <a:extLst>
              <a:ext uri="{FF2B5EF4-FFF2-40B4-BE49-F238E27FC236}">
                <a16:creationId xmlns:a16="http://schemas.microsoft.com/office/drawing/2014/main" id="{FB75D2A7-7DF8-492B-A175-32609411ACBA}"/>
              </a:ext>
            </a:extLst>
          </p:cNvPr>
          <p:cNvGrpSpPr/>
          <p:nvPr/>
        </p:nvGrpSpPr>
        <p:grpSpPr>
          <a:xfrm>
            <a:off x="12706507" y="3192184"/>
            <a:ext cx="283958" cy="100800"/>
            <a:chOff x="1142170" y="5374807"/>
            <a:chExt cx="283958" cy="112335"/>
          </a:xfrm>
        </p:grpSpPr>
        <p:pic>
          <p:nvPicPr>
            <p:cNvPr id="36" name="Object 12">
              <a:extLst>
                <a:ext uri="{FF2B5EF4-FFF2-40B4-BE49-F238E27FC236}">
                  <a16:creationId xmlns:a16="http://schemas.microsoft.com/office/drawing/2014/main" id="{0F854DAE-5D86-4B23-8ED1-92BB2A49A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CE6FA96-5F32-4827-A076-7D1728F19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35478" y="7008809"/>
            <a:ext cx="6672434" cy="274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4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45720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Problem</a:t>
            </a:r>
            <a:r>
              <a:rPr lang="ko-KR" altLang="en-US" sz="5700" dirty="0">
                <a:solidFill>
                  <a:schemeClr val="accent6">
                    <a:lumMod val="7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 : </a:t>
            </a:r>
            <a:endParaRPr lang="ko-KR" altLang="en-US" sz="5700" dirty="0">
              <a:solidFill>
                <a:srgbClr val="FC523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1B163-B49B-CE77-237B-C9871D46091B}"/>
              </a:ext>
            </a:extLst>
          </p:cNvPr>
          <p:cNvSpPr txBox="1"/>
          <p:nvPr/>
        </p:nvSpPr>
        <p:spPr>
          <a:xfrm>
            <a:off x="7543800" y="1553170"/>
            <a:ext cx="453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기존의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measurement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interpolation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 separa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bility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</a:t>
            </a:r>
            <a:r>
              <a:rPr lang="ko-KR" altLang="en-US" sz="18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제대로 측정할 수 없는 문제 해결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5" name="그룹 1005">
            <a:extLst>
              <a:ext uri="{FF2B5EF4-FFF2-40B4-BE49-F238E27FC236}">
                <a16:creationId xmlns:a16="http://schemas.microsoft.com/office/drawing/2014/main" id="{4CDF886C-9364-4CB4-A25B-429CB757B411}"/>
              </a:ext>
            </a:extLst>
          </p:cNvPr>
          <p:cNvGrpSpPr/>
          <p:nvPr/>
        </p:nvGrpSpPr>
        <p:grpSpPr>
          <a:xfrm>
            <a:off x="1085693" y="3036821"/>
            <a:ext cx="4572000" cy="900000"/>
            <a:chOff x="9919137" y="4393253"/>
            <a:chExt cx="4762832" cy="1549122"/>
          </a:xfrm>
        </p:grpSpPr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D7323C11-E3F0-480A-93A7-D2070FD79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9137" y="4393253"/>
              <a:ext cx="4762832" cy="1549122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FBD3E78-9CFC-49C2-9A62-4ECBDC05A212}"/>
              </a:ext>
            </a:extLst>
          </p:cNvPr>
          <p:cNvSpPr txBox="1"/>
          <p:nvPr/>
        </p:nvSpPr>
        <p:spPr>
          <a:xfrm>
            <a:off x="1075510" y="3162300"/>
            <a:ext cx="453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해결방법</a:t>
            </a:r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2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Linear separability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A2F70-7425-4147-A2D1-74D8105EE3AA}"/>
              </a:ext>
            </a:extLst>
          </p:cNvPr>
          <p:cNvSpPr txBox="1"/>
          <p:nvPr/>
        </p:nvSpPr>
        <p:spPr>
          <a:xfrm>
            <a:off x="1085693" y="415290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    Linear Separability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는 이름 그대로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Latent code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hyperplane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의해 얼마나 잘 분리될 수 있는지를 측정하는 방법입니다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168506E4-70F4-43B3-A640-116C65D8B1FA}"/>
              </a:ext>
            </a:extLst>
          </p:cNvPr>
          <p:cNvGrpSpPr/>
          <p:nvPr/>
        </p:nvGrpSpPr>
        <p:grpSpPr>
          <a:xfrm>
            <a:off x="1143000" y="4276055"/>
            <a:ext cx="283958" cy="100800"/>
            <a:chOff x="1142170" y="5374807"/>
            <a:chExt cx="283958" cy="112335"/>
          </a:xfrm>
        </p:grpSpPr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F0DA6844-BF08-41A8-B691-D8604F7CE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142170" y="5374807"/>
              <a:ext cx="283958" cy="112335"/>
            </a:xfrm>
            <a:prstGeom prst="rect">
              <a:avLst/>
            </a:prstGeom>
          </p:spPr>
        </p:pic>
      </p:grpSp>
      <p:grpSp>
        <p:nvGrpSpPr>
          <p:cNvPr id="27" name="그룹 1004">
            <a:extLst>
              <a:ext uri="{FF2B5EF4-FFF2-40B4-BE49-F238E27FC236}">
                <a16:creationId xmlns:a16="http://schemas.microsoft.com/office/drawing/2014/main" id="{93D08A31-561C-45F4-A6D4-03C419610C1F}"/>
              </a:ext>
            </a:extLst>
          </p:cNvPr>
          <p:cNvGrpSpPr/>
          <p:nvPr/>
        </p:nvGrpSpPr>
        <p:grpSpPr>
          <a:xfrm>
            <a:off x="1066800" y="5634668"/>
            <a:ext cx="4539222" cy="3922400"/>
            <a:chOff x="9919137" y="1854851"/>
            <a:chExt cx="5279615" cy="1401522"/>
          </a:xfrm>
        </p:grpSpPr>
        <p:pic>
          <p:nvPicPr>
            <p:cNvPr id="28" name="Object 17">
              <a:extLst>
                <a:ext uri="{FF2B5EF4-FFF2-40B4-BE49-F238E27FC236}">
                  <a16:creationId xmlns:a16="http://schemas.microsoft.com/office/drawing/2014/main" id="{FB373C92-C33F-469C-AEDB-815E59318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9225300-A5C4-4034-B2C4-29162BF6F5F6}"/>
              </a:ext>
            </a:extLst>
          </p:cNvPr>
          <p:cNvSpPr txBox="1"/>
          <p:nvPr/>
        </p:nvSpPr>
        <p:spPr>
          <a:xfrm>
            <a:off x="1179375" y="5854859"/>
            <a:ext cx="43709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자세히 설명하자면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CelebA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데이터셋에 대해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generator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통해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200k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이미지를 만들어내고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40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개의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attribute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대해서 보조 분류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network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이용해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confidence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높은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100k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이미지를 골라냅니다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이에 대해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 SVM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으로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latent space point(Z 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또는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W)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에 대해 분류를 시도한 후 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conditional Entropy</a:t>
            </a:r>
            <a:r>
              <a:rPr lang="ko-KR" altLang="en-US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계산하여 얼마나 선형적으로 분류가 잘 안되는지를 알아낼 수 있습니다</a:t>
            </a:r>
            <a:r>
              <a:rPr lang="en-US" altLang="ko-KR" kern="100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  <a:endParaRPr lang="ko-KR" altLang="ko-KR" sz="1800" kern="100" dirty="0">
              <a:solidFill>
                <a:schemeClr val="bg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E511F-5D89-4E1C-A52A-DEBE2B7476F1}"/>
              </a:ext>
            </a:extLst>
          </p:cNvPr>
          <p:cNvSpPr txBox="1"/>
          <p:nvPr/>
        </p:nvSpPr>
        <p:spPr>
          <a:xfrm>
            <a:off x="6172200" y="7398547"/>
            <a:ext cx="10642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들은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mapping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disentanglement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능력과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Separability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의 역할을 모두 보여줍니다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좌측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W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Z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보다 더욱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linearly separable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함을 보여주고 있으며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  <a:p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우측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Table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traditional, Style-based model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둘 다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mapping Network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를 적용할 경우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그리고 그 깊이가 깊어질수록 선형적으로 잘 분류가 되는 것을 보여주고 있습니다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 panose="020B0604020202020204" pitchFamily="34" charset="0"/>
              </a:rPr>
              <a:t>.</a:t>
            </a:r>
          </a:p>
          <a:p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E6FA96-5F32-4827-A076-7D1728F19D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9000" y="4532872"/>
            <a:ext cx="6672434" cy="27487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6047E7-2F0E-4C71-8CA9-3252E68D60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3288" y="3070823"/>
            <a:ext cx="6587095" cy="21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8"/>
            <a:ext cx="18273624" cy="2748708"/>
            <a:chOff x="14376" y="5077"/>
            <a:chExt cx="18271339" cy="35198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351984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975331" cy="3028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A0858A-A059-4829-FDBD-186D6590AA1C}"/>
              </a:ext>
            </a:extLst>
          </p:cNvPr>
          <p:cNvSpPr txBox="1"/>
          <p:nvPr/>
        </p:nvSpPr>
        <p:spPr>
          <a:xfrm>
            <a:off x="2667000" y="1562100"/>
            <a:ext cx="1021080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차이점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기여점</a:t>
            </a:r>
            <a:r>
              <a:rPr lang="en-US" altLang="ko-KR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5700" dirty="0">
                <a:solidFill>
                  <a:srgbClr val="FC523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개선사항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3E598-662D-FF3D-2E2F-9DFB6F9DD7EE}"/>
              </a:ext>
            </a:extLst>
          </p:cNvPr>
          <p:cNvSpPr txBox="1"/>
          <p:nvPr/>
        </p:nvSpPr>
        <p:spPr>
          <a:xfrm>
            <a:off x="1075510" y="1562100"/>
            <a:ext cx="1286690" cy="1000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700" dirty="0">
                <a:ln w="19050">
                  <a:solidFill>
                    <a:schemeClr val="bg1"/>
                  </a:solidFill>
                </a:ln>
                <a:solidFill>
                  <a:srgbClr val="222222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05.</a:t>
            </a:r>
            <a:endParaRPr lang="ko-KR" altLang="en-US" sz="5700" dirty="0">
              <a:ln w="19050">
                <a:solidFill>
                  <a:schemeClr val="bg1"/>
                </a:solidFill>
              </a:ln>
              <a:solidFill>
                <a:srgbClr val="222222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0078DAB2-0F95-4000-9986-BB1B32B19280}"/>
              </a:ext>
            </a:extLst>
          </p:cNvPr>
          <p:cNvGrpSpPr/>
          <p:nvPr/>
        </p:nvGrpSpPr>
        <p:grpSpPr>
          <a:xfrm>
            <a:off x="1098701" y="4284900"/>
            <a:ext cx="5279615" cy="2160000"/>
            <a:chOff x="9919137" y="1854851"/>
            <a:chExt cx="5279615" cy="1401522"/>
          </a:xfrm>
        </p:grpSpPr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2C5DA649-1E79-4F9E-B2D2-85F101DE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9137" y="1854851"/>
              <a:ext cx="5279615" cy="1401522"/>
            </a:xfrm>
            <a:prstGeom prst="rect">
              <a:avLst/>
            </a:prstGeom>
          </p:spPr>
        </p:pic>
      </p:grpSp>
      <p:grpSp>
        <p:nvGrpSpPr>
          <p:cNvPr id="31" name="그룹 1005">
            <a:extLst>
              <a:ext uri="{FF2B5EF4-FFF2-40B4-BE49-F238E27FC236}">
                <a16:creationId xmlns:a16="http://schemas.microsoft.com/office/drawing/2014/main" id="{5549156F-1FE0-486A-89AD-06198EF67B32}"/>
              </a:ext>
            </a:extLst>
          </p:cNvPr>
          <p:cNvGrpSpPr/>
          <p:nvPr/>
        </p:nvGrpSpPr>
        <p:grpSpPr>
          <a:xfrm>
            <a:off x="6836185" y="4274871"/>
            <a:ext cx="5279615" cy="2160000"/>
            <a:chOff x="9919137" y="4393253"/>
            <a:chExt cx="5279615" cy="1717207"/>
          </a:xfrm>
        </p:grpSpPr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161EBE70-D1D1-49CF-ADA8-BC4C659B6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9137" y="4393253"/>
              <a:ext cx="5279615" cy="1717207"/>
            </a:xfrm>
            <a:prstGeom prst="rect">
              <a:avLst/>
            </a:prstGeom>
          </p:spPr>
        </p:pic>
      </p:grpSp>
      <p:grpSp>
        <p:nvGrpSpPr>
          <p:cNvPr id="34" name="그룹 1006">
            <a:extLst>
              <a:ext uri="{FF2B5EF4-FFF2-40B4-BE49-F238E27FC236}">
                <a16:creationId xmlns:a16="http://schemas.microsoft.com/office/drawing/2014/main" id="{4B33EF5B-C824-4DEF-A54A-2D4C2BA9B711}"/>
              </a:ext>
            </a:extLst>
          </p:cNvPr>
          <p:cNvGrpSpPr/>
          <p:nvPr/>
        </p:nvGrpSpPr>
        <p:grpSpPr>
          <a:xfrm>
            <a:off x="12555585" y="4302519"/>
            <a:ext cx="5140011" cy="2160000"/>
            <a:chOff x="9988940" y="7250530"/>
            <a:chExt cx="5140011" cy="1717538"/>
          </a:xfrm>
        </p:grpSpPr>
        <p:pic>
          <p:nvPicPr>
            <p:cNvPr id="35" name="Object 25">
              <a:extLst>
                <a:ext uri="{FF2B5EF4-FFF2-40B4-BE49-F238E27FC236}">
                  <a16:creationId xmlns:a16="http://schemas.microsoft.com/office/drawing/2014/main" id="{A5A1CFCC-BBC4-44BE-A310-A314AFF51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8940" y="7250530"/>
              <a:ext cx="5140011" cy="1717538"/>
            </a:xfrm>
            <a:prstGeom prst="rect">
              <a:avLst/>
            </a:prstGeom>
          </p:spPr>
        </p:pic>
      </p:grpSp>
      <p:grpSp>
        <p:nvGrpSpPr>
          <p:cNvPr id="36" name="그룹 1007">
            <a:extLst>
              <a:ext uri="{FF2B5EF4-FFF2-40B4-BE49-F238E27FC236}">
                <a16:creationId xmlns:a16="http://schemas.microsoft.com/office/drawing/2014/main" id="{9E5690C4-3C0D-41EA-8D18-2A31ACEE88DE}"/>
              </a:ext>
            </a:extLst>
          </p:cNvPr>
          <p:cNvGrpSpPr/>
          <p:nvPr/>
        </p:nvGrpSpPr>
        <p:grpSpPr>
          <a:xfrm>
            <a:off x="3396711" y="3956846"/>
            <a:ext cx="683596" cy="683601"/>
            <a:chOff x="12217147" y="1526797"/>
            <a:chExt cx="683596" cy="683601"/>
          </a:xfrm>
        </p:grpSpPr>
        <p:pic>
          <p:nvPicPr>
            <p:cNvPr id="37" name="Object 29">
              <a:extLst>
                <a:ext uri="{FF2B5EF4-FFF2-40B4-BE49-F238E27FC236}">
                  <a16:creationId xmlns:a16="http://schemas.microsoft.com/office/drawing/2014/main" id="{2D2F1105-79F0-4BAD-96CA-34ECE28A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7147" y="1526797"/>
              <a:ext cx="683596" cy="683601"/>
            </a:xfrm>
            <a:prstGeom prst="rect">
              <a:avLst/>
            </a:prstGeom>
          </p:spPr>
        </p:pic>
      </p:grpSp>
      <p:pic>
        <p:nvPicPr>
          <p:cNvPr id="38" name="Object 31">
            <a:extLst>
              <a:ext uri="{FF2B5EF4-FFF2-40B4-BE49-F238E27FC236}">
                <a16:creationId xmlns:a16="http://schemas.microsoft.com/office/drawing/2014/main" id="{AFE75A4D-C764-4EC0-913C-B6743926B16A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92983" y="4049119"/>
            <a:ext cx="607554" cy="561697"/>
          </a:xfrm>
          <a:prstGeom prst="rect">
            <a:avLst/>
          </a:prstGeom>
        </p:spPr>
      </p:pic>
      <p:grpSp>
        <p:nvGrpSpPr>
          <p:cNvPr id="39" name="그룹 1008">
            <a:extLst>
              <a:ext uri="{FF2B5EF4-FFF2-40B4-BE49-F238E27FC236}">
                <a16:creationId xmlns:a16="http://schemas.microsoft.com/office/drawing/2014/main" id="{8A0F82EF-92FE-4722-872E-EE375A84BD31}"/>
              </a:ext>
            </a:extLst>
          </p:cNvPr>
          <p:cNvGrpSpPr/>
          <p:nvPr/>
        </p:nvGrpSpPr>
        <p:grpSpPr>
          <a:xfrm>
            <a:off x="9146204" y="4002699"/>
            <a:ext cx="683596" cy="683601"/>
            <a:chOff x="12217147" y="4094729"/>
            <a:chExt cx="683596" cy="683601"/>
          </a:xfrm>
        </p:grpSpPr>
        <p:pic>
          <p:nvPicPr>
            <p:cNvPr id="40" name="Object 33">
              <a:extLst>
                <a:ext uri="{FF2B5EF4-FFF2-40B4-BE49-F238E27FC236}">
                  <a16:creationId xmlns:a16="http://schemas.microsoft.com/office/drawing/2014/main" id="{E5846D01-7CF3-405F-9231-22FA7B319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7147" y="4094729"/>
              <a:ext cx="683596" cy="683601"/>
            </a:xfrm>
            <a:prstGeom prst="rect">
              <a:avLst/>
            </a:prstGeom>
          </p:spPr>
        </p:pic>
      </p:grpSp>
      <p:pic>
        <p:nvPicPr>
          <p:cNvPr id="41" name="Object 35">
            <a:extLst>
              <a:ext uri="{FF2B5EF4-FFF2-40B4-BE49-F238E27FC236}">
                <a16:creationId xmlns:a16="http://schemas.microsoft.com/office/drawing/2014/main" id="{6F14D1A9-E492-4BA0-8366-7A8F9DC36429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30467" y="4112915"/>
            <a:ext cx="607554" cy="583227"/>
          </a:xfrm>
          <a:prstGeom prst="rect">
            <a:avLst/>
          </a:prstGeom>
        </p:spPr>
      </p:pic>
      <p:grpSp>
        <p:nvGrpSpPr>
          <p:cNvPr id="42" name="그룹 1009">
            <a:extLst>
              <a:ext uri="{FF2B5EF4-FFF2-40B4-BE49-F238E27FC236}">
                <a16:creationId xmlns:a16="http://schemas.microsoft.com/office/drawing/2014/main" id="{8CE7B428-0778-4BAB-A9EF-884732EF5A94}"/>
              </a:ext>
            </a:extLst>
          </p:cNvPr>
          <p:cNvGrpSpPr/>
          <p:nvPr/>
        </p:nvGrpSpPr>
        <p:grpSpPr>
          <a:xfrm>
            <a:off x="14783792" y="4020958"/>
            <a:ext cx="683596" cy="683601"/>
            <a:chOff x="12217147" y="6968969"/>
            <a:chExt cx="683596" cy="683601"/>
          </a:xfrm>
        </p:grpSpPr>
        <p:pic>
          <p:nvPicPr>
            <p:cNvPr id="43" name="Object 37">
              <a:extLst>
                <a:ext uri="{FF2B5EF4-FFF2-40B4-BE49-F238E27FC236}">
                  <a16:creationId xmlns:a16="http://schemas.microsoft.com/office/drawing/2014/main" id="{44625B66-F86C-44DC-A591-6BCA314F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17147" y="6968969"/>
              <a:ext cx="683596" cy="683601"/>
            </a:xfrm>
            <a:prstGeom prst="rect">
              <a:avLst/>
            </a:prstGeom>
          </p:spPr>
        </p:pic>
      </p:grpSp>
      <p:pic>
        <p:nvPicPr>
          <p:cNvPr id="44" name="Object 39">
            <a:extLst>
              <a:ext uri="{FF2B5EF4-FFF2-40B4-BE49-F238E27FC236}">
                <a16:creationId xmlns:a16="http://schemas.microsoft.com/office/drawing/2014/main" id="{297D88B8-F286-4F3A-9EA2-9DEDAEF1C051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780064" y="4113233"/>
            <a:ext cx="607554" cy="56169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5DF5C09-3383-4F9A-88A8-9AFA6A293613}"/>
              </a:ext>
            </a:extLst>
          </p:cNvPr>
          <p:cNvSpPr txBox="1"/>
          <p:nvPr/>
        </p:nvSpPr>
        <p:spPr>
          <a:xfrm>
            <a:off x="7162800" y="4610100"/>
            <a:ext cx="466937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AdaIN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과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Noise input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등의 방식을 적용하여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</a:t>
            </a: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사람의 얼굴이 여러가지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Scale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Style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 적용되고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Stochastic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Variation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요소들이 더해진 결과라는 관점을 시사하였으며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그것을 반영한 새로운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generator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구조를 제안하였습니다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9C3561-7B4F-4C5A-BFEA-F70F5E7B9213}"/>
              </a:ext>
            </a:extLst>
          </p:cNvPr>
          <p:cNvSpPr txBox="1"/>
          <p:nvPr/>
        </p:nvSpPr>
        <p:spPr>
          <a:xfrm>
            <a:off x="1390364" y="4730803"/>
            <a:ext cx="466937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Vector Z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 더욱 완벽하게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training set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분포를 학습하게 하려 했던 이전의 시도들과는 다르게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mapping Network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통해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Vector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제약을 제거해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Entanglement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개선해냈습니다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sz="17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2F217E-6F85-4B44-9626-6ADB4F9EF0BC}"/>
              </a:ext>
            </a:extLst>
          </p:cNvPr>
          <p:cNvSpPr txBox="1"/>
          <p:nvPr/>
        </p:nvSpPr>
        <p:spPr>
          <a:xfrm>
            <a:off x="12698266" y="4624507"/>
            <a:ext cx="482773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Disentanglement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정도를 정량적으로 나타낼 수 있는 새로운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automated metric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제안하였으며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</a:p>
          <a:p>
            <a:pPr algn="ctr"/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그것들은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FID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와 더불어 자신들의 새로운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generator 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구조가 기존보다 더욱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linear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하고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disentangle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한 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latent space</a:t>
            </a:r>
            <a:r>
              <a:rPr lang="ko-KR" altLang="en-US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가짐을 증명해주었습니다</a:t>
            </a:r>
            <a:r>
              <a:rPr lang="en-US" altLang="ko-KR" sz="17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C90E08-E293-4278-9768-9E29B0B4B06E}"/>
              </a:ext>
            </a:extLst>
          </p:cNvPr>
          <p:cNvSpPr/>
          <p:nvPr/>
        </p:nvSpPr>
        <p:spPr>
          <a:xfrm>
            <a:off x="5105401" y="7429500"/>
            <a:ext cx="8077199" cy="1578842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D39797-2FA4-479C-9130-8F832508ECD6}"/>
              </a:ext>
            </a:extLst>
          </p:cNvPr>
          <p:cNvSpPr txBox="1"/>
          <p:nvPr/>
        </p:nvSpPr>
        <p:spPr>
          <a:xfrm>
            <a:off x="5191899" y="7622731"/>
            <a:ext cx="79185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의문점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: Batch Normalization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공부할 때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완전한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normalization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은 너무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harsh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하기에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representation power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을 어느 정도 유지시키기 위해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gamma, beta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를 이용하는 것으로 알고 있습니다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 “AdaIN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normalization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또한 기존의 정보를 너무 제거한다는 문제점이 있지는 않을까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”</a:t>
            </a:r>
            <a:r>
              <a:rPr lang="ko-KR" altLang="en-US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라는 의문이 듭니다</a:t>
            </a:r>
            <a:r>
              <a:rPr lang="en-US" altLang="ko-KR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03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1530</Words>
  <Application>Microsoft Office PowerPoint</Application>
  <PresentationFormat>사용자 지정</PresentationFormat>
  <Paragraphs>98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G마켓 산스 Bold</vt:lpstr>
      <vt:lpstr>Noto Sans CJK KR DemiLight</vt:lpstr>
      <vt:lpstr>Noto Sans CJK KR Medium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유장훈</cp:lastModifiedBy>
  <cp:revision>5</cp:revision>
  <dcterms:created xsi:type="dcterms:W3CDTF">2022-07-29T13:18:54Z</dcterms:created>
  <dcterms:modified xsi:type="dcterms:W3CDTF">2022-08-04T14:04:28Z</dcterms:modified>
</cp:coreProperties>
</file>