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6" r:id="rId2"/>
    <p:sldId id="259" r:id="rId3"/>
    <p:sldId id="261" r:id="rId4"/>
    <p:sldId id="262" r:id="rId5"/>
    <p:sldId id="265" r:id="rId6"/>
    <p:sldId id="269" r:id="rId7"/>
    <p:sldId id="297" r:id="rId8"/>
    <p:sldId id="260" r:id="rId9"/>
  </p:sldIdLst>
  <p:sldSz cx="9144000" cy="5143500" type="screen16x9"/>
  <p:notesSz cx="6858000" cy="9144000"/>
  <p:embeddedFontLst>
    <p:embeddedFont>
      <p:font typeface="Krona One" charset="0"/>
      <p:regular r:id="rId11"/>
    </p:embeddedFont>
    <p:embeddedFont>
      <p:font typeface="PT Sans" charset="0"/>
      <p:regular r:id="rId12"/>
      <p:bold r:id="rId13"/>
      <p:italic r:id="rId14"/>
      <p:boldItalic r:id="rId15"/>
    </p:embeddedFont>
    <p:embeddedFont>
      <p:font typeface="Bebas Neue"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6E80F3B-DC95-4736-B380-3704460E80F0}">
  <a:tblStyle styleId="{46E80F3B-DC95-4736-B380-3704460E80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378DF2-8734-4510-AF56-5DB42737468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946" y="-235"/>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72105b5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72105b5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18680c3840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18680c3840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18680c3840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18680c3840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85075"/>
            <a:ext cx="4528800" cy="389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7"/>
            </p:cNvCxnSpPr>
            <p:nvPr/>
          </p:nvCxnSpPr>
          <p:spPr>
            <a:xfrm rot="-5400000">
              <a:off x="-17879" y="21036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16" name="Google Shape;16;p2"/>
            <p:cNvCxnSpPr>
              <a:endCxn id="12"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 name="Google Shape;17;p2"/>
            <p:cNvCxnSpPr>
              <a:stCxn id="12" idx="6"/>
              <a:endCxn id="13"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18" name="Google Shape;18;p2"/>
            <p:cNvCxnSpPr>
              <a:stCxn id="13" idx="6"/>
              <a:endCxn id="19"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endCxn id="23"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7" name="Google Shape;27;p2"/>
            <p:cNvCxnSpPr>
              <a:stCxn id="20" idx="6"/>
              <a:endCxn id="28"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name="adj1" fmla="val 52749"/>
              </a:avLst>
            </a:prstGeom>
            <a:noFill/>
            <a:ln w="19050" cap="flat" cmpd="sng">
              <a:solidFill>
                <a:schemeClr val="accent1"/>
              </a:solidFill>
              <a:prstDash val="dot"/>
              <a:round/>
              <a:headEnd type="none" w="med" len="med"/>
              <a:tailEnd type="none" w="med" len="med"/>
            </a:ln>
          </p:spPr>
        </p:cxnSp>
        <p:cxnSp>
          <p:nvCxnSpPr>
            <p:cNvPr id="33" name="Google Shape;33;p2"/>
            <p:cNvCxnSpPr>
              <a:endCxn id="14" idx="2"/>
            </p:cNvCxnSpPr>
            <p:nvPr/>
          </p:nvCxnSpPr>
          <p:spPr>
            <a:xfrm rot="-5400000" flipH="1">
              <a:off x="-367075"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34" name="Google Shape;34;p2"/>
            <p:cNvCxnSpPr>
              <a:stCxn id="13"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2"/>
            <p:cNvCxnSpPr>
              <a:stCxn id="45" idx="7"/>
              <a:endCxn id="46"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7" name="Google Shape;47;p2"/>
            <p:cNvCxnSpPr>
              <a:stCxn id="46" idx="6"/>
              <a:endCxn id="48"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 name="Google Shape;49;p2"/>
            <p:cNvCxnSpPr>
              <a:stCxn id="48" idx="6"/>
              <a:endCxn id="43"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0" name="Google Shape;50;p2"/>
            <p:cNvCxnSpPr>
              <a:stCxn id="43" idx="6"/>
              <a:endCxn id="42"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4" idx="6"/>
              <a:endCxn id="55"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6" name="Google Shape;56;p2"/>
            <p:cNvCxnSpPr>
              <a:stCxn id="55" idx="0"/>
              <a:endCxn id="42"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7" name="Google Shape;57;p2"/>
            <p:cNvCxnSpPr>
              <a:stCxn id="42" idx="0"/>
              <a:endCxn id="52"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9" name="Google Shape;59;p2"/>
            <p:cNvCxnSpPr>
              <a:stCxn id="45" idx="4"/>
              <a:endCxn id="43"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0" name="Google Shape;60;p2"/>
            <p:cNvCxnSpPr>
              <a:stCxn id="43" idx="5"/>
              <a:endCxn id="55"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68" name="Google Shape;68;p2"/>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9" name="Google Shape;69;p2"/>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a:xfrm>
            <a:off x="2408600" y="3100300"/>
            <a:ext cx="54918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6" name="Google Shape;266;p17"/>
          <p:cNvSpPr txBox="1">
            <a:spLocks noGrp="1"/>
          </p:cNvSpPr>
          <p:nvPr>
            <p:ph type="subTitle" idx="1"/>
          </p:nvPr>
        </p:nvSpPr>
        <p:spPr>
          <a:xfrm>
            <a:off x="2408625" y="1511325"/>
            <a:ext cx="54918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7" name="Google Shape;267;p17"/>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26" name="Google Shape;326;p19"/>
          <p:cNvSpPr txBox="1">
            <a:spLocks noGrp="1"/>
          </p:cNvSpPr>
          <p:nvPr>
            <p:ph type="subTitle" idx="1"/>
          </p:nvPr>
        </p:nvSpPr>
        <p:spPr>
          <a:xfrm>
            <a:off x="897800"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7" name="Google Shape;327;p19"/>
          <p:cNvSpPr txBox="1">
            <a:spLocks noGrp="1"/>
          </p:cNvSpPr>
          <p:nvPr>
            <p:ph type="subTitle" idx="2"/>
          </p:nvPr>
        </p:nvSpPr>
        <p:spPr>
          <a:xfrm>
            <a:off x="3553334"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9"/>
          <p:cNvSpPr txBox="1">
            <a:spLocks noGrp="1"/>
          </p:cNvSpPr>
          <p:nvPr>
            <p:ph type="subTitle" idx="3"/>
          </p:nvPr>
        </p:nvSpPr>
        <p:spPr>
          <a:xfrm>
            <a:off x="6208875"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19"/>
          <p:cNvSpPr txBox="1">
            <a:spLocks noGrp="1"/>
          </p:cNvSpPr>
          <p:nvPr>
            <p:ph type="subTitle" idx="4"/>
          </p:nvPr>
        </p:nvSpPr>
        <p:spPr>
          <a:xfrm>
            <a:off x="897800"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19"/>
          <p:cNvSpPr txBox="1">
            <a:spLocks noGrp="1"/>
          </p:cNvSpPr>
          <p:nvPr>
            <p:ph type="subTitle" idx="5"/>
          </p:nvPr>
        </p:nvSpPr>
        <p:spPr>
          <a:xfrm>
            <a:off x="3553338"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19"/>
          <p:cNvSpPr txBox="1">
            <a:spLocks noGrp="1"/>
          </p:cNvSpPr>
          <p:nvPr>
            <p:ph type="subTitle" idx="6"/>
          </p:nvPr>
        </p:nvSpPr>
        <p:spPr>
          <a:xfrm>
            <a:off x="6208875"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19"/>
            <p:cNvCxnSpPr>
              <a:stCxn id="336" idx="7"/>
              <a:endCxn id="337"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38" name="Google Shape;338;p19"/>
            <p:cNvCxnSpPr>
              <a:stCxn id="337" idx="6"/>
              <a:endCxn id="339"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40" name="Google Shape;340;p19"/>
            <p:cNvCxnSpPr>
              <a:stCxn id="339" idx="6"/>
              <a:endCxn id="334"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41" name="Google Shape;341;p19"/>
            <p:cNvCxnSpPr>
              <a:stCxn id="334" idx="6"/>
              <a:endCxn id="333"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19"/>
            <p:cNvCxnSpPr>
              <a:stCxn id="344" idx="6"/>
              <a:endCxn id="345" idx="6"/>
            </p:cNvCxnSpPr>
            <p:nvPr/>
          </p:nvCxnSpPr>
          <p:spPr>
            <a:xfrm flipH="1">
              <a:off x="8863775" y="3817675"/>
              <a:ext cx="147300" cy="1161900"/>
            </a:xfrm>
            <a:prstGeom prst="curvedConnector3">
              <a:avLst>
                <a:gd name="adj1" fmla="val -161660"/>
              </a:avLst>
            </a:prstGeom>
            <a:noFill/>
            <a:ln w="19050" cap="flat" cmpd="sng">
              <a:solidFill>
                <a:schemeClr val="accent1"/>
              </a:solidFill>
              <a:prstDash val="dot"/>
              <a:round/>
              <a:headEnd type="none" w="med" len="med"/>
              <a:tailEnd type="none" w="med" len="med"/>
            </a:ln>
          </p:spPr>
        </p:cxnSp>
        <p:cxnSp>
          <p:nvCxnSpPr>
            <p:cNvPr id="346" name="Google Shape;346;p19"/>
            <p:cNvCxnSpPr>
              <a:stCxn id="345" idx="0"/>
              <a:endCxn id="333"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9"/>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3" name="Google Shape;353;p19"/>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54" name="Google Shape;354;p19"/>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19"/>
              <p:cNvCxnSpPr>
                <a:stCxn id="363" idx="7"/>
                <a:endCxn id="362" idx="4"/>
              </p:cNvCxnSpPr>
              <p:nvPr/>
            </p:nvCxnSpPr>
            <p:spPr>
              <a:xfrm rot="5400000" flipH="1">
                <a:off x="7478604" y="1210054"/>
                <a:ext cx="1542000" cy="1053900"/>
              </a:xfrm>
              <a:prstGeom prst="curvedConnector3">
                <a:avLst>
                  <a:gd name="adj1" fmla="val 50852"/>
                </a:avLst>
              </a:prstGeom>
              <a:noFill/>
              <a:ln w="19050" cap="flat" cmpd="sng">
                <a:solidFill>
                  <a:schemeClr val="accent1"/>
                </a:solidFill>
                <a:prstDash val="dot"/>
                <a:round/>
                <a:headEnd type="none" w="med" len="med"/>
                <a:tailEnd type="none" w="med" len="med"/>
              </a:ln>
            </p:spPr>
          </p:cxnSp>
          <p:cxnSp>
            <p:nvCxnSpPr>
              <p:cNvPr id="365" name="Google Shape;365;p19"/>
              <p:cNvCxnSpPr>
                <a:endCxn id="361" idx="4"/>
              </p:cNvCxnSpPr>
              <p:nvPr/>
            </p:nvCxnSpPr>
            <p:spPr>
              <a:xfrm rot="5400000" flipH="1">
                <a:off x="8436200" y="769700"/>
                <a:ext cx="1145700" cy="8784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66" name="Google Shape;366;p19"/>
              <p:cNvCxnSpPr>
                <a:stCxn id="361" idx="6"/>
                <a:endCxn id="362" idx="2"/>
              </p:cNvCxnSpPr>
              <p:nvPr/>
            </p:nvCxnSpPr>
            <p:spPr>
              <a:xfrm flipH="1">
                <a:off x="7812800" y="545900"/>
                <a:ext cx="666900" cy="330000"/>
              </a:xfrm>
              <a:prstGeom prst="curvedConnector3">
                <a:avLst>
                  <a:gd name="adj1" fmla="val 50007"/>
                </a:avLst>
              </a:prstGeom>
              <a:noFill/>
              <a:ln w="19050" cap="flat" cmpd="sng">
                <a:solidFill>
                  <a:schemeClr val="accent1"/>
                </a:solidFill>
                <a:prstDash val="dot"/>
                <a:round/>
                <a:headEnd type="none" w="med" len="med"/>
                <a:tailEnd type="none" w="med" len="med"/>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19"/>
              <p:cNvCxnSpPr>
                <a:endCxn id="369" idx="2"/>
              </p:cNvCxnSpPr>
              <p:nvPr/>
            </p:nvCxnSpPr>
            <p:spPr>
              <a:xfrm rot="-5400000">
                <a:off x="7217100" y="1008875"/>
                <a:ext cx="2058000" cy="319200"/>
              </a:xfrm>
              <a:prstGeom prst="curvedConnector4">
                <a:avLst>
                  <a:gd name="adj1" fmla="val 47664"/>
                  <a:gd name="adj2" fmla="val 1914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0" name="Google Shape;370;p19"/>
              <p:cNvCxnSpPr>
                <a:stCxn id="362" idx="2"/>
                <a:endCxn id="369" idx="6"/>
              </p:cNvCxnSpPr>
              <p:nvPr/>
            </p:nvCxnSpPr>
            <p:spPr>
              <a:xfrm rot="10800000" flipH="1">
                <a:off x="7812706" y="139477"/>
                <a:ext cx="400800" cy="736500"/>
              </a:xfrm>
              <a:prstGeom prst="curvedConnector3">
                <a:avLst>
                  <a:gd name="adj1" fmla="val 49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name="adj1" fmla="val -80824"/>
                  <a:gd name="adj2" fmla="val 5055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name="adj1" fmla="val -566173"/>
                  <a:gd name="adj2" fmla="val 5122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name="adj1" fmla="val 47530"/>
                  <a:gd name="adj2" fmla="val 2598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name="adj1" fmla="val 45751"/>
                  <a:gd name="adj2" fmla="val 308847"/>
                </a:avLst>
              </a:prstGeom>
              <a:noFill/>
              <a:ln w="19050" cap="flat" cmpd="sng">
                <a:solidFill>
                  <a:schemeClr val="accent1"/>
                </a:solidFill>
                <a:prstDash val="dot"/>
                <a:round/>
                <a:headEnd type="none" w="med" len="med"/>
                <a:tailEnd type="none" w="med" len="med"/>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2909255" y="770121"/>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24"/>
            <p:cNvCxnSpPr>
              <a:stCxn id="519" idx="7"/>
            </p:cNvCxnSpPr>
            <p:nvPr/>
          </p:nvCxnSpPr>
          <p:spPr>
            <a:xfrm rot="-5400000">
              <a:off x="-17879" y="22302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521" name="Google Shape;521;p24"/>
            <p:cNvCxnSpPr>
              <a:endCxn id="517" idx="4"/>
            </p:cNvCxnSpPr>
            <p:nvPr/>
          </p:nvCxnSpPr>
          <p:spPr>
            <a:xfrm rot="5400000" flipH="1">
              <a:off x="129250" y="9407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22" name="Google Shape;522;p24"/>
            <p:cNvCxnSpPr>
              <a:stCxn id="517" idx="6"/>
              <a:endCxn id="518" idx="2"/>
            </p:cNvCxnSpPr>
            <p:nvPr/>
          </p:nvCxnSpPr>
          <p:spPr>
            <a:xfrm rot="10800000" flipH="1">
              <a:off x="397450" y="3569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523" name="Google Shape;523;p24"/>
            <p:cNvCxnSpPr>
              <a:stCxn id="518" idx="6"/>
              <a:endCxn id="524" idx="0"/>
            </p:cNvCxnSpPr>
            <p:nvPr/>
          </p:nvCxnSpPr>
          <p:spPr>
            <a:xfrm>
              <a:off x="1825850" y="356825"/>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525" name="Google Shape;525;p24"/>
            <p:cNvCxnSpPr>
              <a:endCxn id="526" idx="2"/>
            </p:cNvCxnSpPr>
            <p:nvPr/>
          </p:nvCxnSpPr>
          <p:spPr>
            <a:xfrm rot="-5400000">
              <a:off x="-842250" y="7943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30" name="Google Shape;530;p24"/>
            <p:cNvCxnSpPr>
              <a:endCxn id="519" idx="2"/>
            </p:cNvCxnSpPr>
            <p:nvPr/>
          </p:nvCxnSpPr>
          <p:spPr>
            <a:xfrm rot="-5400000" flipH="1">
              <a:off x="-367075" y="22768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531" name="Google Shape;531;p24"/>
            <p:cNvCxnSpPr>
              <a:stCxn id="518" idx="4"/>
            </p:cNvCxnSpPr>
            <p:nvPr/>
          </p:nvCxnSpPr>
          <p:spPr>
            <a:xfrm rot="5400000">
              <a:off x="765950" y="8344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rot="10800000" flipH="1">
              <a:off x="8293625" y="7300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rot="10800000" flipH="1">
              <a:off x="7398450" y="-1055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24"/>
            <p:cNvCxnSpPr>
              <a:stCxn id="540" idx="7"/>
              <a:endCxn id="541" idx="2"/>
            </p:cNvCxnSpPr>
            <p:nvPr/>
          </p:nvCxnSpPr>
          <p:spPr>
            <a:xfrm rot="-5400000">
              <a:off x="4864879" y="-173710"/>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542" name="Google Shape;542;p24"/>
            <p:cNvCxnSpPr>
              <a:stCxn id="541" idx="6"/>
              <a:endCxn id="543" idx="2"/>
            </p:cNvCxnSpPr>
            <p:nvPr/>
          </p:nvCxnSpPr>
          <p:spPr>
            <a:xfrm>
              <a:off x="5631700" y="37858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44" name="Google Shape;544;p24"/>
            <p:cNvCxnSpPr>
              <a:stCxn id="543" idx="6"/>
              <a:endCxn id="538" idx="2"/>
            </p:cNvCxnSpPr>
            <p:nvPr/>
          </p:nvCxnSpPr>
          <p:spPr>
            <a:xfrm rot="10800000" flipH="1">
              <a:off x="6518500" y="79624"/>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45" name="Google Shape;545;p24"/>
            <p:cNvCxnSpPr>
              <a:stCxn id="538" idx="6"/>
              <a:endCxn id="537" idx="2"/>
            </p:cNvCxnSpPr>
            <p:nvPr/>
          </p:nvCxnSpPr>
          <p:spPr>
            <a:xfrm>
              <a:off x="7578750" y="79599"/>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541" name="Google Shape;541;p24"/>
            <p:cNvSpPr/>
            <p:nvPr/>
          </p:nvSpPr>
          <p:spPr>
            <a:xfrm rot="10800000" flipH="1">
              <a:off x="5515900" y="32068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rot="10800000" flipH="1">
              <a:off x="8709825" y="17276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rot="10800000" flipH="1">
              <a:off x="7462950" y="85273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24"/>
            <p:cNvCxnSpPr>
              <a:stCxn id="549" idx="6"/>
              <a:endCxn id="550" idx="6"/>
            </p:cNvCxnSpPr>
            <p:nvPr/>
          </p:nvCxnSpPr>
          <p:spPr>
            <a:xfrm rot="10800000">
              <a:off x="8863925" y="230637"/>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52" name="Google Shape;552;p24"/>
            <p:cNvCxnSpPr>
              <a:stCxn id="537" idx="0"/>
              <a:endCxn id="547" idx="0"/>
            </p:cNvCxnSpPr>
            <p:nvPr/>
          </p:nvCxnSpPr>
          <p:spPr>
            <a:xfrm rot="5400000">
              <a:off x="7923275" y="50806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53" name="Google Shape;553;p24"/>
            <p:cNvCxnSpPr>
              <a:stCxn id="537" idx="0"/>
              <a:endCxn id="549" idx="2"/>
            </p:cNvCxnSpPr>
            <p:nvPr/>
          </p:nvCxnSpPr>
          <p:spPr>
            <a:xfrm rot="-5400000" flipH="1">
              <a:off x="8219975" y="1074162"/>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54" name="Google Shape;554;p24"/>
            <p:cNvCxnSpPr>
              <a:stCxn id="540" idx="4"/>
              <a:endCxn id="538" idx="4"/>
            </p:cNvCxnSpPr>
            <p:nvPr/>
          </p:nvCxnSpPr>
          <p:spPr>
            <a:xfrm rot="-5400000">
              <a:off x="5726625" y="-1523263"/>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55" name="Google Shape;555;p24"/>
            <p:cNvCxnSpPr>
              <a:stCxn id="538" idx="5"/>
              <a:endCxn id="550" idx="4"/>
            </p:cNvCxnSpPr>
            <p:nvPr/>
          </p:nvCxnSpPr>
          <p:spPr>
            <a:xfrm rot="-5400000" flipH="1">
              <a:off x="8100596" y="-532396"/>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56" name="Google Shape;556;p24"/>
            <p:cNvGrpSpPr/>
            <p:nvPr/>
          </p:nvGrpSpPr>
          <p:grpSpPr>
            <a:xfrm rot="10800000" flipH="1">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4"/>
            <p:cNvGrpSpPr/>
            <p:nvPr/>
          </p:nvGrpSpPr>
          <p:grpSpPr>
            <a:xfrm rot="10800000" flipH="1">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4"/>
            <p:cNvGrpSpPr/>
            <p:nvPr/>
          </p:nvGrpSpPr>
          <p:grpSpPr>
            <a:xfrm rot="10800000" flipH="1">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10800000" flipH="1">
              <a:off x="8671575" y="13451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rot="10800000" flipH="1">
              <a:off x="7192013" y="160887"/>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63" name="Google Shape;563;p24"/>
            <p:cNvCxnSpPr/>
            <p:nvPr/>
          </p:nvCxnSpPr>
          <p:spPr>
            <a:xfrm rot="10800000" flipH="1">
              <a:off x="5578625" y="-253988"/>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64" name="Google Shape;564;p24"/>
            <p:cNvCxnSpPr/>
            <p:nvPr/>
          </p:nvCxnSpPr>
          <p:spPr>
            <a:xfrm flipH="1">
              <a:off x="2901550" y="38168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1"/>
            </a:gs>
            <a:gs pos="100000">
              <a:schemeClr val="dk1"/>
            </a:gs>
          </a:gsLst>
          <a:lin ang="2700006" scaled="0"/>
        </a:gradFill>
        <a:effectLst/>
      </p:bgPr>
    </p:bg>
    <p:spTree>
      <p:nvGrpSpPr>
        <p:cNvPr id="1"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rot="9974251" flipH="1">
              <a:off x="5788647" y="384959"/>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9974251" flipH="1">
              <a:off x="4764497" y="163427"/>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5"/>
            <p:cNvCxnSpPr>
              <a:stCxn id="573" idx="7"/>
              <a:endCxn id="574" idx="2"/>
            </p:cNvCxnSpPr>
            <p:nvPr/>
          </p:nvCxnSpPr>
          <p:spPr>
            <a:xfrm rot="-5400000">
              <a:off x="2224495" y="347028"/>
              <a:ext cx="382200" cy="1145100"/>
            </a:xfrm>
            <a:prstGeom prst="curvedConnector4">
              <a:avLst>
                <a:gd name="adj1" fmla="val -79892"/>
                <a:gd name="adj2" fmla="val 50838"/>
              </a:avLst>
            </a:prstGeom>
            <a:noFill/>
            <a:ln w="19050" cap="flat" cmpd="sng">
              <a:solidFill>
                <a:schemeClr val="accent1"/>
              </a:solidFill>
              <a:prstDash val="dot"/>
              <a:round/>
              <a:headEnd type="none" w="med" len="med"/>
              <a:tailEnd type="none" w="med" len="med"/>
            </a:ln>
          </p:spPr>
        </p:cxnSp>
        <p:cxnSp>
          <p:nvCxnSpPr>
            <p:cNvPr id="575" name="Google Shape;575;p25"/>
            <p:cNvCxnSpPr>
              <a:stCxn id="574" idx="6"/>
              <a:endCxn id="576" idx="2"/>
            </p:cNvCxnSpPr>
            <p:nvPr/>
          </p:nvCxnSpPr>
          <p:spPr>
            <a:xfrm>
              <a:off x="3100645" y="700878"/>
              <a:ext cx="692400" cy="274500"/>
            </a:xfrm>
            <a:prstGeom prst="curvedConnector3">
              <a:avLst>
                <a:gd name="adj1" fmla="val 49747"/>
              </a:avLst>
            </a:prstGeom>
            <a:noFill/>
            <a:ln w="19050" cap="flat" cmpd="sng">
              <a:solidFill>
                <a:schemeClr val="accent1"/>
              </a:solidFill>
              <a:prstDash val="dot"/>
              <a:round/>
              <a:headEnd type="none" w="med" len="med"/>
              <a:tailEnd type="none" w="med" len="med"/>
            </a:ln>
          </p:spPr>
        </p:cxnSp>
        <p:cxnSp>
          <p:nvCxnSpPr>
            <p:cNvPr id="577" name="Google Shape;577;p25"/>
            <p:cNvCxnSpPr>
              <a:stCxn id="576" idx="6"/>
              <a:endCxn id="571" idx="2"/>
            </p:cNvCxnSpPr>
            <p:nvPr/>
          </p:nvCxnSpPr>
          <p:spPr>
            <a:xfrm rot="10800000" flipH="1">
              <a:off x="4064585" y="275169"/>
              <a:ext cx="702600" cy="633600"/>
            </a:xfrm>
            <a:prstGeom prst="curvedConnector3">
              <a:avLst>
                <a:gd name="adj1" fmla="val 50085"/>
              </a:avLst>
            </a:prstGeom>
            <a:noFill/>
            <a:ln w="19050" cap="flat" cmpd="sng">
              <a:solidFill>
                <a:schemeClr val="accent1"/>
              </a:solidFill>
              <a:prstDash val="dot"/>
              <a:round/>
              <a:headEnd type="none" w="med" len="med"/>
              <a:tailEnd type="none" w="med" len="med"/>
            </a:ln>
          </p:spPr>
        </p:cxnSp>
        <p:cxnSp>
          <p:nvCxnSpPr>
            <p:cNvPr id="578" name="Google Shape;578;p25"/>
            <p:cNvCxnSpPr>
              <a:stCxn id="571" idx="6"/>
              <a:endCxn id="570" idx="2"/>
            </p:cNvCxnSpPr>
            <p:nvPr/>
          </p:nvCxnSpPr>
          <p:spPr>
            <a:xfrm>
              <a:off x="4942211" y="232131"/>
              <a:ext cx="849000" cy="264300"/>
            </a:xfrm>
            <a:prstGeom prst="curvedConnector3">
              <a:avLst>
                <a:gd name="adj1" fmla="val 49986"/>
              </a:avLst>
            </a:prstGeom>
            <a:noFill/>
            <a:ln w="19050" cap="flat" cmpd="sng">
              <a:solidFill>
                <a:schemeClr val="accent1"/>
              </a:solidFill>
              <a:prstDash val="dot"/>
              <a:round/>
              <a:headEnd type="none" w="med" len="med"/>
              <a:tailEnd type="none" w="med" len="med"/>
            </a:ln>
          </p:spPr>
        </p:cxnSp>
        <p:sp>
          <p:nvSpPr>
            <p:cNvPr id="574" name="Google Shape;574;p25"/>
            <p:cNvSpPr/>
            <p:nvPr/>
          </p:nvSpPr>
          <p:spPr>
            <a:xfrm rot="9974251" flipH="1">
              <a:off x="2986506" y="656752"/>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9974251" flipH="1">
              <a:off x="4863750" y="1162166"/>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5"/>
            <p:cNvCxnSpPr>
              <a:stCxn id="581" idx="6"/>
              <a:endCxn id="582" idx="6"/>
            </p:cNvCxnSpPr>
            <p:nvPr/>
          </p:nvCxnSpPr>
          <p:spPr>
            <a:xfrm rot="10800000">
              <a:off x="6475481" y="93325"/>
              <a:ext cx="684600" cy="1093500"/>
            </a:xfrm>
            <a:prstGeom prst="curvedConnector3">
              <a:avLst>
                <a:gd name="adj1" fmla="val -35363"/>
              </a:avLst>
            </a:prstGeom>
            <a:noFill/>
            <a:ln w="19050" cap="flat" cmpd="sng">
              <a:solidFill>
                <a:schemeClr val="accent1"/>
              </a:solidFill>
              <a:prstDash val="dot"/>
              <a:round/>
              <a:headEnd type="none" w="med" len="med"/>
              <a:tailEnd type="none" w="med" len="med"/>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w="19050" cap="flat" cmpd="sng">
              <a:solidFill>
                <a:schemeClr val="accent1"/>
              </a:solidFill>
              <a:prstDash val="dot"/>
              <a:round/>
              <a:headEnd type="none" w="med" len="med"/>
              <a:tailEnd type="none" w="med" len="med"/>
            </a:ln>
          </p:spPr>
        </p:cxnSp>
        <p:cxnSp>
          <p:nvCxnSpPr>
            <p:cNvPr id="584" name="Google Shape;584;p25"/>
            <p:cNvCxnSpPr>
              <a:stCxn id="570" idx="0"/>
              <a:endCxn id="579" idx="0"/>
            </p:cNvCxnSpPr>
            <p:nvPr/>
          </p:nvCxnSpPr>
          <p:spPr>
            <a:xfrm rot="5400000">
              <a:off x="5060995" y="437123"/>
              <a:ext cx="713700" cy="964800"/>
            </a:xfrm>
            <a:prstGeom prst="curvedConnector3">
              <a:avLst>
                <a:gd name="adj1" fmla="val 133587"/>
              </a:avLst>
            </a:prstGeom>
            <a:noFill/>
            <a:ln w="19050" cap="flat" cmpd="sng">
              <a:solidFill>
                <a:schemeClr val="accent1"/>
              </a:solidFill>
              <a:prstDash val="dot"/>
              <a:round/>
              <a:headEnd type="none" w="med" len="med"/>
              <a:tailEnd type="none" w="med" len="med"/>
            </a:ln>
          </p:spPr>
        </p:cxnSp>
        <p:cxnSp>
          <p:nvCxnSpPr>
            <p:cNvPr id="585" name="Google Shape;585;p25"/>
            <p:cNvCxnSpPr>
              <a:stCxn id="570" idx="0"/>
              <a:endCxn id="581" idx="2"/>
            </p:cNvCxnSpPr>
            <p:nvPr/>
          </p:nvCxnSpPr>
          <p:spPr>
            <a:xfrm rot="-5400000" flipH="1">
              <a:off x="6049045" y="413873"/>
              <a:ext cx="690600" cy="988200"/>
            </a:xfrm>
            <a:prstGeom prst="curvedConnector2">
              <a:avLst/>
            </a:prstGeom>
            <a:noFill/>
            <a:ln w="19050" cap="flat" cmpd="sng">
              <a:solidFill>
                <a:schemeClr val="accent1"/>
              </a:solidFill>
              <a:prstDash val="dot"/>
              <a:round/>
              <a:headEnd type="none" w="med" len="med"/>
              <a:tailEnd type="none" w="med" len="med"/>
            </a:ln>
          </p:spPr>
        </p:cxnSp>
        <p:cxnSp>
          <p:nvCxnSpPr>
            <p:cNvPr id="586" name="Google Shape;586;p25"/>
            <p:cNvCxnSpPr>
              <a:stCxn id="573" idx="4"/>
              <a:endCxn id="571" idx="4"/>
            </p:cNvCxnSpPr>
            <p:nvPr/>
          </p:nvCxnSpPr>
          <p:spPr>
            <a:xfrm rot="-5400000">
              <a:off x="2893403" y="-1037259"/>
              <a:ext cx="736500" cy="3142800"/>
            </a:xfrm>
            <a:prstGeom prst="curvedConnector3">
              <a:avLst>
                <a:gd name="adj1" fmla="val 132704"/>
              </a:avLst>
            </a:prstGeom>
            <a:noFill/>
            <a:ln w="19050" cap="flat" cmpd="sng">
              <a:solidFill>
                <a:schemeClr val="accent1"/>
              </a:solidFill>
              <a:prstDash val="dot"/>
              <a:round/>
              <a:headEnd type="none" w="med" len="med"/>
              <a:tailEnd type="none" w="med" len="med"/>
            </a:ln>
          </p:spPr>
        </p:cxnSp>
        <p:cxnSp>
          <p:nvCxnSpPr>
            <p:cNvPr id="587" name="Google Shape;587;p25"/>
            <p:cNvCxnSpPr>
              <a:stCxn id="571" idx="5"/>
              <a:endCxn id="582" idx="4"/>
            </p:cNvCxnSpPr>
            <p:nvPr/>
          </p:nvCxnSpPr>
          <p:spPr>
            <a:xfrm rot="-5400000">
              <a:off x="5553449" y="-629154"/>
              <a:ext cx="153600" cy="1457700"/>
            </a:xfrm>
            <a:prstGeom prst="curvedConnector3">
              <a:avLst>
                <a:gd name="adj1" fmla="val 257020"/>
              </a:avLst>
            </a:prstGeom>
            <a:noFill/>
            <a:ln w="19050" cap="flat" cmpd="sng">
              <a:solidFill>
                <a:schemeClr val="accent1"/>
              </a:solidFill>
              <a:prstDash val="dot"/>
              <a:round/>
              <a:headEnd type="none" w="med" len="med"/>
              <a:tailEnd type="none" w="med" len="med"/>
            </a:ln>
          </p:spPr>
        </p:cxnSp>
        <p:grpSp>
          <p:nvGrpSpPr>
            <p:cNvPr id="588" name="Google Shape;588;p25"/>
            <p:cNvGrpSpPr/>
            <p:nvPr/>
          </p:nvGrpSpPr>
          <p:grpSpPr>
            <a:xfrm rot="9974251" flipH="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5"/>
            <p:cNvGrpSpPr/>
            <p:nvPr/>
          </p:nvGrpSpPr>
          <p:grpSpPr>
            <a:xfrm rot="9974251" flipH="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9179346" y="3254114"/>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rot="9974251" flipH="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5"/>
            <p:cNvSpPr/>
            <p:nvPr/>
          </p:nvSpPr>
          <p:spPr>
            <a:xfrm rot="9974251" flipH="1">
              <a:off x="6285924" y="20112"/>
              <a:ext cx="192302" cy="19230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25"/>
            <p:cNvCxnSpPr/>
            <p:nvPr/>
          </p:nvCxnSpPr>
          <p:spPr>
            <a:xfrm rot="-5400000">
              <a:off x="2898566" y="99184"/>
              <a:ext cx="678300" cy="411300"/>
            </a:xfrm>
            <a:prstGeom prst="curvedConnector3">
              <a:avLst>
                <a:gd name="adj1" fmla="val 50109"/>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1_1">
    <p:bg>
      <p:bgPr>
        <a:gradFill>
          <a:gsLst>
            <a:gs pos="0">
              <a:schemeClr val="dk1"/>
            </a:gs>
            <a:gs pos="100000">
              <a:schemeClr val="lt1"/>
            </a:gs>
          </a:gsLst>
          <a:path path="circle">
            <a:fillToRect/>
          </a:path>
          <a:tileRect/>
        </a:gradFill>
        <a:effectLst/>
      </p:bgPr>
    </p:bg>
    <p:spTree>
      <p:nvGrpSpPr>
        <p:cNvPr id="1"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26"/>
            <p:cNvCxnSpPr>
              <a:endCxn id="597"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00" name="Google Shape;600;p26"/>
            <p:cNvCxnSpPr>
              <a:stCxn id="597" idx="6"/>
              <a:endCxn id="598"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01" name="Google Shape;601;p26"/>
            <p:cNvCxnSpPr>
              <a:stCxn id="598" idx="6"/>
              <a:endCxn id="602"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 name="Google Shape;605;p26"/>
            <p:cNvCxnSpPr>
              <a:endCxn id="606"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0" name="Google Shape;610;p26"/>
            <p:cNvCxnSpPr>
              <a:stCxn id="603" idx="6"/>
              <a:endCxn id="611"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26"/>
            <p:cNvCxnSpPr>
              <a:stCxn id="626" idx="7"/>
              <a:endCxn id="627" idx="2"/>
            </p:cNvCxnSpPr>
            <p:nvPr/>
          </p:nvCxnSpPr>
          <p:spPr>
            <a:xfrm rot="-5400000" flipH="1">
              <a:off x="4788829" y="4007346"/>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628" name="Google Shape;628;p26"/>
            <p:cNvCxnSpPr>
              <a:stCxn id="627" idx="6"/>
              <a:endCxn id="629" idx="2"/>
            </p:cNvCxnSpPr>
            <p:nvPr/>
          </p:nvCxnSpPr>
          <p:spPr>
            <a:xfrm rot="10800000" flipH="1">
              <a:off x="5555650" y="4266250"/>
              <a:ext cx="953700" cy="3921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30" name="Google Shape;630;p26"/>
            <p:cNvCxnSpPr>
              <a:stCxn id="629" idx="6"/>
              <a:endCxn id="624" idx="2"/>
            </p:cNvCxnSpPr>
            <p:nvPr/>
          </p:nvCxnSpPr>
          <p:spPr>
            <a:xfrm>
              <a:off x="6789025" y="4266363"/>
              <a:ext cx="533400" cy="6909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631" name="Google Shape;631;p26"/>
            <p:cNvCxnSpPr>
              <a:stCxn id="624" idx="6"/>
              <a:endCxn id="623" idx="2"/>
            </p:cNvCxnSpPr>
            <p:nvPr/>
          </p:nvCxnSpPr>
          <p:spPr>
            <a:xfrm rot="10800000" flipH="1">
              <a:off x="7502700" y="4216638"/>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stCxn id="635" idx="6"/>
              <a:endCxn id="636" idx="6"/>
            </p:cNvCxnSpPr>
            <p:nvPr/>
          </p:nvCxnSpPr>
          <p:spPr>
            <a:xfrm flipH="1">
              <a:off x="8787875" y="337800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637" name="Google Shape;637;p26"/>
            <p:cNvCxnSpPr>
              <a:stCxn id="636" idx="0"/>
              <a:endCxn id="623" idx="6"/>
            </p:cNvCxnSpPr>
            <p:nvPr/>
          </p:nvCxnSpPr>
          <p:spPr>
            <a:xfrm rot="5400000" flipH="1">
              <a:off x="8298075" y="4316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638" name="Google Shape;638;p26"/>
            <p:cNvCxnSpPr>
              <a:stCxn id="623" idx="0"/>
              <a:endCxn id="633" idx="0"/>
            </p:cNvCxnSpPr>
            <p:nvPr/>
          </p:nvCxnSpPr>
          <p:spPr>
            <a:xfrm rot="5400000" flipH="1">
              <a:off x="7056875" y="2875725"/>
              <a:ext cx="341400" cy="2160300"/>
            </a:xfrm>
            <a:prstGeom prst="curvedConnector3">
              <a:avLst>
                <a:gd name="adj1" fmla="val 169735"/>
              </a:avLst>
            </a:prstGeom>
            <a:noFill/>
            <a:ln w="19050" cap="flat" cmpd="sng">
              <a:solidFill>
                <a:schemeClr val="accent1"/>
              </a:solidFill>
              <a:prstDash val="dot"/>
              <a:round/>
              <a:headEnd type="none" w="med" len="med"/>
              <a:tailEnd type="none" w="med" len="med"/>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640" name="Google Shape;640;p26"/>
            <p:cNvCxnSpPr>
              <a:stCxn id="626" idx="4"/>
              <a:endCxn id="624" idx="4"/>
            </p:cNvCxnSpPr>
            <p:nvPr/>
          </p:nvCxnSpPr>
          <p:spPr>
            <a:xfrm rot="-5400000" flipH="1">
              <a:off x="5650575" y="328540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41" name="Google Shape;641;p26"/>
            <p:cNvCxnSpPr>
              <a:stCxn id="624" idx="5"/>
              <a:endCxn id="636" idx="4"/>
            </p:cNvCxnSpPr>
            <p:nvPr/>
          </p:nvCxnSpPr>
          <p:spPr>
            <a:xfrm rot="-5400000">
              <a:off x="8024546" y="435403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6"/>
            <p:cNvSpPr/>
            <p:nvPr/>
          </p:nvSpPr>
          <p:spPr>
            <a:xfrm>
              <a:off x="8595525" y="47101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26"/>
            <p:cNvCxnSpPr/>
            <p:nvPr/>
          </p:nvCxnSpPr>
          <p:spPr>
            <a:xfrm rot="-5400000" flipH="1">
              <a:off x="5502575" y="47299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title" idx="2" hasCustomPrompt="1"/>
          </p:nvPr>
        </p:nvSpPr>
        <p:spPr>
          <a:xfrm>
            <a:off x="4235875" y="1058300"/>
            <a:ext cx="2041200" cy="1368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9000" b="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3"/>
            <p:cNvCxnSpPr>
              <a:stCxn id="83" idx="4"/>
            </p:cNvCxnSpPr>
            <p:nvPr/>
          </p:nvCxnSpPr>
          <p:spPr>
            <a:xfrm rot="5400000">
              <a:off x="8036200" y="4352350"/>
              <a:ext cx="1074000" cy="3837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9" name="Google Shape;89;p3"/>
            <p:cNvCxnSpPr>
              <a:stCxn id="83" idx="0"/>
            </p:cNvCxnSpPr>
            <p:nvPr/>
          </p:nvCxnSpPr>
          <p:spPr>
            <a:xfrm rot="-5400000">
              <a:off x="8396950" y="2987200"/>
              <a:ext cx="1207800" cy="471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w="19050" cap="flat" cmpd="sng">
              <a:solidFill>
                <a:schemeClr val="accent1"/>
              </a:solidFill>
              <a:prstDash val="dot"/>
              <a:round/>
              <a:headEnd type="none" w="med" len="med"/>
              <a:tailEnd type="none" w="med" len="med"/>
            </a:ln>
          </p:spPr>
        </p:cxnSp>
        <p:cxnSp>
          <p:nvCxnSpPr>
            <p:cNvPr id="91" name="Google Shape;91;p3"/>
            <p:cNvCxnSpPr>
              <a:stCxn id="83" idx="2"/>
              <a:endCxn id="87" idx="0"/>
            </p:cNvCxnSpPr>
            <p:nvPr/>
          </p:nvCxnSpPr>
          <p:spPr>
            <a:xfrm>
              <a:off x="8674900" y="3917050"/>
              <a:ext cx="238200" cy="825600"/>
            </a:xfrm>
            <a:prstGeom prst="curvedConnector4">
              <a:avLst>
                <a:gd name="adj1" fmla="val -99969"/>
                <a:gd name="adj2" fmla="val 55452"/>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7" name="Google Shape;97;p5"/>
          <p:cNvSpPr txBox="1">
            <a:spLocks noGrp="1"/>
          </p:cNvSpPr>
          <p:nvPr>
            <p:ph type="subTitle" idx="1"/>
          </p:nvPr>
        </p:nvSpPr>
        <p:spPr>
          <a:xfrm>
            <a:off x="4993124"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5"/>
          <p:cNvSpPr txBox="1">
            <a:spLocks noGrp="1"/>
          </p:cNvSpPr>
          <p:nvPr>
            <p:ph type="subTitle" idx="2"/>
          </p:nvPr>
        </p:nvSpPr>
        <p:spPr>
          <a:xfrm>
            <a:off x="1785250"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5"/>
          <p:cNvSpPr txBox="1">
            <a:spLocks noGrp="1"/>
          </p:cNvSpPr>
          <p:nvPr>
            <p:ph type="subTitle" idx="3"/>
          </p:nvPr>
        </p:nvSpPr>
        <p:spPr>
          <a:xfrm>
            <a:off x="1785250"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5"/>
          <p:cNvSpPr txBox="1">
            <a:spLocks noGrp="1"/>
          </p:cNvSpPr>
          <p:nvPr>
            <p:ph type="subTitle" idx="4"/>
          </p:nvPr>
        </p:nvSpPr>
        <p:spPr>
          <a:xfrm>
            <a:off x="4993125"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flipH="1">
            <a:off x="6412625" y="4413850"/>
            <a:ext cx="439800" cy="4398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a:stCxn id="108" idx="6"/>
              <a:endCxn id="106" idx="2"/>
            </p:cNvCxnSpPr>
            <p:nvPr/>
          </p:nvCxnSpPr>
          <p:spPr>
            <a:xfrm>
              <a:off x="6748075" y="406536"/>
              <a:ext cx="650400" cy="6597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09" name="Google Shape;109;p5"/>
            <p:cNvCxnSpPr>
              <a:stCxn id="106" idx="6"/>
              <a:endCxn id="105" idx="2"/>
            </p:cNvCxnSpPr>
            <p:nvPr/>
          </p:nvCxnSpPr>
          <p:spPr>
            <a:xfrm rot="10800000" flipH="1">
              <a:off x="7578750" y="599448"/>
              <a:ext cx="714900" cy="4668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5"/>
            <p:cNvCxnSpPr>
              <a:stCxn id="114" idx="6"/>
              <a:endCxn id="115" idx="6"/>
            </p:cNvCxnSpPr>
            <p:nvPr/>
          </p:nvCxnSpPr>
          <p:spPr>
            <a:xfrm flipH="1">
              <a:off x="8863950" y="199573"/>
              <a:ext cx="183300" cy="989400"/>
            </a:xfrm>
            <a:prstGeom prst="curvedConnector3">
              <a:avLst>
                <a:gd name="adj1" fmla="val -129910"/>
              </a:avLst>
            </a:prstGeom>
            <a:noFill/>
            <a:ln w="19050" cap="flat" cmpd="sng">
              <a:solidFill>
                <a:schemeClr val="accent1"/>
              </a:solidFill>
              <a:prstDash val="dot"/>
              <a:round/>
              <a:headEnd type="none" w="med" len="med"/>
              <a:tailEnd type="none" w="med" len="med"/>
            </a:ln>
          </p:spPr>
        </p:cxnSp>
        <p:cxnSp>
          <p:nvCxnSpPr>
            <p:cNvPr id="116" name="Google Shape;116;p5"/>
            <p:cNvCxnSpPr>
              <a:stCxn id="115" idx="0"/>
              <a:endCxn id="105" idx="6"/>
            </p:cNvCxnSpPr>
            <p:nvPr/>
          </p:nvCxnSpPr>
          <p:spPr>
            <a:xfrm rot="5400000" flipH="1">
              <a:off x="8374125" y="699248"/>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17" name="Google Shape;117;p5"/>
            <p:cNvCxnSpPr>
              <a:endCxn id="112" idx="0"/>
            </p:cNvCxnSpPr>
            <p:nvPr/>
          </p:nvCxnSpPr>
          <p:spPr>
            <a:xfrm rot="10800000">
              <a:off x="7386425" y="731673"/>
              <a:ext cx="867000" cy="102900"/>
            </a:xfrm>
            <a:prstGeom prst="curvedConnector4">
              <a:avLst>
                <a:gd name="adj1" fmla="val 46661"/>
                <a:gd name="adj2" fmla="val 331414"/>
              </a:avLst>
            </a:prstGeom>
            <a:noFill/>
            <a:ln w="19050" cap="flat" cmpd="sng">
              <a:solidFill>
                <a:schemeClr val="accent1"/>
              </a:solidFill>
              <a:prstDash val="dot"/>
              <a:round/>
              <a:headEnd type="none" w="med" len="med"/>
              <a:tailEnd type="none" w="med" len="med"/>
            </a:ln>
          </p:spPr>
        </p:cxnSp>
        <p:cxnSp>
          <p:nvCxnSpPr>
            <p:cNvPr id="118" name="Google Shape;118;p5"/>
            <p:cNvCxnSpPr>
              <a:stCxn id="110" idx="4"/>
              <a:endCxn id="114" idx="2"/>
            </p:cNvCxnSpPr>
            <p:nvPr/>
          </p:nvCxnSpPr>
          <p:spPr>
            <a:xfrm rot="5400000">
              <a:off x="8414625" y="-400652"/>
              <a:ext cx="953400" cy="247200"/>
            </a:xfrm>
            <a:prstGeom prst="curvedConnector4">
              <a:avLst>
                <a:gd name="adj1" fmla="val 42664"/>
                <a:gd name="adj2" fmla="val 196359"/>
              </a:avLst>
            </a:prstGeom>
            <a:noFill/>
            <a:ln w="19050" cap="flat" cmpd="sng">
              <a:solidFill>
                <a:schemeClr val="accent1"/>
              </a:solidFill>
              <a:prstDash val="dot"/>
              <a:round/>
              <a:headEnd type="none" w="med" len="med"/>
              <a:tailEnd type="none" w="med" len="med"/>
            </a:ln>
          </p:spPr>
        </p:cxnSp>
        <p:cxnSp>
          <p:nvCxnSpPr>
            <p:cNvPr id="119" name="Google Shape;119;p5"/>
            <p:cNvCxnSpPr>
              <a:stCxn id="106" idx="5"/>
              <a:endCxn id="115" idx="1"/>
            </p:cNvCxnSpPr>
            <p:nvPr/>
          </p:nvCxnSpPr>
          <p:spPr>
            <a:xfrm rot="-5400000">
              <a:off x="8121596" y="551744"/>
              <a:ext cx="9000" cy="1147500"/>
            </a:xfrm>
            <a:prstGeom prst="curvedConnector5">
              <a:avLst>
                <a:gd name="adj1" fmla="val -2939215"/>
                <a:gd name="adj2" fmla="val 49919"/>
                <a:gd name="adj3" fmla="val 3058563"/>
              </a:avLst>
            </a:prstGeom>
            <a:noFill/>
            <a:ln w="19050" cap="flat" cmpd="sng">
              <a:solidFill>
                <a:schemeClr val="accent1"/>
              </a:solidFill>
              <a:prstDash val="dot"/>
              <a:round/>
              <a:headEnd type="none" w="med" len="med"/>
              <a:tailEnd type="none" w="med" len="med"/>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p:nvPr/>
          </p:nvSpPr>
          <p:spPr>
            <a:xfrm>
              <a:off x="8671575" y="1092848"/>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5" name="Google Shape;145;p7"/>
          <p:cNvSpPr txBox="1">
            <a:spLocks noGrp="1"/>
          </p:cNvSpPr>
          <p:nvPr>
            <p:ph type="subTitle" idx="1"/>
          </p:nvPr>
        </p:nvSpPr>
        <p:spPr>
          <a:xfrm>
            <a:off x="1122575" y="2092538"/>
            <a:ext cx="3494700" cy="18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6" name="Google Shape;146;p7"/>
          <p:cNvSpPr>
            <a:spLocks noGrp="1"/>
          </p:cNvSpPr>
          <p:nvPr>
            <p:ph type="pic" idx="2"/>
          </p:nvPr>
        </p:nvSpPr>
        <p:spPr>
          <a:xfrm>
            <a:off x="5506050" y="1203300"/>
            <a:ext cx="2736900" cy="2736900"/>
          </a:xfrm>
          <a:prstGeom prst="ellipse">
            <a:avLst/>
          </a:prstGeom>
          <a:noFill/>
          <a:ln>
            <a:noFill/>
          </a:ln>
          <a:effectLst>
            <a:outerShdw blurRad="228600" algn="bl" rotWithShape="0">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157" name="Google Shape;1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9" name="Google Shape;229;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5"/>
          <p:cNvGrpSpPr/>
          <p:nvPr/>
        </p:nvGrpSpPr>
        <p:grpSpPr>
          <a:xfrm>
            <a:off x="-376110" y="1100993"/>
            <a:ext cx="1258671" cy="4042518"/>
            <a:chOff x="-376110" y="1100993"/>
            <a:chExt cx="1258671" cy="4042518"/>
          </a:xfrm>
        </p:grpSpPr>
        <p:sp>
          <p:nvSpPr>
            <p:cNvPr id="233" name="Google Shape;233;p15"/>
            <p:cNvSpPr/>
            <p:nvPr/>
          </p:nvSpPr>
          <p:spPr>
            <a:xfrm rot="4574466" flipH="1">
              <a:off x="519369" y="1723531"/>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4574466" flipH="1">
              <a:off x="153912" y="2568894"/>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15"/>
            <p:cNvCxnSpPr>
              <a:stCxn id="236" idx="7"/>
              <a:endCxn id="237" idx="2"/>
            </p:cNvCxnSpPr>
            <p:nvPr/>
          </p:nvCxnSpPr>
          <p:spPr>
            <a:xfrm rot="10800000">
              <a:off x="499941" y="4047331"/>
              <a:ext cx="182100" cy="807600"/>
            </a:xfrm>
            <a:prstGeom prst="curvedConnector4">
              <a:avLst>
                <a:gd name="adj1" fmla="val -167743"/>
                <a:gd name="adj2" fmla="val 51160"/>
              </a:avLst>
            </a:prstGeom>
            <a:noFill/>
            <a:ln w="19050" cap="flat" cmpd="sng">
              <a:solidFill>
                <a:schemeClr val="accent1"/>
              </a:solidFill>
              <a:prstDash val="dot"/>
              <a:round/>
              <a:headEnd type="none" w="med" len="med"/>
              <a:tailEnd type="none" w="med" len="med"/>
            </a:ln>
          </p:spPr>
        </p:cxnSp>
        <p:cxnSp>
          <p:nvCxnSpPr>
            <p:cNvPr id="238" name="Google Shape;238;p15"/>
            <p:cNvCxnSpPr>
              <a:stCxn id="237" idx="6"/>
              <a:endCxn id="239" idx="2"/>
            </p:cNvCxnSpPr>
            <p:nvPr/>
          </p:nvCxnSpPr>
          <p:spPr>
            <a:xfrm rot="-5400000">
              <a:off x="263353" y="3451233"/>
              <a:ext cx="692400" cy="274500"/>
            </a:xfrm>
            <a:prstGeom prst="curvedConnector3">
              <a:avLst>
                <a:gd name="adj1" fmla="val 49826"/>
              </a:avLst>
            </a:prstGeom>
            <a:noFill/>
            <a:ln w="19050" cap="flat" cmpd="sng">
              <a:solidFill>
                <a:schemeClr val="accent1"/>
              </a:solidFill>
              <a:prstDash val="dot"/>
              <a:round/>
              <a:headEnd type="none" w="med" len="med"/>
              <a:tailEnd type="none" w="med" len="med"/>
            </a:ln>
          </p:spPr>
        </p:cxnSp>
        <p:cxnSp>
          <p:nvCxnSpPr>
            <p:cNvPr id="240" name="Google Shape;240;p15"/>
            <p:cNvCxnSpPr>
              <a:stCxn id="239" idx="6"/>
              <a:endCxn id="234" idx="2"/>
            </p:cNvCxnSpPr>
            <p:nvPr/>
          </p:nvCxnSpPr>
          <p:spPr>
            <a:xfrm rot="5400000" flipH="1">
              <a:off x="360907" y="2651391"/>
              <a:ext cx="224100" cy="414600"/>
            </a:xfrm>
            <a:prstGeom prst="curvedConnector3">
              <a:avLst>
                <a:gd name="adj1" fmla="val 50304"/>
              </a:avLst>
            </a:prstGeom>
            <a:noFill/>
            <a:ln w="19050" cap="flat" cmpd="sng">
              <a:solidFill>
                <a:schemeClr val="accent1"/>
              </a:solidFill>
              <a:prstDash val="dot"/>
              <a:round/>
              <a:headEnd type="none" w="med" len="med"/>
              <a:tailEnd type="none" w="med" len="med"/>
            </a:ln>
          </p:spPr>
        </p:cxnSp>
        <p:cxnSp>
          <p:nvCxnSpPr>
            <p:cNvPr id="241" name="Google Shape;241;p15"/>
            <p:cNvCxnSpPr>
              <a:stCxn id="234" idx="6"/>
              <a:endCxn id="233" idx="2"/>
            </p:cNvCxnSpPr>
            <p:nvPr/>
          </p:nvCxnSpPr>
          <p:spPr>
            <a:xfrm rot="-5400000">
              <a:off x="91700" y="2032231"/>
              <a:ext cx="670200" cy="408300"/>
            </a:xfrm>
            <a:prstGeom prst="curvedConnector3">
              <a:avLst>
                <a:gd name="adj1" fmla="val 49996"/>
              </a:avLst>
            </a:prstGeom>
            <a:noFill/>
            <a:ln w="19050" cap="flat" cmpd="sng">
              <a:solidFill>
                <a:schemeClr val="accent1"/>
              </a:solidFill>
              <a:prstDash val="dot"/>
              <a:round/>
              <a:headEnd type="none" w="med" len="med"/>
              <a:tailEnd type="none" w="med" len="med"/>
            </a:ln>
          </p:spPr>
        </p:cxnSp>
        <p:sp>
          <p:nvSpPr>
            <p:cNvPr id="237" name="Google Shape;237;p15"/>
            <p:cNvSpPr/>
            <p:nvPr/>
          </p:nvSpPr>
          <p:spPr>
            <a:xfrm rot="4572941" flipH="1">
              <a:off x="428185" y="3933015"/>
              <a:ext cx="115836" cy="11583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15"/>
            <p:cNvCxnSpPr>
              <a:stCxn id="243" idx="0"/>
              <a:endCxn id="233" idx="6"/>
            </p:cNvCxnSpPr>
            <p:nvPr/>
          </p:nvCxnSpPr>
          <p:spPr>
            <a:xfrm>
              <a:off x="-166410" y="1194443"/>
              <a:ext cx="754500" cy="531600"/>
            </a:xfrm>
            <a:prstGeom prst="curvedConnector2">
              <a:avLst/>
            </a:prstGeom>
            <a:noFill/>
            <a:ln w="19050" cap="flat" cmpd="sng">
              <a:solidFill>
                <a:schemeClr val="accent1"/>
              </a:solidFill>
              <a:prstDash val="dot"/>
              <a:round/>
              <a:headEnd type="none" w="med" len="med"/>
              <a:tailEnd type="none" w="med" len="med"/>
            </a:ln>
          </p:spPr>
        </p:cxnSp>
        <p:cxnSp>
          <p:nvCxnSpPr>
            <p:cNvPr id="244" name="Google Shape;244;p15"/>
            <p:cNvCxnSpPr>
              <a:stCxn id="236" idx="4"/>
              <a:endCxn id="234" idx="4"/>
            </p:cNvCxnSpPr>
            <p:nvPr/>
          </p:nvCxnSpPr>
          <p:spPr>
            <a:xfrm rot="10800000">
              <a:off x="156354" y="2680623"/>
              <a:ext cx="317400" cy="2327100"/>
            </a:xfrm>
            <a:prstGeom prst="curvedConnector3">
              <a:avLst>
                <a:gd name="adj1" fmla="val 175800"/>
              </a:avLst>
            </a:prstGeom>
            <a:noFill/>
            <a:ln w="19050" cap="flat" cmpd="sng">
              <a:solidFill>
                <a:schemeClr val="accent1"/>
              </a:solidFill>
              <a:prstDash val="dot"/>
              <a:round/>
              <a:headEnd type="none" w="med" len="med"/>
              <a:tailEnd type="none" w="med" len="med"/>
            </a:ln>
          </p:spPr>
        </p:cxnSp>
        <p:cxnSp>
          <p:nvCxnSpPr>
            <p:cNvPr id="245" name="Google Shape;245;p15"/>
            <p:cNvCxnSpPr>
              <a:stCxn id="234" idx="5"/>
              <a:endCxn id="243" idx="4"/>
            </p:cNvCxnSpPr>
            <p:nvPr/>
          </p:nvCxnSpPr>
          <p:spPr>
            <a:xfrm rot="10800000">
              <a:off x="-353210" y="1240106"/>
              <a:ext cx="520200" cy="1372200"/>
            </a:xfrm>
            <a:prstGeom prst="curvedConnector3">
              <a:avLst>
                <a:gd name="adj1" fmla="val 146326"/>
              </a:avLst>
            </a:prstGeom>
            <a:noFill/>
            <a:ln w="19050" cap="flat" cmpd="sng">
              <a:solidFill>
                <a:schemeClr val="accent1"/>
              </a:solidFill>
              <a:prstDash val="dot"/>
              <a:round/>
              <a:headEnd type="none" w="med" len="med"/>
              <a:tailEnd type="none" w="med" len="med"/>
            </a:ln>
          </p:spPr>
        </p:cxnSp>
        <p:grpSp>
          <p:nvGrpSpPr>
            <p:cNvPr id="246" name="Google Shape;246;p15"/>
            <p:cNvGrpSpPr/>
            <p:nvPr/>
          </p:nvGrpSpPr>
          <p:grpSpPr>
            <a:xfrm rot="4574251" flipH="1">
              <a:off x="573714" y="2966727"/>
              <a:ext cx="279603" cy="279603"/>
              <a:chOff x="6238800" y="4370675"/>
              <a:chExt cx="279600" cy="279600"/>
            </a:xfrm>
          </p:grpSpPr>
          <p:sp>
            <p:nvSpPr>
              <p:cNvPr id="247" name="Google Shape;247;p1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5"/>
            <p:cNvGrpSpPr/>
            <p:nvPr/>
          </p:nvGrpSpPr>
          <p:grpSpPr>
            <a:xfrm rot="4574251" flipH="1">
              <a:off x="469740" y="4834663"/>
              <a:ext cx="279603" cy="279603"/>
              <a:chOff x="4074075" y="4691825"/>
              <a:chExt cx="279600" cy="279600"/>
            </a:xfrm>
          </p:grpSpPr>
          <p:sp>
            <p:nvSpPr>
              <p:cNvPr id="249" name="Google Shape;249;p1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5"/>
            <p:cNvSpPr/>
            <p:nvPr/>
          </p:nvSpPr>
          <p:spPr>
            <a:xfrm rot="4577328" flipH="1">
              <a:off x="-356051" y="1121051"/>
              <a:ext cx="192382" cy="19238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15"/>
            <p:cNvCxnSpPr/>
            <p:nvPr/>
          </p:nvCxnSpPr>
          <p:spPr>
            <a:xfrm rot="10800000">
              <a:off x="-262828" y="3591960"/>
              <a:ext cx="678300" cy="411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marL="914400" lvl="1"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marL="1371600" lvl="2"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marL="1828800" lvl="3"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marL="2286000" lvl="4"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marL="2743200" lvl="5"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marL="3200400" lvl="6"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marL="3657600" lvl="7"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marL="4114800" lvl="8"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1" r:id="rId9"/>
    <p:sldLayoutId id="2147483663" r:id="rId10"/>
    <p:sldLayoutId id="2147483665" r:id="rId11"/>
    <p:sldLayoutId id="2147483670"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0ziaZLP2boKG11miXhKDRUE_U9ZdHkdoFUvIZITCM-k/copy"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0ziaZLP2boKG11miXhKDRUE_U9ZdHkdoFUvIZITCM-k/copy"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0"/>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Krona One"/>
                <a:ea typeface="Krona One"/>
                <a:cs typeface="Krona One"/>
                <a:sym typeface="Krona One"/>
              </a:rPr>
              <a:t>KLASIFIKACIJA VRSTA PE</a:t>
            </a:r>
            <a:r>
              <a:rPr lang="sr-Latn-RS" dirty="0" smtClean="0">
                <a:latin typeface="Krona One"/>
                <a:ea typeface="Krona One"/>
                <a:cs typeface="Krona One"/>
                <a:sym typeface="Krona One"/>
              </a:rPr>
              <a:t>ČURAKA</a:t>
            </a:r>
            <a:endParaRPr b="0">
              <a:latin typeface="PT Sans"/>
              <a:ea typeface="PT Sans"/>
              <a:cs typeface="PT Sans"/>
              <a:sym typeface="PT Sans"/>
            </a:endParaRPr>
          </a:p>
        </p:txBody>
      </p:sp>
      <p:sp>
        <p:nvSpPr>
          <p:cNvPr id="664" name="Google Shape;664;p30"/>
          <p:cNvSpPr txBox="1">
            <a:spLocks noGrp="1"/>
          </p:cNvSpPr>
          <p:nvPr>
            <p:ph type="subTitle" idx="1"/>
          </p:nvPr>
        </p:nvSpPr>
        <p:spPr>
          <a:xfrm>
            <a:off x="2307675" y="3185075"/>
            <a:ext cx="45288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Mila</a:t>
            </a:r>
            <a:r>
              <a:rPr lang="sr-Latn-RS" dirty="0" smtClean="0"/>
              <a:t> Milović i Ognjen Zeković</a:t>
            </a:r>
            <a:endParaRPr/>
          </a:p>
        </p:txBody>
      </p:sp>
      <p:sp>
        <p:nvSpPr>
          <p:cNvPr id="665" name="Google Shape;665;p30"/>
          <p:cNvSpPr/>
          <p:nvPr/>
        </p:nvSpPr>
        <p:spPr>
          <a:xfrm>
            <a:off x="-313975" y="1923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0"/>
          <p:cNvGrpSpPr/>
          <p:nvPr/>
        </p:nvGrpSpPr>
        <p:grpSpPr>
          <a:xfrm>
            <a:off x="1153325" y="1581275"/>
            <a:ext cx="192300" cy="192300"/>
            <a:chOff x="1153325" y="1581275"/>
            <a:chExt cx="192300" cy="192300"/>
          </a:xfrm>
        </p:grpSpPr>
        <p:sp>
          <p:nvSpPr>
            <p:cNvPr id="669" name="Google Shape;669;p30"/>
            <p:cNvSpPr/>
            <p:nvPr/>
          </p:nvSpPr>
          <p:spPr>
            <a:xfrm>
              <a:off x="1191575" y="16212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153325" y="15812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0"/>
          <p:cNvGrpSpPr/>
          <p:nvPr/>
        </p:nvGrpSpPr>
        <p:grpSpPr>
          <a:xfrm>
            <a:off x="533563" y="1346425"/>
            <a:ext cx="255900" cy="255900"/>
            <a:chOff x="533563" y="1346425"/>
            <a:chExt cx="255900" cy="255900"/>
          </a:xfrm>
        </p:grpSpPr>
        <p:sp>
          <p:nvSpPr>
            <p:cNvPr id="672" name="Google Shape;672;p30"/>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0"/>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3"/>
          <p:cNvSpPr/>
          <p:nvPr/>
        </p:nvSpPr>
        <p:spPr>
          <a:xfrm>
            <a:off x="5268750" y="966000"/>
            <a:ext cx="3211500" cy="3211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t>PROBLEM</a:t>
            </a:r>
            <a:endParaRPr/>
          </a:p>
        </p:txBody>
      </p:sp>
      <p:sp>
        <p:nvSpPr>
          <p:cNvPr id="734" name="Google Shape;734;p33"/>
          <p:cNvSpPr txBox="1">
            <a:spLocks noGrp="1"/>
          </p:cNvSpPr>
          <p:nvPr>
            <p:ph type="subTitle" idx="1"/>
          </p:nvPr>
        </p:nvSpPr>
        <p:spPr>
          <a:xfrm>
            <a:off x="1142976" y="1857370"/>
            <a:ext cx="3494700" cy="1839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dirty="0" smtClean="0"/>
              <a:t>Osnovni zadatak ovog projek-ta je klasifikacija </a:t>
            </a:r>
            <a:r>
              <a:rPr lang="sr-Latn-RS" dirty="0" smtClean="0"/>
              <a:t>pečuraka </a:t>
            </a:r>
            <a:r>
              <a:rPr lang="vi-VN" dirty="0" smtClean="0"/>
              <a:t>prema </a:t>
            </a:r>
            <a:r>
              <a:rPr lang="vi-VN" dirty="0" smtClean="0"/>
              <a:t>vrsti koja je predstavljena na slici, pri čemu postoji 9 kategorija </a:t>
            </a:r>
            <a:r>
              <a:rPr lang="sr-Latn-RS" dirty="0" smtClean="0"/>
              <a:t>pečuraka</a:t>
            </a:r>
            <a:r>
              <a:rPr lang="vi-VN" dirty="0" smtClean="0"/>
              <a:t>. </a:t>
            </a:r>
            <a:r>
              <a:rPr lang="vi-VN" dirty="0" smtClean="0"/>
              <a:t>Za rešenje problema </a:t>
            </a:r>
            <a:r>
              <a:rPr lang="vi-VN" dirty="0" smtClean="0"/>
              <a:t>upotrebljen</a:t>
            </a:r>
            <a:r>
              <a:rPr lang="sr-Latn-RS" dirty="0" smtClean="0"/>
              <a:t>e</a:t>
            </a:r>
            <a:r>
              <a:rPr lang="vi-VN" dirty="0" smtClean="0"/>
              <a:t> </a:t>
            </a:r>
            <a:r>
              <a:rPr lang="sr-Latn-RS" dirty="0" smtClean="0"/>
              <a:t>su:</a:t>
            </a:r>
          </a:p>
          <a:p>
            <a:pPr marL="228600" lvl="0" indent="-228600">
              <a:buClr>
                <a:schemeClr val="dk1"/>
              </a:buClr>
              <a:buSzPts val="1100"/>
              <a:buAutoNum type="arabicParenR"/>
            </a:pPr>
            <a:r>
              <a:rPr lang="sr-Latn-RS" dirty="0" smtClean="0"/>
              <a:t>1) </a:t>
            </a:r>
            <a:r>
              <a:rPr lang="vi-VN" dirty="0" smtClean="0"/>
              <a:t>konvoluciona </a:t>
            </a:r>
            <a:r>
              <a:rPr lang="vi-VN" dirty="0" smtClean="0"/>
              <a:t>neuronska </a:t>
            </a:r>
            <a:r>
              <a:rPr lang="vi-VN" dirty="0" smtClean="0"/>
              <a:t>mreža </a:t>
            </a:r>
            <a:endParaRPr lang="sr-Latn-RS" dirty="0" smtClean="0"/>
          </a:p>
          <a:p>
            <a:pPr marL="228600" lvl="0" indent="-228600">
              <a:buClr>
                <a:schemeClr val="dk1"/>
              </a:buClr>
              <a:buSzPts val="1100"/>
              <a:buAutoNum type="arabicParenR"/>
            </a:pPr>
            <a:r>
              <a:rPr lang="sr-Latn-RS" dirty="0" smtClean="0"/>
              <a:t>2) </a:t>
            </a:r>
            <a:r>
              <a:rPr lang="vi-VN" dirty="0" smtClean="0"/>
              <a:t>svm </a:t>
            </a:r>
            <a:r>
              <a:rPr lang="vi-VN" dirty="0" smtClean="0"/>
              <a:t>model sa hog pristupom </a:t>
            </a:r>
            <a:endParaRPr lang="sr-Latn-RS" dirty="0" smtClean="0"/>
          </a:p>
          <a:p>
            <a:pPr marL="228600" lvl="0" indent="-228600">
              <a:buClr>
                <a:schemeClr val="dk1"/>
              </a:buClr>
              <a:buSzPts val="1100"/>
              <a:buAutoNum type="arabicParenR"/>
            </a:pPr>
            <a:r>
              <a:rPr lang="sr-Latn-RS" dirty="0" smtClean="0"/>
              <a:t>3) pretrenirani model (resnet)</a:t>
            </a:r>
          </a:p>
          <a:p>
            <a:pPr marL="228600" lvl="0" indent="-228600">
              <a:buClr>
                <a:schemeClr val="dk1"/>
              </a:buClr>
              <a:buSzPts val="1100"/>
              <a:buNone/>
            </a:pPr>
            <a:r>
              <a:rPr lang="vi-VN" dirty="0" smtClean="0"/>
              <a:t>i </a:t>
            </a:r>
            <a:r>
              <a:rPr lang="vi-VN" dirty="0" smtClean="0"/>
              <a:t>izvršeno je poređenje dobijenih rezultata.</a:t>
            </a:r>
          </a:p>
        </p:txBody>
      </p:sp>
      <p:cxnSp>
        <p:nvCxnSpPr>
          <p:cNvPr id="735" name="Google Shape;735;p33"/>
          <p:cNvCxnSpPr/>
          <p:nvPr/>
        </p:nvCxnSpPr>
        <p:spPr>
          <a:xfrm>
            <a:off x="901050" y="1338325"/>
            <a:ext cx="0" cy="23679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36" name="Google Shape;736;p33"/>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3"/>
          <p:cNvGrpSpPr/>
          <p:nvPr/>
        </p:nvGrpSpPr>
        <p:grpSpPr>
          <a:xfrm>
            <a:off x="4093350" y="-69750"/>
            <a:ext cx="5010050" cy="2052725"/>
            <a:chOff x="3892450" y="39825"/>
            <a:chExt cx="5010050" cy="2052725"/>
          </a:xfrm>
        </p:grpSpPr>
        <p:sp>
          <p:nvSpPr>
            <p:cNvPr id="738" name="Google Shape;738;p33"/>
            <p:cNvSpPr/>
            <p:nvPr/>
          </p:nvSpPr>
          <p:spPr>
            <a:xfrm rot="10800000" flipH="1">
              <a:off x="8112000" y="10238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flipH="1">
              <a:off x="7216825" y="2832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0" name="Google Shape;740;p33"/>
            <p:cNvCxnSpPr>
              <a:stCxn id="741" idx="7"/>
              <a:endCxn id="742" idx="2"/>
            </p:cNvCxnSpPr>
            <p:nvPr/>
          </p:nvCxnSpPr>
          <p:spPr>
            <a:xfrm rot="-5400000">
              <a:off x="4683254" y="120104"/>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743" name="Google Shape;743;p33"/>
            <p:cNvCxnSpPr>
              <a:stCxn id="742" idx="6"/>
              <a:endCxn id="744" idx="2"/>
            </p:cNvCxnSpPr>
            <p:nvPr/>
          </p:nvCxnSpPr>
          <p:spPr>
            <a:xfrm>
              <a:off x="5450075" y="672400"/>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45" name="Google Shape;745;p33"/>
            <p:cNvCxnSpPr>
              <a:stCxn id="744" idx="6"/>
              <a:endCxn id="739" idx="2"/>
            </p:cNvCxnSpPr>
            <p:nvPr/>
          </p:nvCxnSpPr>
          <p:spPr>
            <a:xfrm rot="10800000" flipH="1">
              <a:off x="6336875" y="37343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746" name="Google Shape;746;p33"/>
            <p:cNvCxnSpPr>
              <a:stCxn id="739" idx="6"/>
              <a:endCxn id="738" idx="2"/>
            </p:cNvCxnSpPr>
            <p:nvPr/>
          </p:nvCxnSpPr>
          <p:spPr>
            <a:xfrm>
              <a:off x="7397125" y="3734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742" name="Google Shape;742;p33"/>
            <p:cNvSpPr/>
            <p:nvPr/>
          </p:nvSpPr>
          <p:spPr>
            <a:xfrm rot="10800000" flipH="1">
              <a:off x="5334275" y="6145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10800000" flipH="1">
              <a:off x="8528200" y="466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10800000" flipH="1">
              <a:off x="7281325" y="11465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33"/>
            <p:cNvCxnSpPr>
              <a:stCxn id="750" idx="6"/>
              <a:endCxn id="751" idx="6"/>
            </p:cNvCxnSpPr>
            <p:nvPr/>
          </p:nvCxnSpPr>
          <p:spPr>
            <a:xfrm rot="10800000">
              <a:off x="8682300" y="52445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752" name="Google Shape;752;p33"/>
            <p:cNvCxnSpPr>
              <a:stCxn id="751" idx="0"/>
              <a:endCxn id="738" idx="6"/>
            </p:cNvCxnSpPr>
            <p:nvPr/>
          </p:nvCxnSpPr>
          <p:spPr>
            <a:xfrm rot="5400000">
              <a:off x="8192500" y="720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753" name="Google Shape;753;p33"/>
            <p:cNvCxnSpPr>
              <a:stCxn id="738" idx="0"/>
              <a:endCxn id="748" idx="0"/>
            </p:cNvCxnSpPr>
            <p:nvPr/>
          </p:nvCxnSpPr>
          <p:spPr>
            <a:xfrm rot="5400000">
              <a:off x="7741650" y="801875"/>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754" name="Google Shape;754;p33"/>
            <p:cNvCxnSpPr>
              <a:stCxn id="738" idx="0"/>
              <a:endCxn id="750" idx="2"/>
            </p:cNvCxnSpPr>
            <p:nvPr/>
          </p:nvCxnSpPr>
          <p:spPr>
            <a:xfrm rot="-5400000" flipH="1">
              <a:off x="8038350" y="13679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755" name="Google Shape;755;p33"/>
            <p:cNvCxnSpPr>
              <a:stCxn id="741" idx="4"/>
              <a:endCxn id="739" idx="4"/>
            </p:cNvCxnSpPr>
            <p:nvPr/>
          </p:nvCxnSpPr>
          <p:spPr>
            <a:xfrm rot="-5400000">
              <a:off x="5545000" y="-122945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756" name="Google Shape;756;p33"/>
            <p:cNvCxnSpPr>
              <a:stCxn id="739" idx="5"/>
              <a:endCxn id="751" idx="4"/>
            </p:cNvCxnSpPr>
            <p:nvPr/>
          </p:nvCxnSpPr>
          <p:spPr>
            <a:xfrm rot="-5400000" flipH="1">
              <a:off x="7918971" y="-23858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757" name="Google Shape;757;p33"/>
            <p:cNvGrpSpPr/>
            <p:nvPr/>
          </p:nvGrpSpPr>
          <p:grpSpPr>
            <a:xfrm rot="10800000" flipH="1">
              <a:off x="6057275" y="963838"/>
              <a:ext cx="279600" cy="279600"/>
              <a:chOff x="6238800" y="4370675"/>
              <a:chExt cx="279600" cy="279600"/>
            </a:xfrm>
          </p:grpSpPr>
          <p:sp>
            <p:nvSpPr>
              <p:cNvPr id="758" name="Google Shape;758;p3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3"/>
            <p:cNvGrpSpPr/>
            <p:nvPr/>
          </p:nvGrpSpPr>
          <p:grpSpPr>
            <a:xfrm rot="10800000" flipH="1">
              <a:off x="8622900" y="1812950"/>
              <a:ext cx="279600" cy="279600"/>
              <a:chOff x="8804525" y="3411475"/>
              <a:chExt cx="279600" cy="279600"/>
            </a:xfrm>
          </p:grpSpPr>
          <p:sp>
            <p:nvSpPr>
              <p:cNvPr id="760" name="Google Shape;760;p3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33"/>
            <p:cNvGrpSpPr/>
            <p:nvPr/>
          </p:nvGrpSpPr>
          <p:grpSpPr>
            <a:xfrm rot="10800000" flipH="1">
              <a:off x="3892450" y="532600"/>
              <a:ext cx="279600" cy="279600"/>
              <a:chOff x="4074075" y="4691825"/>
              <a:chExt cx="279600" cy="279600"/>
            </a:xfrm>
          </p:grpSpPr>
          <p:sp>
            <p:nvSpPr>
              <p:cNvPr id="762" name="Google Shape;762;p3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p:nvPr/>
          </p:nvSpPr>
          <p:spPr>
            <a:xfrm rot="10800000" flipH="1">
              <a:off x="8489950" y="428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rot="10800000" flipH="1">
              <a:off x="7010388" y="45470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764" name="Google Shape;764;p33"/>
            <p:cNvCxnSpPr/>
            <p:nvPr/>
          </p:nvCxnSpPr>
          <p:spPr>
            <a:xfrm rot="10800000" flipH="1">
              <a:off x="5397000" y="398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pic>
        <p:nvPicPr>
          <p:cNvPr id="73730" name="Picture 2" descr="Purple Mushroom | Stardew Valley Minecraft Datapack Wiki | Fandom"/>
          <p:cNvPicPr>
            <a:picLocks noGrp="1" noChangeAspect="1" noChangeArrowheads="1"/>
          </p:cNvPicPr>
          <p:nvPr>
            <p:ph type="pic" idx="2"/>
          </p:nvPr>
        </p:nvPicPr>
        <p:blipFill>
          <a:blip r:embed="rId3"/>
          <a:srcRect/>
          <a:stretch>
            <a:fillRect/>
          </a:stretch>
        </p:blipFill>
        <p:spPr bwMode="auto">
          <a:xfrm>
            <a:off x="5500694" y="1000114"/>
            <a:ext cx="2736850" cy="27368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1785918" y="857238"/>
            <a:ext cx="3494810" cy="572700"/>
          </a:xfrm>
          <a:prstGeom prst="rect">
            <a:avLst/>
          </a:prstGeom>
        </p:spPr>
        <p:txBody>
          <a:bodyPr spcFirstLastPara="1" wrap="square" lIns="91425" tIns="91425" rIns="91425" bIns="91425" anchor="t" anchorCtr="0">
            <a:noAutofit/>
          </a:bodyPr>
          <a:lstStyle/>
          <a:p>
            <a:pPr lvl="0"/>
            <a:r>
              <a:rPr lang="en-GB" dirty="0" err="1" smtClean="0"/>
              <a:t>Skup</a:t>
            </a:r>
            <a:r>
              <a:rPr lang="en-GB" dirty="0" smtClean="0"/>
              <a:t> </a:t>
            </a:r>
            <a:r>
              <a:rPr lang="en-GB" dirty="0" err="1" smtClean="0"/>
              <a:t>podataka</a:t>
            </a:r>
            <a:endParaRPr lang="en-GB" dirty="0" smtClean="0"/>
          </a:p>
        </p:txBody>
      </p:sp>
      <p:sp>
        <p:nvSpPr>
          <p:cNvPr id="810" name="Google Shape;810;p35"/>
          <p:cNvSpPr txBox="1">
            <a:spLocks noGrp="1"/>
          </p:cNvSpPr>
          <p:nvPr>
            <p:ph type="subTitle" idx="2"/>
          </p:nvPr>
        </p:nvSpPr>
        <p:spPr>
          <a:xfrm>
            <a:off x="1785918" y="1500180"/>
            <a:ext cx="6001460" cy="2149830"/>
          </a:xfrm>
          <a:prstGeom prst="rect">
            <a:avLst/>
          </a:prstGeom>
        </p:spPr>
        <p:txBody>
          <a:bodyPr spcFirstLastPara="1" wrap="square" lIns="91425" tIns="91425" rIns="91425" bIns="91425" anchor="t" anchorCtr="0">
            <a:noAutofit/>
          </a:bodyPr>
          <a:lstStyle/>
          <a:p>
            <a:pPr marL="0" lvl="0" indent="0"/>
            <a:r>
              <a:rPr lang="sr-Cyrl-RS" dirty="0" smtClean="0"/>
              <a:t>У овом скупу података постоји 9 фолдера са сликама најчешћих родова северноевропских гљива. Сваки фолдер садржи између 300 и 1600 изабраних слика гљива родова. Постоји девет класа и свака се налази у засебном фолдеру названом по називу класе. Категорије су:</a:t>
            </a:r>
          </a:p>
          <a:p>
            <a:pPr marL="0" lvl="0" indent="0">
              <a:buFont typeface="Arial" pitchFamily="34" charset="0"/>
              <a:buChar char="•"/>
            </a:pPr>
            <a:r>
              <a:rPr lang="sr-Latn-RS" dirty="0" smtClean="0"/>
              <a:t> </a:t>
            </a:r>
            <a:r>
              <a:rPr lang="en-GB" dirty="0" err="1" smtClean="0"/>
              <a:t>Agaricus</a:t>
            </a:r>
            <a:r>
              <a:rPr lang="en-GB" dirty="0" smtClean="0"/>
              <a:t> </a:t>
            </a:r>
            <a:r>
              <a:rPr lang="en-GB" dirty="0" smtClean="0"/>
              <a:t>(353 </a:t>
            </a:r>
            <a:r>
              <a:rPr lang="sr-Cyrl-RS" dirty="0" smtClean="0"/>
              <a:t>фотографије)</a:t>
            </a:r>
          </a:p>
          <a:p>
            <a:pPr marL="0" lvl="0" indent="0">
              <a:buFont typeface="Arial" pitchFamily="34" charset="0"/>
              <a:buChar char="•"/>
            </a:pPr>
            <a:r>
              <a:rPr lang="sr-Latn-RS" dirty="0" smtClean="0"/>
              <a:t> </a:t>
            </a:r>
            <a:r>
              <a:rPr lang="sr-Cyrl-RS" dirty="0" smtClean="0"/>
              <a:t>А</a:t>
            </a:r>
            <a:r>
              <a:rPr lang="en-GB" dirty="0" err="1" smtClean="0"/>
              <a:t>manita</a:t>
            </a:r>
            <a:r>
              <a:rPr lang="en-GB" dirty="0" smtClean="0"/>
              <a:t> (750 </a:t>
            </a:r>
            <a:r>
              <a:rPr lang="sr-Cyrl-RS" dirty="0" smtClean="0"/>
              <a:t>фотографиј</a:t>
            </a:r>
            <a:r>
              <a:rPr lang="en-GB" dirty="0" smtClean="0"/>
              <a:t>a)</a:t>
            </a:r>
          </a:p>
          <a:p>
            <a:pPr marL="0" lvl="0" indent="0">
              <a:buFont typeface="Arial" pitchFamily="34" charset="0"/>
              <a:buChar char="•"/>
            </a:pPr>
            <a:r>
              <a:rPr lang="sr-Latn-RS" dirty="0" smtClean="0"/>
              <a:t> </a:t>
            </a:r>
            <a:r>
              <a:rPr lang="en-GB" dirty="0" smtClean="0"/>
              <a:t>Boletus </a:t>
            </a:r>
            <a:r>
              <a:rPr lang="en-GB" dirty="0" smtClean="0"/>
              <a:t>(1073 </a:t>
            </a:r>
            <a:r>
              <a:rPr lang="sr-Cyrl-RS" dirty="0" smtClean="0"/>
              <a:t>фотографије)</a:t>
            </a:r>
          </a:p>
          <a:p>
            <a:pPr marL="0" lvl="0" indent="0">
              <a:buFont typeface="Arial" pitchFamily="34" charset="0"/>
              <a:buChar char="•"/>
            </a:pPr>
            <a:r>
              <a:rPr lang="sr-Latn-RS" dirty="0" smtClean="0"/>
              <a:t> </a:t>
            </a:r>
            <a:r>
              <a:rPr lang="en-GB" dirty="0" err="1" smtClean="0"/>
              <a:t>Cortinarius</a:t>
            </a:r>
            <a:r>
              <a:rPr lang="en-GB" dirty="0" smtClean="0"/>
              <a:t> </a:t>
            </a:r>
            <a:r>
              <a:rPr lang="en-GB" dirty="0" smtClean="0"/>
              <a:t>(836 </a:t>
            </a:r>
            <a:r>
              <a:rPr lang="sr-Cyrl-RS" dirty="0" smtClean="0"/>
              <a:t>фотографиј</a:t>
            </a:r>
            <a:r>
              <a:rPr lang="en-GB" dirty="0" smtClean="0"/>
              <a:t>a)</a:t>
            </a:r>
          </a:p>
          <a:p>
            <a:pPr marL="0" lvl="0" indent="0">
              <a:buFont typeface="Arial" pitchFamily="34" charset="0"/>
              <a:buChar char="•"/>
            </a:pPr>
            <a:r>
              <a:rPr lang="sr-Latn-RS" dirty="0" smtClean="0"/>
              <a:t> </a:t>
            </a:r>
            <a:r>
              <a:rPr lang="en-GB" dirty="0" err="1" smtClean="0"/>
              <a:t>Entoloma</a:t>
            </a:r>
            <a:r>
              <a:rPr lang="en-GB" dirty="0" smtClean="0"/>
              <a:t> </a:t>
            </a:r>
            <a:r>
              <a:rPr lang="en-GB" dirty="0" smtClean="0"/>
              <a:t>(364 </a:t>
            </a:r>
            <a:r>
              <a:rPr lang="sr-Cyrl-RS" dirty="0" smtClean="0"/>
              <a:t>фотографије)</a:t>
            </a:r>
          </a:p>
          <a:p>
            <a:pPr marL="0" lvl="0" indent="0">
              <a:buFont typeface="Arial" pitchFamily="34" charset="0"/>
              <a:buChar char="•"/>
            </a:pPr>
            <a:r>
              <a:rPr lang="sr-Latn-RS" dirty="0" smtClean="0"/>
              <a:t> </a:t>
            </a:r>
            <a:r>
              <a:rPr lang="en-GB" dirty="0" err="1" smtClean="0"/>
              <a:t>Hygrocybe</a:t>
            </a:r>
            <a:r>
              <a:rPr lang="en-GB" dirty="0" smtClean="0"/>
              <a:t> </a:t>
            </a:r>
            <a:r>
              <a:rPr lang="en-GB" dirty="0" smtClean="0"/>
              <a:t>(316 </a:t>
            </a:r>
            <a:r>
              <a:rPr lang="sr-Cyrl-RS" dirty="0" smtClean="0"/>
              <a:t>фотографиј</a:t>
            </a:r>
            <a:r>
              <a:rPr lang="en-GB" dirty="0" smtClean="0"/>
              <a:t>a)</a:t>
            </a:r>
          </a:p>
          <a:p>
            <a:pPr marL="0" lvl="0" indent="0">
              <a:buFont typeface="Arial" pitchFamily="34" charset="0"/>
              <a:buChar char="•"/>
            </a:pPr>
            <a:r>
              <a:rPr lang="sr-Latn-RS" dirty="0" smtClean="0"/>
              <a:t> </a:t>
            </a:r>
            <a:r>
              <a:rPr lang="en-GB" dirty="0" err="1" smtClean="0"/>
              <a:t>Lactarius</a:t>
            </a:r>
            <a:r>
              <a:rPr lang="en-GB" dirty="0" smtClean="0"/>
              <a:t> </a:t>
            </a:r>
            <a:r>
              <a:rPr lang="en-GB" dirty="0" smtClean="0"/>
              <a:t>(1563 </a:t>
            </a:r>
            <a:r>
              <a:rPr lang="sr-Cyrl-RS" dirty="0" smtClean="0"/>
              <a:t>фотографије)</a:t>
            </a:r>
          </a:p>
          <a:p>
            <a:pPr marL="0" lvl="0" indent="0">
              <a:buFont typeface="Arial" pitchFamily="34" charset="0"/>
              <a:buChar char="•"/>
            </a:pPr>
            <a:r>
              <a:rPr lang="sr-Latn-RS" dirty="0" smtClean="0"/>
              <a:t> </a:t>
            </a:r>
            <a:r>
              <a:rPr lang="en-GB" dirty="0" err="1" smtClean="0"/>
              <a:t>Russula</a:t>
            </a:r>
            <a:r>
              <a:rPr lang="en-GB" dirty="0" smtClean="0"/>
              <a:t> </a:t>
            </a:r>
            <a:r>
              <a:rPr lang="en-GB" dirty="0" smtClean="0"/>
              <a:t>(1148 </a:t>
            </a:r>
            <a:r>
              <a:rPr lang="sr-Cyrl-RS" dirty="0" smtClean="0"/>
              <a:t>фотографиј</a:t>
            </a:r>
            <a:r>
              <a:rPr lang="en-GB" dirty="0" smtClean="0"/>
              <a:t>a)</a:t>
            </a:r>
          </a:p>
          <a:p>
            <a:pPr marL="0" lvl="0" indent="0">
              <a:buFont typeface="Arial" pitchFamily="34" charset="0"/>
              <a:buChar char="•"/>
            </a:pPr>
            <a:r>
              <a:rPr lang="sr-Latn-RS" dirty="0" smtClean="0"/>
              <a:t> </a:t>
            </a:r>
            <a:r>
              <a:rPr lang="en-GB" dirty="0" err="1" smtClean="0"/>
              <a:t>Suillus</a:t>
            </a:r>
            <a:r>
              <a:rPr lang="en-GB" dirty="0" smtClean="0"/>
              <a:t> </a:t>
            </a:r>
            <a:r>
              <a:rPr lang="en-GB" dirty="0" smtClean="0"/>
              <a:t>(311 </a:t>
            </a:r>
            <a:r>
              <a:rPr lang="sr-Cyrl-RS" dirty="0" smtClean="0"/>
              <a:t>фотографиј</a:t>
            </a:r>
            <a:r>
              <a:rPr lang="en-GB" dirty="0" smtClean="0"/>
              <a:t>a)</a:t>
            </a:r>
          </a:p>
        </p:txBody>
      </p:sp>
      <p:cxnSp>
        <p:nvCxnSpPr>
          <p:cNvPr id="812" name="Google Shape;812;p35"/>
          <p:cNvCxnSpPr/>
          <p:nvPr/>
        </p:nvCxnSpPr>
        <p:spPr>
          <a:xfrm rot="5400000">
            <a:off x="106331" y="2464593"/>
            <a:ext cx="3072628" cy="79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6"/>
          <p:cNvSpPr txBox="1">
            <a:spLocks noGrp="1"/>
          </p:cNvSpPr>
          <p:nvPr>
            <p:ph type="title"/>
          </p:nvPr>
        </p:nvSpPr>
        <p:spPr>
          <a:xfrm>
            <a:off x="500034" y="2845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t>MODELI</a:t>
            </a:r>
            <a:endParaRPr/>
          </a:p>
        </p:txBody>
      </p:sp>
      <p:sp>
        <p:nvSpPr>
          <p:cNvPr id="844" name="Google Shape;844;p36"/>
          <p:cNvSpPr txBox="1">
            <a:spLocks noGrp="1"/>
          </p:cNvSpPr>
          <p:nvPr>
            <p:ph type="subTitle" idx="4"/>
          </p:nvPr>
        </p:nvSpPr>
        <p:spPr>
          <a:xfrm>
            <a:off x="683486" y="872478"/>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CNN</a:t>
            </a:r>
            <a:endParaRPr/>
          </a:p>
        </p:txBody>
      </p:sp>
      <p:sp>
        <p:nvSpPr>
          <p:cNvPr id="845" name="Google Shape;845;p36"/>
          <p:cNvSpPr txBox="1">
            <a:spLocks noGrp="1"/>
          </p:cNvSpPr>
          <p:nvPr>
            <p:ph type="subTitle" idx="5"/>
          </p:nvPr>
        </p:nvSpPr>
        <p:spPr>
          <a:xfrm>
            <a:off x="3339024" y="857238"/>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SVM</a:t>
            </a:r>
            <a:endParaRPr/>
          </a:p>
        </p:txBody>
      </p:sp>
      <p:sp>
        <p:nvSpPr>
          <p:cNvPr id="846" name="Google Shape;846;p36"/>
          <p:cNvSpPr txBox="1">
            <a:spLocks noGrp="1"/>
          </p:cNvSpPr>
          <p:nvPr>
            <p:ph type="subTitle" idx="1"/>
          </p:nvPr>
        </p:nvSpPr>
        <p:spPr>
          <a:xfrm>
            <a:off x="142844" y="1344788"/>
            <a:ext cx="3071834" cy="1298400"/>
          </a:xfrm>
          <a:prstGeom prst="rect">
            <a:avLst/>
          </a:prstGeom>
        </p:spPr>
        <p:txBody>
          <a:bodyPr spcFirstLastPara="1" wrap="square" lIns="91425" tIns="91425" rIns="91425" bIns="91425" anchor="t" anchorCtr="0">
            <a:noAutofit/>
          </a:bodyPr>
          <a:lstStyle/>
          <a:p>
            <a:r>
              <a:rPr lang="sr-Latn-RS" dirty="0" smtClean="0"/>
              <a:t>	</a:t>
            </a:r>
            <a:r>
              <a:rPr lang="vi-VN" dirty="0" smtClean="0"/>
              <a:t>Priprema </a:t>
            </a:r>
            <a:r>
              <a:rPr lang="vi-VN" dirty="0" smtClean="0"/>
              <a:t>podataka za </a:t>
            </a:r>
            <a:r>
              <a:rPr lang="en-GB" dirty="0" smtClean="0"/>
              <a:t>CNN </a:t>
            </a:r>
            <a:r>
              <a:rPr lang="vi-VN" dirty="0" smtClean="0"/>
              <a:t>model</a:t>
            </a:r>
            <a:r>
              <a:rPr lang="sr-Latn-RS" dirty="0" smtClean="0"/>
              <a:t> </a:t>
            </a:r>
            <a:r>
              <a:rPr lang="vi-VN" dirty="0" smtClean="0"/>
              <a:t>uključuje </a:t>
            </a:r>
            <a:r>
              <a:rPr lang="vi-VN" dirty="0" smtClean="0"/>
              <a:t>svođenje slika pečuraka na iste dimenzije, konvertovanje slika u matrice, i normalizaciju vrednosti matrica.</a:t>
            </a:r>
          </a:p>
          <a:p>
            <a:pPr algn="just"/>
            <a:r>
              <a:rPr lang="sr-Latn-RS" dirty="0" smtClean="0"/>
              <a:t>	</a:t>
            </a:r>
            <a:r>
              <a:rPr lang="vi-VN" dirty="0" smtClean="0"/>
              <a:t>Arhitektura </a:t>
            </a:r>
            <a:r>
              <a:rPr lang="vi-VN" dirty="0" smtClean="0"/>
              <a:t>modela sastoji se od nekoliko konvolutivnih i slojeva za uzorkovanje, koji postepeno izvlače apstraktne karakteristike iz slika. Nakon toga, gust sloj sa ReLU aktivacijom i izlazni sloj sa softmax aktivacijom daju verovatnoće za svaku klasu pečuraka. Ovaj model ima ukupno oko 1.2 miliona parametara koji se treniraju tokom obuke.</a:t>
            </a:r>
            <a:endParaRPr lang="vi-VN" dirty="0"/>
          </a:p>
        </p:txBody>
      </p:sp>
      <p:sp>
        <p:nvSpPr>
          <p:cNvPr id="847" name="Google Shape;847;p36"/>
          <p:cNvSpPr txBox="1">
            <a:spLocks noGrp="1"/>
          </p:cNvSpPr>
          <p:nvPr>
            <p:ph type="subTitle" idx="2"/>
          </p:nvPr>
        </p:nvSpPr>
        <p:spPr>
          <a:xfrm>
            <a:off x="3286116" y="1313500"/>
            <a:ext cx="2447426" cy="1298400"/>
          </a:xfrm>
          <a:prstGeom prst="rect">
            <a:avLst/>
          </a:prstGeom>
        </p:spPr>
        <p:txBody>
          <a:bodyPr spcFirstLastPara="1" wrap="square" lIns="91425" tIns="91425" rIns="91425" bIns="91425" anchor="t" anchorCtr="0">
            <a:noAutofit/>
          </a:bodyPr>
          <a:lstStyle/>
          <a:p>
            <a:pPr marL="0" lvl="0" indent="0"/>
            <a:r>
              <a:rPr lang="vi-VN" dirty="0" smtClean="0"/>
              <a:t>Priprema podataka za SVM model uključuje svođenje binarnih slika na dimenzije 128x128 i ekstrakciju HOG deskriptora sa određenim parametrima.</a:t>
            </a:r>
          </a:p>
          <a:p>
            <a:pPr marL="0" lvl="0" indent="0"/>
            <a:r>
              <a:rPr lang="vi-VN" dirty="0" smtClean="0"/>
              <a:t>Arhitektura modela obuhvata dva glavna </a:t>
            </a:r>
            <a:r>
              <a:rPr lang="vi-VN" dirty="0" smtClean="0"/>
              <a:t>koraka:</a:t>
            </a:r>
            <a:r>
              <a:rPr lang="en-GB" dirty="0" smtClean="0"/>
              <a:t> p</a:t>
            </a:r>
            <a:r>
              <a:rPr lang="vi-VN" dirty="0" smtClean="0"/>
              <a:t>rvo </a:t>
            </a:r>
            <a:r>
              <a:rPr lang="vi-VN" dirty="0" smtClean="0"/>
              <a:t>se iz slika izvlače HOG deskriptori, a zatim se trenira SVM klasifikator koristeći vektore karakteristika dobijene iz HOG deskriptora. Parametri SVM modela se optimizuju korišćenjem GridSearchCV kako bi se izabrao najbolji model, sa fokusom na tačnost.</a:t>
            </a:r>
          </a:p>
        </p:txBody>
      </p:sp>
      <p:sp>
        <p:nvSpPr>
          <p:cNvPr id="848" name="Google Shape;848;p36"/>
          <p:cNvSpPr txBox="1">
            <a:spLocks noGrp="1"/>
          </p:cNvSpPr>
          <p:nvPr>
            <p:ph type="subTitle" idx="3"/>
          </p:nvPr>
        </p:nvSpPr>
        <p:spPr>
          <a:xfrm>
            <a:off x="6000760" y="1273350"/>
            <a:ext cx="2928926" cy="1298400"/>
          </a:xfrm>
          <a:prstGeom prst="rect">
            <a:avLst/>
          </a:prstGeom>
        </p:spPr>
        <p:txBody>
          <a:bodyPr spcFirstLastPara="1" wrap="square" lIns="91425" tIns="91425" rIns="91425" bIns="91425" anchor="t" anchorCtr="0">
            <a:noAutofit/>
          </a:bodyPr>
          <a:lstStyle/>
          <a:p>
            <a:pPr marL="0" lvl="0" indent="0"/>
            <a:r>
              <a:rPr lang="vi-VN" dirty="0" smtClean="0"/>
              <a:t>Priprema podataka za ResNet model uključuje svođenje slika pečuraka na iste dimenzije i normalizaciju vrednosti.</a:t>
            </a:r>
          </a:p>
          <a:p>
            <a:pPr marL="0" lvl="0" indent="0"/>
            <a:r>
              <a:rPr lang="vi-VN" dirty="0" smtClean="0"/>
              <a:t>Arhitektura modela koristi ResNet50 bazni model sa unapred treniranim težinama iz ImageNet-a, čiji su slojevi zamrznuti tokom početne obuke. Nakon globalnog prosečnog pooling sloja, dodaje se gust sloj sa 1024 jedinica, sloj za ispuštanje sa stopom od 0.5, i izlazni sloj sa softmax aktivacijom za klasifikaciju.</a:t>
            </a:r>
          </a:p>
          <a:p>
            <a:pPr marL="0" lvl="0" indent="0"/>
            <a:r>
              <a:rPr lang="vi-VN" dirty="0" smtClean="0"/>
              <a:t>Model se inicijalno trenira sa zamrznutim slojevima baznog modela, a zatim se poslednjih 10 slojeva odmrzava i model se fino podešava za bolju preciznost.</a:t>
            </a:r>
          </a:p>
        </p:txBody>
      </p:sp>
      <p:sp>
        <p:nvSpPr>
          <p:cNvPr id="849" name="Google Shape;849;p36"/>
          <p:cNvSpPr txBox="1">
            <a:spLocks noGrp="1"/>
          </p:cNvSpPr>
          <p:nvPr>
            <p:ph type="subTitle" idx="6"/>
          </p:nvPr>
        </p:nvSpPr>
        <p:spPr>
          <a:xfrm>
            <a:off x="5994561" y="857238"/>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RESNET</a:t>
            </a:r>
            <a:endParaRPr/>
          </a:p>
        </p:txBody>
      </p:sp>
      <p:cxnSp>
        <p:nvCxnSpPr>
          <p:cNvPr id="850" name="Google Shape;850;p36"/>
          <p:cNvCxnSpPr/>
          <p:nvPr/>
        </p:nvCxnSpPr>
        <p:spPr>
          <a:xfrm rot="16200000" flipH="1">
            <a:off x="-941707" y="2872155"/>
            <a:ext cx="3000396" cy="25961"/>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51" name="Google Shape;851;p36"/>
          <p:cNvCxnSpPr/>
          <p:nvPr/>
        </p:nvCxnSpPr>
        <p:spPr>
          <a:xfrm rot="16200000" flipH="1">
            <a:off x="1736940" y="2836158"/>
            <a:ext cx="2928958" cy="26517"/>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52" name="Google Shape;852;p36"/>
          <p:cNvCxnSpPr/>
          <p:nvPr/>
        </p:nvCxnSpPr>
        <p:spPr>
          <a:xfrm rot="16200000" flipH="1">
            <a:off x="4456980" y="2770118"/>
            <a:ext cx="2786084" cy="1572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8" name="Google Shape;898;p39"/>
          <p:cNvSpPr txBox="1">
            <a:spLocks noGrp="1"/>
          </p:cNvSpPr>
          <p:nvPr>
            <p:ph type="subTitle" idx="1"/>
          </p:nvPr>
        </p:nvSpPr>
        <p:spPr>
          <a:xfrm>
            <a:off x="1386451" y="1950606"/>
            <a:ext cx="6686011" cy="1478400"/>
          </a:xfrm>
          <a:prstGeom prst="rect">
            <a:avLst/>
          </a:prstGeom>
        </p:spPr>
        <p:txBody>
          <a:bodyPr spcFirstLastPara="1" wrap="square" lIns="91425" tIns="91425" rIns="91425" bIns="91425" anchor="ctr" anchorCtr="0">
            <a:noAutofit/>
          </a:bodyPr>
          <a:lstStyle/>
          <a:p>
            <a:pPr algn="just"/>
            <a:endParaRPr lang="vi-VN" sz="1600" dirty="0" smtClean="0"/>
          </a:p>
          <a:p>
            <a:pPr algn="just"/>
            <a:r>
              <a:rPr lang="sr-Latn-RS" sz="1600" dirty="0" smtClean="0"/>
              <a:t>	</a:t>
            </a:r>
            <a:r>
              <a:rPr lang="vi-VN" sz="1600" dirty="0" smtClean="0"/>
              <a:t>Rezultati </a:t>
            </a:r>
            <a:r>
              <a:rPr lang="vi-VN" sz="1600" dirty="0" smtClean="0"/>
              <a:t>testa pokazuju da je CNN model postigao najvišu tačnost u klasifikaciji vrsta pečuraka </a:t>
            </a:r>
            <a:r>
              <a:rPr lang="vi-VN" sz="1600" dirty="0" smtClean="0"/>
              <a:t>sa</a:t>
            </a:r>
            <a:r>
              <a:rPr lang="sr-Latn-RS" sz="1600" dirty="0" smtClean="0"/>
              <a:t> prosečnim uspehom oko</a:t>
            </a:r>
            <a:r>
              <a:rPr lang="vi-VN" sz="1600" dirty="0" smtClean="0"/>
              <a:t> 33%, </a:t>
            </a:r>
            <a:r>
              <a:rPr lang="vi-VN" sz="1600" dirty="0" smtClean="0"/>
              <a:t>dok je ResNet model ostvario nešto nižu tačnost </a:t>
            </a:r>
            <a:r>
              <a:rPr lang="vi-VN" sz="1600" dirty="0" smtClean="0"/>
              <a:t>od</a:t>
            </a:r>
            <a:r>
              <a:rPr lang="sr-Latn-RS" sz="1600" dirty="0" smtClean="0"/>
              <a:t> oko</a:t>
            </a:r>
            <a:r>
              <a:rPr lang="vi-VN" sz="1600" dirty="0" smtClean="0"/>
              <a:t> 31</a:t>
            </a:r>
            <a:r>
              <a:rPr lang="vi-VN" sz="1600" dirty="0" smtClean="0"/>
              <a:t>%. SVM model je imao najnižu tačnost među testiranim modelima, sa </a:t>
            </a:r>
            <a:r>
              <a:rPr lang="sr-Latn-RS" sz="1600" dirty="0" smtClean="0"/>
              <a:t>prosečnim </a:t>
            </a:r>
            <a:r>
              <a:rPr lang="vi-VN" sz="1600" dirty="0" smtClean="0"/>
              <a:t>rezultatom </a:t>
            </a:r>
            <a:r>
              <a:rPr lang="vi-VN" sz="1600" dirty="0" smtClean="0"/>
              <a:t>od </a:t>
            </a:r>
            <a:r>
              <a:rPr lang="vi-VN" sz="1600" dirty="0" smtClean="0"/>
              <a:t>29%. </a:t>
            </a:r>
            <a:r>
              <a:rPr lang="vi-VN" sz="1600" dirty="0" smtClean="0"/>
              <a:t>Smatramo da su svi modeli imali relativno loše performanse pre svega zbog prirode dataseta. Vrste pečuraka su veoma slične, dok su slike jedne vrste pečuraka vrlo raznolike, što je otežalo svim modelima da pronađu karakteristike koje bi ih efikasno razlikovale. Ova varijabilnost u slikama verovatno je doprinela poteškoćama u postizanju visoke tačnosti klasifikacije.</a:t>
            </a:r>
            <a:endParaRPr lang="vi-VN" sz="1600" dirty="0"/>
          </a:p>
        </p:txBody>
      </p:sp>
      <p:cxnSp>
        <p:nvCxnSpPr>
          <p:cNvPr id="899" name="Google Shape;899;p39"/>
          <p:cNvCxnSpPr/>
          <p:nvPr/>
        </p:nvCxnSpPr>
        <p:spPr>
          <a:xfrm rot="5400000">
            <a:off x="6785784" y="2500312"/>
            <a:ext cx="2858314" cy="79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900" name="Google Shape;900;p39"/>
          <p:cNvSpPr/>
          <p:nvPr/>
        </p:nvSpPr>
        <p:spPr>
          <a:xfrm>
            <a:off x="1004025" y="2435413"/>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1636245"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2" name="Google Shape;902;p39"/>
          <p:cNvCxnSpPr>
            <a:stCxn id="901" idx="5"/>
            <a:endCxn id="903" idx="4"/>
          </p:cNvCxnSpPr>
          <p:nvPr/>
        </p:nvCxnSpPr>
        <p:spPr>
          <a:xfrm rot="5400000" flipH="1">
            <a:off x="888649" y="4420358"/>
            <a:ext cx="151500" cy="1396500"/>
          </a:xfrm>
          <a:prstGeom prst="curvedConnector3">
            <a:avLst>
              <a:gd name="adj1" fmla="val -174607"/>
            </a:avLst>
          </a:prstGeom>
          <a:noFill/>
          <a:ln w="19050" cap="flat" cmpd="sng">
            <a:solidFill>
              <a:schemeClr val="accent1"/>
            </a:solidFill>
            <a:prstDash val="dot"/>
            <a:round/>
            <a:headEnd type="none" w="med" len="med"/>
            <a:tailEnd type="none" w="med" len="med"/>
          </a:ln>
        </p:spPr>
      </p:cxnSp>
      <p:grpSp>
        <p:nvGrpSpPr>
          <p:cNvPr id="904" name="Google Shape;904;p39"/>
          <p:cNvGrpSpPr/>
          <p:nvPr/>
        </p:nvGrpSpPr>
        <p:grpSpPr>
          <a:xfrm>
            <a:off x="-548504" y="-82100"/>
            <a:ext cx="6680748" cy="5513600"/>
            <a:chOff x="-367304" y="-49400"/>
            <a:chExt cx="6680748" cy="5513600"/>
          </a:xfrm>
        </p:grpSpPr>
        <p:sp>
          <p:nvSpPr>
            <p:cNvPr id="905" name="Google Shape;905;p39"/>
            <p:cNvSpPr/>
            <p:nvPr/>
          </p:nvSpPr>
          <p:spPr>
            <a:xfrm>
              <a:off x="753075" y="7259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6" name="Google Shape;906;p39"/>
            <p:cNvCxnSpPr>
              <a:stCxn id="905" idx="6"/>
              <a:endCxn id="907" idx="0"/>
            </p:cNvCxnSpPr>
            <p:nvPr/>
          </p:nvCxnSpPr>
          <p:spPr>
            <a:xfrm>
              <a:off x="933375" y="816100"/>
              <a:ext cx="842700" cy="885600"/>
            </a:xfrm>
            <a:prstGeom prst="curvedConnector2">
              <a:avLst/>
            </a:prstGeom>
            <a:noFill/>
            <a:ln w="19050" cap="flat" cmpd="sng">
              <a:solidFill>
                <a:schemeClr val="accent1"/>
              </a:solidFill>
              <a:prstDash val="dot"/>
              <a:round/>
              <a:headEnd type="none" w="med" len="med"/>
              <a:tailEnd type="none" w="med" len="med"/>
            </a:ln>
          </p:spPr>
        </p:cxnSp>
        <p:sp>
          <p:nvSpPr>
            <p:cNvPr id="908" name="Google Shape;908;p39"/>
            <p:cNvSpPr/>
            <p:nvPr/>
          </p:nvSpPr>
          <p:spPr>
            <a:xfrm>
              <a:off x="2508750" y="4031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2869525" y="1049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0" name="Google Shape;910;p39"/>
            <p:cNvCxnSpPr>
              <a:stCxn id="905" idx="2"/>
              <a:endCxn id="911" idx="6"/>
            </p:cNvCxnSpPr>
            <p:nvPr/>
          </p:nvCxnSpPr>
          <p:spPr>
            <a:xfrm rot="10800000">
              <a:off x="216375" y="96100"/>
              <a:ext cx="536700" cy="7200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2" name="Google Shape;912;p39"/>
            <p:cNvCxnSpPr>
              <a:endCxn id="907" idx="3"/>
            </p:cNvCxnSpPr>
            <p:nvPr/>
          </p:nvCxnSpPr>
          <p:spPr>
            <a:xfrm>
              <a:off x="-367304" y="1465554"/>
              <a:ext cx="2044500" cy="474900"/>
            </a:xfrm>
            <a:prstGeom prst="curvedConnector4">
              <a:avLst>
                <a:gd name="adj1" fmla="val 48999"/>
                <a:gd name="adj2" fmla="val 15876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3" name="Google Shape;913;p39"/>
            <p:cNvCxnSpPr>
              <a:stCxn id="907" idx="7"/>
              <a:endCxn id="908" idx="2"/>
            </p:cNvCxnSpPr>
            <p:nvPr/>
          </p:nvCxnSpPr>
          <p:spPr>
            <a:xfrm rot="-5400000">
              <a:off x="1551054" y="784996"/>
              <a:ext cx="1281600" cy="633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4" name="Google Shape;914;p39"/>
            <p:cNvCxnSpPr>
              <a:stCxn id="908" idx="6"/>
              <a:endCxn id="915" idx="1"/>
            </p:cNvCxnSpPr>
            <p:nvPr/>
          </p:nvCxnSpPr>
          <p:spPr>
            <a:xfrm rot="10800000" flipH="1">
              <a:off x="2624550" y="328425"/>
              <a:ext cx="1499100" cy="132600"/>
            </a:xfrm>
            <a:prstGeom prst="curvedConnector4">
              <a:avLst>
                <a:gd name="adj1" fmla="val 49065"/>
                <a:gd name="adj2" fmla="val 30071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6" name="Google Shape;916;p39"/>
            <p:cNvCxnSpPr>
              <a:stCxn id="915" idx="4"/>
              <a:endCxn id="909" idx="6"/>
            </p:cNvCxnSpPr>
            <p:nvPr/>
          </p:nvCxnSpPr>
          <p:spPr>
            <a:xfrm rot="5400000">
              <a:off x="3297325" y="245050"/>
              <a:ext cx="646800" cy="11421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7" name="Google Shape;917;p39"/>
            <p:cNvCxnSpPr>
              <a:stCxn id="909" idx="2"/>
              <a:endCxn id="905" idx="6"/>
            </p:cNvCxnSpPr>
            <p:nvPr/>
          </p:nvCxnSpPr>
          <p:spPr>
            <a:xfrm rot="10800000">
              <a:off x="933325" y="816200"/>
              <a:ext cx="1936200" cy="323400"/>
            </a:xfrm>
            <a:prstGeom prst="curvedConnector3">
              <a:avLst>
                <a:gd name="adj1" fmla="val 4999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8" name="Google Shape;918;p39"/>
            <p:cNvCxnSpPr>
              <a:stCxn id="905" idx="4"/>
              <a:endCxn id="919" idx="0"/>
            </p:cNvCxnSpPr>
            <p:nvPr/>
          </p:nvCxnSpPr>
          <p:spPr>
            <a:xfrm rot="5400000">
              <a:off x="-695775" y="1872550"/>
              <a:ext cx="2505300" cy="572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920" name="Google Shape;920;p39"/>
            <p:cNvGrpSpPr/>
            <p:nvPr/>
          </p:nvGrpSpPr>
          <p:grpSpPr>
            <a:xfrm>
              <a:off x="1636250" y="1701800"/>
              <a:ext cx="279600" cy="279600"/>
              <a:chOff x="2206950" y="697000"/>
              <a:chExt cx="279600" cy="279600"/>
            </a:xfrm>
          </p:grpSpPr>
          <p:sp>
            <p:nvSpPr>
              <p:cNvPr id="921" name="Google Shape;921;p39"/>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9"/>
            <p:cNvGrpSpPr/>
            <p:nvPr/>
          </p:nvGrpSpPr>
          <p:grpSpPr>
            <a:xfrm>
              <a:off x="24075" y="0"/>
              <a:ext cx="192300" cy="192300"/>
              <a:chOff x="471450" y="43325"/>
              <a:chExt cx="192300" cy="192300"/>
            </a:xfrm>
          </p:grpSpPr>
          <p:sp>
            <p:nvSpPr>
              <p:cNvPr id="923" name="Google Shape;923;p39"/>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9"/>
            <p:cNvGrpSpPr/>
            <p:nvPr/>
          </p:nvGrpSpPr>
          <p:grpSpPr>
            <a:xfrm>
              <a:off x="4095625" y="300400"/>
              <a:ext cx="192300" cy="192300"/>
              <a:chOff x="4587025" y="-72475"/>
              <a:chExt cx="192300" cy="192300"/>
            </a:xfrm>
          </p:grpSpPr>
          <p:sp>
            <p:nvSpPr>
              <p:cNvPr id="925" name="Google Shape;925;p39"/>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39"/>
            <p:cNvSpPr/>
            <p:nvPr/>
          </p:nvSpPr>
          <p:spPr>
            <a:xfrm flipH="1">
              <a:off x="741070"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7" name="Google Shape;927;p39"/>
            <p:cNvCxnSpPr>
              <a:stCxn id="928" idx="7"/>
              <a:endCxn id="929" idx="2"/>
            </p:cNvCxnSpPr>
            <p:nvPr/>
          </p:nvCxnSpPr>
          <p:spPr>
            <a:xfrm rot="5400000">
              <a:off x="4251116"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930" name="Google Shape;930;p39"/>
            <p:cNvCxnSpPr>
              <a:stCxn id="929" idx="6"/>
              <a:endCxn id="931" idx="2"/>
            </p:cNvCxnSpPr>
            <p:nvPr/>
          </p:nvCxnSpPr>
          <p:spPr>
            <a:xfrm rot="10800000">
              <a:off x="2976095"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32" name="Google Shape;932;p39"/>
            <p:cNvCxnSpPr>
              <a:stCxn id="931" idx="6"/>
              <a:endCxn id="901" idx="2"/>
            </p:cNvCxnSpPr>
            <p:nvPr/>
          </p:nvCxnSpPr>
          <p:spPr>
            <a:xfrm flipH="1">
              <a:off x="1997795" y="4400388"/>
              <a:ext cx="698700" cy="7629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933" name="Google Shape;933;p39"/>
            <p:cNvCxnSpPr>
              <a:stCxn id="901" idx="6"/>
              <a:endCxn id="926" idx="2"/>
            </p:cNvCxnSpPr>
            <p:nvPr/>
          </p:nvCxnSpPr>
          <p:spPr>
            <a:xfrm rot="10800000">
              <a:off x="921345" y="4389913"/>
              <a:ext cx="896100" cy="773400"/>
            </a:xfrm>
            <a:prstGeom prst="curvedConnector3">
              <a:avLst>
                <a:gd name="adj1" fmla="val 49999"/>
              </a:avLst>
            </a:prstGeom>
            <a:noFill/>
            <a:ln w="19050" cap="flat" cmpd="sng">
              <a:solidFill>
                <a:schemeClr val="accent1"/>
              </a:solidFill>
              <a:prstDash val="dot"/>
              <a:round/>
              <a:headEnd type="none" w="med" len="med"/>
              <a:tailEnd type="none" w="med" len="med"/>
            </a:ln>
          </p:spPr>
        </p:cxnSp>
        <p:sp>
          <p:nvSpPr>
            <p:cNvPr id="929" name="Google Shape;929;p39"/>
            <p:cNvSpPr/>
            <p:nvPr/>
          </p:nvSpPr>
          <p:spPr>
            <a:xfrm flipH="1">
              <a:off x="3583295"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389370"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2048745" y="39709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6" name="Google Shape;936;p39"/>
            <p:cNvCxnSpPr>
              <a:stCxn id="919" idx="6"/>
              <a:endCxn id="903" idx="6"/>
            </p:cNvCxnSpPr>
            <p:nvPr/>
          </p:nvCxnSpPr>
          <p:spPr>
            <a:xfrm>
              <a:off x="130870"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937" name="Google Shape;937;p39"/>
            <p:cNvCxnSpPr>
              <a:stCxn id="903" idx="0"/>
              <a:endCxn id="926" idx="6"/>
            </p:cNvCxnSpPr>
            <p:nvPr/>
          </p:nvCxnSpPr>
          <p:spPr>
            <a:xfrm rot="-5400000">
              <a:off x="347370"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938" name="Google Shape;938;p39"/>
            <p:cNvCxnSpPr>
              <a:stCxn id="926" idx="0"/>
              <a:endCxn id="935" idx="0"/>
            </p:cNvCxnSpPr>
            <p:nvPr/>
          </p:nvCxnSpPr>
          <p:spPr>
            <a:xfrm rot="-5400000">
              <a:off x="1304470" y="3497800"/>
              <a:ext cx="328800" cy="1275300"/>
            </a:xfrm>
            <a:prstGeom prst="curvedConnector3">
              <a:avLst>
                <a:gd name="adj1" fmla="val 172453"/>
              </a:avLst>
            </a:prstGeom>
            <a:noFill/>
            <a:ln w="19050" cap="flat" cmpd="sng">
              <a:solidFill>
                <a:schemeClr val="accent1"/>
              </a:solidFill>
              <a:prstDash val="dot"/>
              <a:round/>
              <a:headEnd type="none" w="med" len="med"/>
              <a:tailEnd type="none" w="med" len="med"/>
            </a:ln>
          </p:spPr>
        </p:cxnSp>
        <p:cxnSp>
          <p:nvCxnSpPr>
            <p:cNvPr id="939" name="Google Shape;939;p39"/>
            <p:cNvCxnSpPr>
              <a:stCxn id="926" idx="0"/>
              <a:endCxn id="919" idx="2"/>
            </p:cNvCxnSpPr>
            <p:nvPr/>
          </p:nvCxnSpPr>
          <p:spPr>
            <a:xfrm rot="5400000" flipH="1">
              <a:off x="246520"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940" name="Google Shape;940;p39"/>
            <p:cNvCxnSpPr>
              <a:stCxn id="928" idx="4"/>
              <a:endCxn id="901" idx="4"/>
            </p:cNvCxnSpPr>
            <p:nvPr/>
          </p:nvCxnSpPr>
          <p:spPr>
            <a:xfrm rot="5400000">
              <a:off x="3313320" y="3565625"/>
              <a:ext cx="282000" cy="3093600"/>
            </a:xfrm>
            <a:prstGeom prst="curvedConnector3">
              <a:avLst>
                <a:gd name="adj1" fmla="val 184455"/>
              </a:avLst>
            </a:prstGeom>
            <a:noFill/>
            <a:ln w="19050" cap="flat" cmpd="sng">
              <a:solidFill>
                <a:schemeClr val="accent1"/>
              </a:solidFill>
              <a:prstDash val="dot"/>
              <a:round/>
              <a:headEnd type="none" w="med" len="med"/>
              <a:tailEnd type="none" w="med" len="med"/>
            </a:ln>
          </p:spPr>
        </p:cxnSp>
        <p:grpSp>
          <p:nvGrpSpPr>
            <p:cNvPr id="941" name="Google Shape;941;p39"/>
            <p:cNvGrpSpPr/>
            <p:nvPr/>
          </p:nvGrpSpPr>
          <p:grpSpPr>
            <a:xfrm flipH="1">
              <a:off x="2696495" y="4260588"/>
              <a:ext cx="279600" cy="279600"/>
              <a:chOff x="6238800" y="4370675"/>
              <a:chExt cx="279600" cy="279600"/>
            </a:xfrm>
          </p:grpSpPr>
          <p:sp>
            <p:nvSpPr>
              <p:cNvPr id="942" name="Google Shape;942;p39"/>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9"/>
            <p:cNvGrpSpPr/>
            <p:nvPr/>
          </p:nvGrpSpPr>
          <p:grpSpPr>
            <a:xfrm flipH="1">
              <a:off x="130870" y="3411475"/>
              <a:ext cx="279600" cy="279600"/>
              <a:chOff x="8804525" y="3411475"/>
              <a:chExt cx="279600" cy="279600"/>
            </a:xfrm>
          </p:grpSpPr>
          <p:sp>
            <p:nvSpPr>
              <p:cNvPr id="944" name="Google Shape;944;p39"/>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9"/>
            <p:cNvGrpSpPr/>
            <p:nvPr/>
          </p:nvGrpSpPr>
          <p:grpSpPr>
            <a:xfrm flipH="1">
              <a:off x="4861320" y="4691825"/>
              <a:ext cx="279600" cy="279600"/>
              <a:chOff x="4074075" y="4691825"/>
              <a:chExt cx="279600" cy="279600"/>
            </a:xfrm>
          </p:grpSpPr>
          <p:sp>
            <p:nvSpPr>
              <p:cNvPr id="946" name="Google Shape;946;p39"/>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39"/>
            <p:cNvSpPr/>
            <p:nvPr/>
          </p:nvSpPr>
          <p:spPr>
            <a:xfrm flipH="1">
              <a:off x="351120"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39"/>
            <p:cNvCxnSpPr/>
            <p:nvPr/>
          </p:nvCxnSpPr>
          <p:spPr>
            <a:xfrm flipH="1">
              <a:off x="3075370"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48" name="Google Shape;948;p39"/>
            <p:cNvCxnSpPr/>
            <p:nvPr/>
          </p:nvCxnSpPr>
          <p:spPr>
            <a:xfrm rot="10800000" flipH="1">
              <a:off x="5144345"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49" name="Google Shape;949;p39"/>
            <p:cNvCxnSpPr>
              <a:stCxn id="915" idx="0"/>
            </p:cNvCxnSpPr>
            <p:nvPr/>
          </p:nvCxnSpPr>
          <p:spPr>
            <a:xfrm rot="-5400000">
              <a:off x="4301575" y="-159200"/>
              <a:ext cx="349800" cy="569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
        <p:nvSpPr>
          <p:cNvPr id="55" name="Google Shape;843;p36"/>
          <p:cNvSpPr txBox="1">
            <a:spLocks/>
          </p:cNvSpPr>
          <p:nvPr/>
        </p:nvSpPr>
        <p:spPr>
          <a:xfrm>
            <a:off x="368462" y="998918"/>
            <a:ext cx="7704000" cy="5727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accent1"/>
              </a:buClr>
              <a:buSzPts val="3000"/>
              <a:buFont typeface="Krona One"/>
              <a:buNone/>
              <a:tabLst/>
              <a:defRPr/>
            </a:pPr>
            <a:r>
              <a:rPr kumimoji="0" lang="sr-Latn-RS" sz="2400" b="1" i="0" u="none" strike="noStrike" kern="0" cap="none" spc="0" normalizeH="0" baseline="0" noProof="0" dirty="0" smtClean="0">
                <a:ln>
                  <a:noFill/>
                </a:ln>
                <a:solidFill>
                  <a:schemeClr val="accent1"/>
                </a:solidFill>
                <a:effectLst/>
                <a:uLnTx/>
                <a:uFillTx/>
                <a:latin typeface="Krona One"/>
                <a:ea typeface="Krona One"/>
                <a:cs typeface="Krona One"/>
                <a:sym typeface="Krona One"/>
              </a:rPr>
              <a:t>REZULTATI</a:t>
            </a:r>
            <a:endParaRPr kumimoji="0" lang="en-GB" sz="2400" b="1" i="0" u="none" strike="noStrike" kern="0" cap="none" spc="0" normalizeH="0" baseline="0" noProof="0" dirty="0">
              <a:ln>
                <a:noFill/>
              </a:ln>
              <a:solidFill>
                <a:schemeClr val="accent1"/>
              </a:solidFill>
              <a:effectLst/>
              <a:uLnTx/>
              <a:uFillTx/>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t>UPSEH PO VRSTAMA PEČURAKA</a:t>
            </a:r>
            <a:endParaRPr/>
          </a:p>
        </p:txBody>
      </p:sp>
      <p:sp>
        <p:nvSpPr>
          <p:cNvPr id="1083" name="Google Shape;1083;p43"/>
          <p:cNvSpPr txBox="1">
            <a:spLocks noGrp="1"/>
          </p:cNvSpPr>
          <p:nvPr>
            <p:ph type="title" idx="4294967295"/>
          </p:nvPr>
        </p:nvSpPr>
        <p:spPr>
          <a:xfrm>
            <a:off x="7405046" y="2200726"/>
            <a:ext cx="1953300"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2000" dirty="0" smtClean="0"/>
              <a:t>CNN</a:t>
            </a:r>
            <a:endParaRPr sz="2000"/>
          </a:p>
        </p:txBody>
      </p:sp>
      <p:sp>
        <p:nvSpPr>
          <p:cNvPr id="1087" name="Google Shape;1087;p43"/>
          <p:cNvSpPr/>
          <p:nvPr/>
        </p:nvSpPr>
        <p:spPr>
          <a:xfrm>
            <a:off x="6927844" y="2284388"/>
            <a:ext cx="358800" cy="358800"/>
          </a:xfrm>
          <a:prstGeom prst="ellipse">
            <a:avLst/>
          </a:prstGeom>
          <a:solidFill>
            <a:schemeClr val="accent1"/>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1" name="Google Shape;1091;p43">
            <a:hlinkClick r:id="rId3"/>
          </p:cNvPr>
          <p:cNvPicPr preferRelativeResize="0"/>
          <p:nvPr/>
        </p:nvPicPr>
        <p:blipFill>
          <a:blip r:embed="rId4">
            <a:alphaModFix/>
          </a:blip>
          <a:stretch>
            <a:fillRect/>
          </a:stretch>
        </p:blipFill>
        <p:spPr>
          <a:xfrm>
            <a:off x="1105275" y="1367866"/>
            <a:ext cx="5466989" cy="2989834"/>
          </a:xfrm>
          <a:prstGeom prst="rect">
            <a:avLst/>
          </a:prstGeom>
          <a:noFill/>
          <a:ln w="19050" cap="flat" cmpd="sng">
            <a:solidFill>
              <a:schemeClr val="accent1"/>
            </a:solidFill>
            <a:prstDash val="dot"/>
            <a:round/>
            <a:headEnd type="none" w="sm" len="sm"/>
            <a:tailEnd type="none" w="sm" len="sm"/>
          </a:ln>
        </p:spPr>
      </p:pic>
      <p:pic>
        <p:nvPicPr>
          <p:cNvPr id="53249" name="Picture 1" descr="C:\Users\zekov\OneDrive\Слике\Screenshots\Screenshot (1).png"/>
          <p:cNvPicPr>
            <a:picLocks noChangeAspect="1" noChangeArrowheads="1"/>
          </p:cNvPicPr>
          <p:nvPr/>
        </p:nvPicPr>
        <p:blipFill>
          <a:blip r:embed="rId5"/>
          <a:srcRect/>
          <a:stretch>
            <a:fillRect/>
          </a:stretch>
        </p:blipFill>
        <p:spPr bwMode="auto">
          <a:xfrm>
            <a:off x="1142976" y="1389724"/>
            <a:ext cx="5429288" cy="296797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t>UPSEH PO VRSTAMA PEČURAKA</a:t>
            </a:r>
            <a:endParaRPr/>
          </a:p>
        </p:txBody>
      </p:sp>
      <p:sp>
        <p:nvSpPr>
          <p:cNvPr id="1083" name="Google Shape;1083;p43"/>
          <p:cNvSpPr txBox="1">
            <a:spLocks noGrp="1"/>
          </p:cNvSpPr>
          <p:nvPr>
            <p:ph type="title" idx="4294967295"/>
          </p:nvPr>
        </p:nvSpPr>
        <p:spPr>
          <a:xfrm>
            <a:off x="7405046" y="2200726"/>
            <a:ext cx="1953300"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2000" dirty="0" smtClean="0"/>
              <a:t>ResNet</a:t>
            </a:r>
            <a:endParaRPr sz="2000"/>
          </a:p>
        </p:txBody>
      </p:sp>
      <p:sp>
        <p:nvSpPr>
          <p:cNvPr id="1087" name="Google Shape;1087;p43"/>
          <p:cNvSpPr/>
          <p:nvPr/>
        </p:nvSpPr>
        <p:spPr>
          <a:xfrm>
            <a:off x="6927844" y="2284388"/>
            <a:ext cx="358800" cy="358800"/>
          </a:xfrm>
          <a:prstGeom prst="ellipse">
            <a:avLst/>
          </a:prstGeom>
          <a:solidFill>
            <a:schemeClr val="accent1"/>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1" name="Google Shape;1091;p43">
            <a:hlinkClick r:id="rId3"/>
          </p:cNvPr>
          <p:cNvPicPr preferRelativeResize="0"/>
          <p:nvPr/>
        </p:nvPicPr>
        <p:blipFill>
          <a:blip r:embed="rId4">
            <a:alphaModFix/>
          </a:blip>
          <a:stretch>
            <a:fillRect/>
          </a:stretch>
        </p:blipFill>
        <p:spPr>
          <a:xfrm>
            <a:off x="1105275" y="1367866"/>
            <a:ext cx="5466989" cy="2989834"/>
          </a:xfrm>
          <a:prstGeom prst="rect">
            <a:avLst/>
          </a:prstGeom>
          <a:noFill/>
          <a:ln w="19050" cap="flat" cmpd="sng">
            <a:solidFill>
              <a:schemeClr val="accent1"/>
            </a:solidFill>
            <a:prstDash val="dot"/>
            <a:round/>
            <a:headEnd type="none" w="sm" len="sm"/>
            <a:tailEnd type="none" w="sm" len="sm"/>
          </a:ln>
        </p:spPr>
      </p:pic>
      <p:pic>
        <p:nvPicPr>
          <p:cNvPr id="53249" name="Picture 1" descr="C:\Users\zekov\OneDrive\Слике\Screenshots\Screenshot (1).png"/>
          <p:cNvPicPr>
            <a:picLocks noChangeAspect="1" noChangeArrowheads="1"/>
          </p:cNvPicPr>
          <p:nvPr/>
        </p:nvPicPr>
        <p:blipFill>
          <a:blip r:embed="rId5"/>
          <a:stretch>
            <a:fillRect/>
          </a:stretch>
        </p:blipFill>
        <p:spPr bwMode="auto">
          <a:xfrm>
            <a:off x="1142976" y="1389724"/>
            <a:ext cx="5400987" cy="29679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3428992" y="2087140"/>
            <a:ext cx="438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HVALA NA PAŽNJI!</a:t>
            </a:r>
            <a:endParaRPr/>
          </a:p>
        </p:txBody>
      </p: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353</Words>
  <PresentationFormat>On-screen Show (16:9)</PresentationFormat>
  <Paragraphs>38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Krona One</vt:lpstr>
      <vt:lpstr>PT Sans</vt:lpstr>
      <vt:lpstr>Nunito Light</vt:lpstr>
      <vt:lpstr>Bebas Neue</vt:lpstr>
      <vt:lpstr>Artificial Neural Networks Conference by Slidesgo</vt:lpstr>
      <vt:lpstr>KLASIFIKACIJA VRSTA PEČURAKA</vt:lpstr>
      <vt:lpstr>PROBLEM</vt:lpstr>
      <vt:lpstr>Skup podataka</vt:lpstr>
      <vt:lpstr>MODELI</vt:lpstr>
      <vt:lpstr>Slide 5</vt:lpstr>
      <vt:lpstr>UPSEH PO VRSTAMA PEČURAKA</vt:lpstr>
      <vt:lpstr>UPSEH PO VRSTAMA PEČURAKA</vt:lpstr>
      <vt:lpstr>HVALA NA PAŽNJI!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KLASIFIKACIJA VRSTA PEČURAKA</dc:title>
  <dc:creator>Zeka Peka</dc:creator>
  <cp:lastModifiedBy>Zeka Peka</cp:lastModifiedBy>
  <cp:revision>12</cp:revision>
  <dcterms:modified xsi:type="dcterms:W3CDTF">2024-07-03T17:18:16Z</dcterms:modified>
</cp:coreProperties>
</file>