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c60d4fe50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c60d4fe50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c60d4fe50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c60d4fe50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c60d4fe50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c60d4fe50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c60d4fe5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c60d4fe5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c60d4fe50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c60d4fe50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c60d4fe50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c60d4fe50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c60d4fe50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c60d4fe50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c60d4fe50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c60d4fe50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c60d4fe50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c60d4fe50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83175" y="970950"/>
            <a:ext cx="50175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KeyManager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Sistema de Gerenciamento de Acessos e Eventos</a:t>
            </a:r>
            <a:endParaRPr sz="2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253600" y="3786325"/>
            <a:ext cx="34707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Rodrigo de Carvalho Pereira</a:t>
            </a:r>
            <a:r>
              <a:rPr lang="pt-BR" sz="1200"/>
              <a:t> (PO/Databese)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Júlia Beatriz Nascimento da Silva</a:t>
            </a:r>
            <a:r>
              <a:rPr lang="pt-BR" sz="1200"/>
              <a:t> (Interface)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Vanuza Emília de Carvalho</a:t>
            </a:r>
            <a:r>
              <a:rPr lang="pt-BR" sz="1200"/>
              <a:t> (Segurança)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Chrystyan Jorge Santos Dornelas</a:t>
            </a:r>
            <a:r>
              <a:rPr lang="pt-BR" sz="1200"/>
              <a:t> (Revisão/Teste)</a:t>
            </a:r>
            <a:endParaRPr sz="1200"/>
          </a:p>
        </p:txBody>
      </p:sp>
      <p:sp>
        <p:nvSpPr>
          <p:cNvPr id="136" name="Google Shape;136;p13"/>
          <p:cNvSpPr txBox="1"/>
          <p:nvPr/>
        </p:nvSpPr>
        <p:spPr>
          <a:xfrm>
            <a:off x="5253600" y="2571750"/>
            <a:ext cx="347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Projeto Integrado</a:t>
            </a:r>
            <a:r>
              <a:rPr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Sistema de Gerenciamento de Credenciais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5253600" y="3218250"/>
            <a:ext cx="347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Análise e Desenvolvimento de Sistemas - 1º Semestre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Encerramento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Muito obrigado!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latin typeface="Arial"/>
                <a:ea typeface="Arial"/>
                <a:cs typeface="Arial"/>
                <a:sym typeface="Arial"/>
              </a:rPr>
              <a:t>Agradecemos a atenção de todos!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>
                <a:latin typeface="Arial"/>
                <a:ea typeface="Arial"/>
                <a:cs typeface="Arial"/>
                <a:sym typeface="Arial"/>
              </a:rPr>
              <a:t>Estamos abertos para perguntas e sugestões</a:t>
            </a:r>
            <a:r>
              <a:rPr i="1" lang="pt-BR">
                <a:latin typeface="Arial"/>
                <a:ea typeface="Arial"/>
                <a:cs typeface="Arial"/>
                <a:sym typeface="Arial"/>
              </a:rPr>
              <a:t>.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Contexto</a:t>
            </a:r>
            <a:endParaRPr b="1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Problema identificado: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A dificuldade em gerenciar acessos, participações em eventos e garantir a segurança dos dados de usuários e visitantes.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Nosso objetivo é criar um sistema que permite controlar o cadastro de usuários, geração de credenciais e participação em eventos, garantindo segurança e rastreabilidade.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Solução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88"/>
              <a:t>O que é o KeyManager?</a:t>
            </a:r>
            <a:endParaRPr sz="1688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/>
              <a:t>O KeyManager é uma aplicação desenvolvida em Python com banco de dados MySQL que permite a gestão de usuários, credenciais e eventos, além de fornecer controle de acessos e participação.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Tecnologias Utilizadas</a:t>
            </a:r>
            <a:endParaRPr b="1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Python</a:t>
            </a:r>
            <a:br>
              <a:rPr lang="pt-BR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MySQL</a:t>
            </a:r>
            <a:br>
              <a:rPr lang="pt-BR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Bibliotecas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mysql-connector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hashlib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 sz="1200"/>
              <a:t>dotenv</a:t>
            </a:r>
            <a:br>
              <a:rPr lang="pt-BR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Banco de dados relacional com chaves estrangeiras e integridade dos dados.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Funcionalidades extras e diferenciais</a:t>
            </a:r>
            <a:endParaRPr b="1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Controle de visitantes vinculado a um aluno responsável.</a:t>
            </a:r>
            <a:br>
              <a:rPr b="1" lang="pt-BR" sz="1400"/>
            </a:b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Verificação se um usuário possui credencial antes de acessar eventos.</a:t>
            </a:r>
            <a:br>
              <a:rPr b="1" lang="pt-BR" sz="1400"/>
            </a:b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Proteção contra exclusão do administrador principal.</a:t>
            </a:r>
            <a:br>
              <a:rPr b="1" lang="pt-BR" sz="1400"/>
            </a:b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pt-BR" sz="1400"/>
              <a:t>Relatórios automáticos de eventos e acessos.</a:t>
            </a:r>
            <a:endParaRPr b="1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Estrutura do Banco de Dados</a:t>
            </a:r>
            <a:endParaRPr b="1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Tabelas Principais: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usuarios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credenciais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eventos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acessos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participacoes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tipos_acesso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244" y="1307850"/>
            <a:ext cx="4833156" cy="317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Diferenciais</a:t>
            </a:r>
            <a:endParaRPr b="1"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Segurança: Senhas criptografadas com hashlib (SHA-256)</a:t>
            </a:r>
            <a:br>
              <a:rPr lang="pt-BR"/>
            </a:b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Controle de credenciais com chave de acesso</a:t>
            </a:r>
            <a:br>
              <a:rPr lang="pt-BR"/>
            </a:b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Permissões específicas por tipo de usuário</a:t>
            </a:r>
            <a:br>
              <a:rPr lang="pt-BR"/>
            </a:b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 Visitantes vinculados ao aluno responsável</a:t>
            </a:r>
            <a:br>
              <a:rPr lang="pt-BR"/>
            </a:b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Relatórios completos de acessos e participações</a:t>
            </a:r>
            <a:br>
              <a:rPr lang="pt-BR"/>
            </a:b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Proteção do Administrador Principal contra exclusão/alteração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Dificuldades e soluções encontradas</a:t>
            </a:r>
            <a:endParaRPr b="1"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foi desafiador:</a:t>
            </a:r>
            <a:br>
              <a:rPr lang="pt-BR"/>
            </a:b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Organização dos módulos.</a:t>
            </a:r>
            <a:br>
              <a:rPr lang="pt-BR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Implementação do hash.</a:t>
            </a:r>
            <a:br>
              <a:rPr lang="pt-BR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Tratamento de erros no banco.</a:t>
            </a:r>
            <a:br>
              <a:rPr lang="pt-BR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Relacionamentos com chaves estrangeiras.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Melhorias futuras</a:t>
            </a:r>
            <a:endParaRPr b="1"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Interface gráfica (Tkinter ou Web).</a:t>
            </a:r>
            <a:br>
              <a:rPr lang="pt-BR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Geração de QR Code para credenciais.</a:t>
            </a:r>
            <a:br>
              <a:rPr lang="pt-BR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Dashboard visual para relatórios.</a:t>
            </a:r>
            <a:br>
              <a:rPr lang="pt-BR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Registro de acesso e presença em tempo real nos eventos.</a:t>
            </a:r>
            <a:br>
              <a:rPr lang="pt-BR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Envio de e-mails com credencial.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