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F36A8-499E-4C28-B69C-3E5AB94D223D}" v="1820" dt="2023-11-14T01:10:30.961"/>
    <p1510:client id="{5B5811AA-EFEE-4DB1-BEBC-0B1440BB359B}" v="1672" dt="2023-11-14T01:13:02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ke Herrera" userId="d2eb125742d8887b" providerId="LiveId" clId="{5B5811AA-EFEE-4DB1-BEBC-0B1440BB359B}"/>
    <pc:docChg chg="undo redo custSel addSld modSld">
      <pc:chgData name="Zeke Herrera" userId="d2eb125742d8887b" providerId="LiveId" clId="{5B5811AA-EFEE-4DB1-BEBC-0B1440BB359B}" dt="2023-11-14T01:13:02.023" v="2398" actId="5793"/>
      <pc:docMkLst>
        <pc:docMk/>
      </pc:docMkLst>
      <pc:sldChg chg="modSp mod">
        <pc:chgData name="Zeke Herrera" userId="d2eb125742d8887b" providerId="LiveId" clId="{5B5811AA-EFEE-4DB1-BEBC-0B1440BB359B}" dt="2023-11-14T00:56:49.585" v="2325" actId="20577"/>
        <pc:sldMkLst>
          <pc:docMk/>
          <pc:sldMk cId="3399715295" sldId="256"/>
        </pc:sldMkLst>
        <pc:spChg chg="mod">
          <ac:chgData name="Zeke Herrera" userId="d2eb125742d8887b" providerId="LiveId" clId="{5B5811AA-EFEE-4DB1-BEBC-0B1440BB359B}" dt="2023-11-14T00:56:49.585" v="2325" actId="20577"/>
          <ac:spMkLst>
            <pc:docMk/>
            <pc:sldMk cId="3399715295" sldId="256"/>
            <ac:spMk id="3" creationId="{2D822C30-D2AE-FE67-0EC5-ED723C648CED}"/>
          </ac:spMkLst>
        </pc:spChg>
      </pc:sldChg>
      <pc:sldChg chg="addSp delSp modSp mod setBg">
        <pc:chgData name="Zeke Herrera" userId="d2eb125742d8887b" providerId="LiveId" clId="{5B5811AA-EFEE-4DB1-BEBC-0B1440BB359B}" dt="2023-11-14T00:36:55.487" v="1545" actId="1076"/>
        <pc:sldMkLst>
          <pc:docMk/>
          <pc:sldMk cId="971040815" sldId="257"/>
        </pc:sldMkLst>
        <pc:spChg chg="mod">
          <ac:chgData name="Zeke Herrera" userId="d2eb125742d8887b" providerId="LiveId" clId="{5B5811AA-EFEE-4DB1-BEBC-0B1440BB359B}" dt="2023-11-14T00:23:35.305" v="1155" actId="27636"/>
          <ac:spMkLst>
            <pc:docMk/>
            <pc:sldMk cId="971040815" sldId="257"/>
            <ac:spMk id="2" creationId="{2C9F10EF-46FE-EDC7-66A3-A903562B41BF}"/>
          </ac:spMkLst>
        </pc:spChg>
        <pc:spChg chg="add del mo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" creationId="{00D21EA7-4A9A-AB7C-D567-C2FBBF48E78F}"/>
          </ac:spMkLst>
        </pc:spChg>
        <pc:spChg chg="add mod">
          <ac:chgData name="Zeke Herrera" userId="d2eb125742d8887b" providerId="LiveId" clId="{5B5811AA-EFEE-4DB1-BEBC-0B1440BB359B}" dt="2023-11-14T00:29:20.721" v="1377" actId="1076"/>
          <ac:spMkLst>
            <pc:docMk/>
            <pc:sldMk cId="971040815" sldId="257"/>
            <ac:spMk id="3" creationId="{7D5952D2-FF37-89DD-6D76-58D3C3EE50C4}"/>
          </ac:spMkLst>
        </pc:spChg>
        <pc:spChg chg="add mod">
          <ac:chgData name="Zeke Herrera" userId="d2eb125742d8887b" providerId="LiveId" clId="{5B5811AA-EFEE-4DB1-BEBC-0B1440BB359B}" dt="2023-11-14T00:36:55.487" v="1545" actId="1076"/>
          <ac:spMkLst>
            <pc:docMk/>
            <pc:sldMk cId="971040815" sldId="257"/>
            <ac:spMk id="4" creationId="{3EEB60CA-E03F-DE46-AF15-DF176B37E6BF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8" creationId="{099405E2-1A96-4DBA-A9DC-4C2A1B421CA9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10" creationId="{6186DD79-F4CA-4DD7-9C78-AC180665FA3C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12" creationId="{BCF4857D-F003-4CA1-82AB-00900B1008BA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14" creationId="{79855050-A75B-4DD0-9B56-8B1C7722D884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16" creationId="{5E6738EB-6FF0-4AF9-8462-57F4494B88B2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18" creationId="{DB791336-FCAA-4174-9303-B3F374861110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20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3T15:58:10.469" v="10" actId="26606"/>
          <ac:spMkLst>
            <pc:docMk/>
            <pc:sldMk cId="971040815" sldId="257"/>
            <ac:spMk id="22" creationId="{988521F4-D44A-42C5-9BDB-5CA25554098B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28" creationId="{099405E2-1A96-4DBA-A9DC-4C2A1B421CA9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0" creationId="{932FF329-3A87-4F66-BA01-91CD63C8119F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2" creationId="{BCF4857D-F003-4CA1-82AB-00900B1008BA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4" creationId="{79855050-A75B-4DD0-9B56-8B1C7722D884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6" creationId="{5E6738EB-6FF0-4AF9-8462-57F4494B88B2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38" creationId="{DB791336-FCAA-4174-9303-B3F374861110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40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42" creationId="{988521F4-D44A-42C5-9BDB-5CA25554098B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47" creationId="{099405E2-1A96-4DBA-A9DC-4C2A1B421CA9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48" creationId="{00D21EA7-4A9A-AB7C-D567-C2FBBF48E78F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49" creationId="{932FF329-3A87-4F66-BA01-91CD63C8119F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51" creationId="{BCF4857D-F003-4CA1-82AB-00900B1008BA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53" creationId="{79855050-A75B-4DD0-9B56-8B1C7722D884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55" creationId="{5E6738EB-6FF0-4AF9-8462-57F4494B88B2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57" creationId="{DB791336-FCAA-4174-9303-B3F374861110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59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3T16:07:34.120" v="210" actId="26606"/>
          <ac:spMkLst>
            <pc:docMk/>
            <pc:sldMk cId="971040815" sldId="257"/>
            <ac:spMk id="61" creationId="{988521F4-D44A-42C5-9BDB-5CA25554098B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3" creationId="{099405E2-1A96-4DBA-A9DC-4C2A1B421CA9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4" creationId="{932FF329-3A87-4F66-BA01-91CD63C8119F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5" creationId="{BCF4857D-F003-4CA1-82AB-00900B1008BA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6" creationId="{79855050-A75B-4DD0-9B56-8B1C7722D884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7" creationId="{5E6738EB-6FF0-4AF9-8462-57F4494B88B2}"/>
          </ac:spMkLst>
        </pc:spChg>
        <pc:spChg chg="add del mod">
          <ac:chgData name="Zeke Herrera" userId="d2eb125742d8887b" providerId="LiveId" clId="{5B5811AA-EFEE-4DB1-BEBC-0B1440BB359B}" dt="2023-11-14T00:29:39.564" v="1383" actId="27636"/>
          <ac:spMkLst>
            <pc:docMk/>
            <pc:sldMk cId="971040815" sldId="257"/>
            <ac:spMk id="68" creationId="{00D21EA7-4A9A-AB7C-D567-C2FBBF48E78F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69" creationId="{DB791336-FCAA-4174-9303-B3F374861110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70" creationId="{CA212158-300D-44D0-9CCE-472C3F669EE1}"/>
          </ac:spMkLst>
        </pc:spChg>
        <pc:spChg chg="add">
          <ac:chgData name="Zeke Herrera" userId="d2eb125742d8887b" providerId="LiveId" clId="{5B5811AA-EFEE-4DB1-BEBC-0B1440BB359B}" dt="2023-11-13T16:07:34.140" v="211" actId="26606"/>
          <ac:spMkLst>
            <pc:docMk/>
            <pc:sldMk cId="971040815" sldId="257"/>
            <ac:spMk id="71" creationId="{988521F4-D44A-42C5-9BDB-5CA25554098B}"/>
          </ac:spMkLst>
        </pc:spChg>
        <pc:graphicFrameChg chg="add del">
          <ac:chgData name="Zeke Herrera" userId="d2eb125742d8887b" providerId="LiveId" clId="{5B5811AA-EFEE-4DB1-BEBC-0B1440BB359B}" dt="2023-11-13T16:07:18.790" v="206" actId="26606"/>
          <ac:graphicFrameMkLst>
            <pc:docMk/>
            <pc:sldMk cId="971040815" sldId="257"/>
            <ac:graphicFrameMk id="44" creationId="{9234E15D-C8E8-4E73-3272-63CDDD6FFD3F}"/>
          </ac:graphicFrameMkLst>
        </pc:graphicFrameChg>
        <pc:graphicFrameChg chg="add del">
          <ac:chgData name="Zeke Herrera" userId="d2eb125742d8887b" providerId="LiveId" clId="{5B5811AA-EFEE-4DB1-BEBC-0B1440BB359B}" dt="2023-11-13T16:07:28.739" v="208" actId="26606"/>
          <ac:graphicFrameMkLst>
            <pc:docMk/>
            <pc:sldMk cId="971040815" sldId="257"/>
            <ac:graphicFrameMk id="46" creationId="{4B227925-558C-9479-3894-710C89191747}"/>
          </ac:graphicFrameMkLst>
        </pc:graphicFrameChg>
        <pc:graphicFrameChg chg="add del">
          <ac:chgData name="Zeke Herrera" userId="d2eb125742d8887b" providerId="LiveId" clId="{5B5811AA-EFEE-4DB1-BEBC-0B1440BB359B}" dt="2023-11-14T00:28:03.983" v="1373" actId="26606"/>
          <ac:graphicFrameMkLst>
            <pc:docMk/>
            <pc:sldMk cId="971040815" sldId="257"/>
            <ac:graphicFrameMk id="73" creationId="{CE1EBEC8-AE19-D040-5F97-6F803F54B5FB}"/>
          </ac:graphicFrameMkLst>
        </pc:graphicFrameChg>
        <pc:picChg chg="add mod">
          <ac:chgData name="Zeke Herrera" userId="d2eb125742d8887b" providerId="LiveId" clId="{5B5811AA-EFEE-4DB1-BEBC-0B1440BB359B}" dt="2023-11-13T16:07:34.140" v="211" actId="26606"/>
          <ac:picMkLst>
            <pc:docMk/>
            <pc:sldMk cId="971040815" sldId="257"/>
            <ac:picMk id="24" creationId="{130EC8CF-A09E-7ACD-FDA5-253681707D28}"/>
          </ac:picMkLst>
        </pc:picChg>
      </pc:sldChg>
      <pc:sldChg chg="addSp delSp modSp new mod setBg">
        <pc:chgData name="Zeke Herrera" userId="d2eb125742d8887b" providerId="LiveId" clId="{5B5811AA-EFEE-4DB1-BEBC-0B1440BB359B}" dt="2023-11-13T16:20:47.598" v="454" actId="26606"/>
        <pc:sldMkLst>
          <pc:docMk/>
          <pc:sldMk cId="1020738020" sldId="258"/>
        </pc:sldMkLst>
        <pc:spChg chg="mo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2" creationId="{2C35B06D-C4FB-3441-7004-3017238A9DA9}"/>
          </ac:spMkLst>
        </pc:spChg>
        <pc:spChg chg="add del mod">
          <ac:chgData name="Zeke Herrera" userId="d2eb125742d8887b" providerId="LiveId" clId="{5B5811AA-EFEE-4DB1-BEBC-0B1440BB359B}" dt="2023-11-13T16:12:22.800" v="403" actId="26606"/>
          <ac:spMkLst>
            <pc:docMk/>
            <pc:sldMk cId="1020738020" sldId="258"/>
            <ac:spMk id="3" creationId="{F63D2E54-BD4E-D0BA-23BB-396012E7573C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8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10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12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14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16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18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20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22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19:10.259" v="438" actId="26606"/>
          <ac:spMkLst>
            <pc:docMk/>
            <pc:sldMk cId="1020738020" sldId="258"/>
            <ac:spMk id="24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35" creationId="{099405E2-1A96-4DBA-A9DC-4C2A1B421CA9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37" creationId="{6186DD79-F4CA-4DD7-9C78-AC180665FA3C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39" creationId="{BCF4857D-F003-4CA1-82AB-00900B1008BA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41" creationId="{79855050-A75B-4DD0-9B56-8B1C7722D884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43" creationId="{5E6738EB-6FF0-4AF9-8462-57F4494B88B2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45" creationId="{DB791336-FCAA-4174-9303-B3F374861110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47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3T16:17:34.938" v="427" actId="26606"/>
          <ac:spMkLst>
            <pc:docMk/>
            <pc:sldMk cId="1020738020" sldId="258"/>
            <ac:spMk id="49" creationId="{988521F4-D44A-42C5-9BDB-5CA25554098B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1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2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3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4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5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6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7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8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17:37.448" v="429" actId="26606"/>
          <ac:spMkLst>
            <pc:docMk/>
            <pc:sldMk cId="1020738020" sldId="258"/>
            <ac:spMk id="59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1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2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3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4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5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6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7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8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17:49.044" v="431" actId="26606"/>
          <ac:spMkLst>
            <pc:docMk/>
            <pc:sldMk cId="1020738020" sldId="258"/>
            <ac:spMk id="69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1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2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3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4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5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6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7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8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18:01.385" v="433" actId="26606"/>
          <ac:spMkLst>
            <pc:docMk/>
            <pc:sldMk cId="1020738020" sldId="258"/>
            <ac:spMk id="79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1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2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3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4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5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6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7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8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18:07.859" v="435" actId="26606"/>
          <ac:spMkLst>
            <pc:docMk/>
            <pc:sldMk cId="1020738020" sldId="258"/>
            <ac:spMk id="89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19:10.249" v="437" actId="26606"/>
          <ac:spMkLst>
            <pc:docMk/>
            <pc:sldMk cId="1020738020" sldId="258"/>
            <ac:spMk id="91" creationId="{72526924-84D3-45FB-A5FE-62D8FCBF53B6}"/>
          </ac:spMkLst>
        </pc:spChg>
        <pc:spChg chg="add del">
          <ac:chgData name="Zeke Herrera" userId="d2eb125742d8887b" providerId="LiveId" clId="{5B5811AA-EFEE-4DB1-BEBC-0B1440BB359B}" dt="2023-11-13T16:19:10.249" v="437" actId="26606"/>
          <ac:spMkLst>
            <pc:docMk/>
            <pc:sldMk cId="1020738020" sldId="258"/>
            <ac:spMk id="92" creationId="{5C2A6256-1DD0-4E4B-A8B3-9A711B4DBE0C}"/>
          </ac:spMkLst>
        </pc:spChg>
        <pc:spChg chg="add del">
          <ac:chgData name="Zeke Herrera" userId="d2eb125742d8887b" providerId="LiveId" clId="{5B5811AA-EFEE-4DB1-BEBC-0B1440BB359B}" dt="2023-11-13T16:19:10.249" v="437" actId="26606"/>
          <ac:spMkLst>
            <pc:docMk/>
            <pc:sldMk cId="1020738020" sldId="258"/>
            <ac:spMk id="93" creationId="{41760540-185E-4652-BFD2-9B362EF3BC99}"/>
          </ac:spMkLst>
        </pc:spChg>
        <pc:spChg chg="add del">
          <ac:chgData name="Zeke Herrera" userId="d2eb125742d8887b" providerId="LiveId" clId="{5B5811AA-EFEE-4DB1-BEBC-0B1440BB359B}" dt="2023-11-13T16:19:10.249" v="437" actId="26606"/>
          <ac:spMkLst>
            <pc:docMk/>
            <pc:sldMk cId="1020738020" sldId="258"/>
            <ac:spMk id="94" creationId="{729789F4-85C1-41A0-83EB-992E22210CB9}"/>
          </ac:spMkLst>
        </pc:spChg>
        <pc:spChg chg="add del">
          <ac:chgData name="Zeke Herrera" userId="d2eb125742d8887b" providerId="LiveId" clId="{5B5811AA-EFEE-4DB1-BEBC-0B1440BB359B}" dt="2023-11-13T16:19:10.249" v="437" actId="26606"/>
          <ac:spMkLst>
            <pc:docMk/>
            <pc:sldMk cId="1020738020" sldId="258"/>
            <ac:spMk id="95" creationId="{9D9D367D-6DD2-4A7C-8918-0DCAC297559A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97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98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99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0" creationId="{65304E59-B4DC-4CA3-89F1-5C88000EB708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1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2" creationId="{1C1079DE-42AC-4D2A-8027-2E9A51B36D7E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3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4" creationId="{73167A8C-FFEF-4D1B-8459-E2BB5C045FAE}"/>
          </ac:spMkLst>
        </pc:spChg>
        <pc:spChg chg="add del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05" creationId="{1CA3DFBE-30A6-4BDE-9238-14F3652B4F99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10" creationId="{099405E2-1A96-4DBA-A9DC-4C2A1B421CA9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12" creationId="{3DB426D6-FD66-4A48-A6EB-235CF40812EE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14" creationId="{79855050-A75B-4DD0-9B56-8B1C7722D884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16" creationId="{C509E6C1-B33E-49E8-8D77-7D2A9B49E878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18" creationId="{5E6738EB-6FF0-4AF9-8462-57F4494B88B2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20" creationId="{DB791336-FCAA-4174-9303-B3F374861110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22" creationId="{988521F4-D44A-42C5-9BDB-5CA25554098B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24" creationId="{AD0687CC-D1D8-44B2-9573-CC65510ECBF0}"/>
          </ac:spMkLst>
        </pc:spChg>
        <pc:spChg chg="add del">
          <ac:chgData name="Zeke Herrera" userId="d2eb125742d8887b" providerId="LiveId" clId="{5B5811AA-EFEE-4DB1-BEBC-0B1440BB359B}" dt="2023-11-13T16:20:39.030" v="449" actId="26606"/>
          <ac:spMkLst>
            <pc:docMk/>
            <pc:sldMk cId="1020738020" sldId="258"/>
            <ac:spMk id="126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3T16:20:43.238" v="451" actId="26606"/>
          <ac:spMkLst>
            <pc:docMk/>
            <pc:sldMk cId="1020738020" sldId="258"/>
            <ac:spMk id="128" creationId="{72526924-84D3-45FB-A5FE-62D8FCBF53B6}"/>
          </ac:spMkLst>
        </pc:spChg>
        <pc:spChg chg="add del">
          <ac:chgData name="Zeke Herrera" userId="d2eb125742d8887b" providerId="LiveId" clId="{5B5811AA-EFEE-4DB1-BEBC-0B1440BB359B}" dt="2023-11-13T16:20:43.238" v="451" actId="26606"/>
          <ac:spMkLst>
            <pc:docMk/>
            <pc:sldMk cId="1020738020" sldId="258"/>
            <ac:spMk id="129" creationId="{5C2A6256-1DD0-4E4B-A8B3-9A711B4DBE0C}"/>
          </ac:spMkLst>
        </pc:spChg>
        <pc:spChg chg="add del">
          <ac:chgData name="Zeke Herrera" userId="d2eb125742d8887b" providerId="LiveId" clId="{5B5811AA-EFEE-4DB1-BEBC-0B1440BB359B}" dt="2023-11-13T16:20:43.238" v="451" actId="26606"/>
          <ac:spMkLst>
            <pc:docMk/>
            <pc:sldMk cId="1020738020" sldId="258"/>
            <ac:spMk id="130" creationId="{41760540-185E-4652-BFD2-9B362EF3BC99}"/>
          </ac:spMkLst>
        </pc:spChg>
        <pc:spChg chg="add del">
          <ac:chgData name="Zeke Herrera" userId="d2eb125742d8887b" providerId="LiveId" clId="{5B5811AA-EFEE-4DB1-BEBC-0B1440BB359B}" dt="2023-11-13T16:20:43.238" v="451" actId="26606"/>
          <ac:spMkLst>
            <pc:docMk/>
            <pc:sldMk cId="1020738020" sldId="258"/>
            <ac:spMk id="131" creationId="{729789F4-85C1-41A0-83EB-992E22210CB9}"/>
          </ac:spMkLst>
        </pc:spChg>
        <pc:spChg chg="add del">
          <ac:chgData name="Zeke Herrera" userId="d2eb125742d8887b" providerId="LiveId" clId="{5B5811AA-EFEE-4DB1-BEBC-0B1440BB359B}" dt="2023-11-13T16:20:43.238" v="451" actId="26606"/>
          <ac:spMkLst>
            <pc:docMk/>
            <pc:sldMk cId="1020738020" sldId="258"/>
            <ac:spMk id="132" creationId="{9D9D367D-6DD2-4A7C-8918-0DCAC297559A}"/>
          </ac:spMkLst>
        </pc:spChg>
        <pc:spChg chg="add del">
          <ac:chgData name="Zeke Herrera" userId="d2eb125742d8887b" providerId="LiveId" clId="{5B5811AA-EFEE-4DB1-BEBC-0B1440BB359B}" dt="2023-11-13T16:20:47.567" v="453" actId="26606"/>
          <ac:spMkLst>
            <pc:docMk/>
            <pc:sldMk cId="1020738020" sldId="258"/>
            <ac:spMk id="134" creationId="{72526924-84D3-45FB-A5FE-62D8FCBF53B6}"/>
          </ac:spMkLst>
        </pc:spChg>
        <pc:spChg chg="add del">
          <ac:chgData name="Zeke Herrera" userId="d2eb125742d8887b" providerId="LiveId" clId="{5B5811AA-EFEE-4DB1-BEBC-0B1440BB359B}" dt="2023-11-13T16:20:47.567" v="453" actId="26606"/>
          <ac:spMkLst>
            <pc:docMk/>
            <pc:sldMk cId="1020738020" sldId="258"/>
            <ac:spMk id="135" creationId="{5C2A6256-1DD0-4E4B-A8B3-9A711B4DBE0C}"/>
          </ac:spMkLst>
        </pc:spChg>
        <pc:spChg chg="add del">
          <ac:chgData name="Zeke Herrera" userId="d2eb125742d8887b" providerId="LiveId" clId="{5B5811AA-EFEE-4DB1-BEBC-0B1440BB359B}" dt="2023-11-13T16:20:47.567" v="453" actId="26606"/>
          <ac:spMkLst>
            <pc:docMk/>
            <pc:sldMk cId="1020738020" sldId="258"/>
            <ac:spMk id="136" creationId="{41760540-185E-4652-BFD2-9B362EF3BC99}"/>
          </ac:spMkLst>
        </pc:spChg>
        <pc:spChg chg="add del">
          <ac:chgData name="Zeke Herrera" userId="d2eb125742d8887b" providerId="LiveId" clId="{5B5811AA-EFEE-4DB1-BEBC-0B1440BB359B}" dt="2023-11-13T16:20:47.567" v="453" actId="26606"/>
          <ac:spMkLst>
            <pc:docMk/>
            <pc:sldMk cId="1020738020" sldId="258"/>
            <ac:spMk id="137" creationId="{729789F4-85C1-41A0-83EB-992E22210CB9}"/>
          </ac:spMkLst>
        </pc:spChg>
        <pc:spChg chg="add del">
          <ac:chgData name="Zeke Herrera" userId="d2eb125742d8887b" providerId="LiveId" clId="{5B5811AA-EFEE-4DB1-BEBC-0B1440BB359B}" dt="2023-11-13T16:20:47.567" v="453" actId="26606"/>
          <ac:spMkLst>
            <pc:docMk/>
            <pc:sldMk cId="1020738020" sldId="258"/>
            <ac:spMk id="138" creationId="{9D9D367D-6DD2-4A7C-8918-0DCAC297559A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0" creationId="{099405E2-1A96-4DBA-A9DC-4C2A1B421CA9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1" creationId="{61363234-E0BA-4476-B051-D8D9FA506B5A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2" creationId="{932FF329-3A87-4F66-BA01-91CD63C8119F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3" creationId="{79855050-A75B-4DD0-9B56-8B1C7722D884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4" creationId="{0FA286C7-EFC7-4DFE-967A-7E37BA0F363B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5" creationId="{10C9F0E8-EF8B-43C1-9C77-E9DDAF1A0FDD}"/>
          </ac:spMkLst>
        </pc:spChg>
        <pc:spChg chg="add">
          <ac:chgData name="Zeke Herrera" userId="d2eb125742d8887b" providerId="LiveId" clId="{5B5811AA-EFEE-4DB1-BEBC-0B1440BB359B}" dt="2023-11-13T16:20:47.598" v="454" actId="26606"/>
          <ac:spMkLst>
            <pc:docMk/>
            <pc:sldMk cId="1020738020" sldId="258"/>
            <ac:spMk id="146" creationId="{379DC473-98F8-45DF-B136-EC0F0F4C6B23}"/>
          </ac:spMkLst>
        </pc:spChg>
        <pc:graphicFrameChg chg="add del">
          <ac:chgData name="Zeke Herrera" userId="d2eb125742d8887b" providerId="LiveId" clId="{5B5811AA-EFEE-4DB1-BEBC-0B1440BB359B}" dt="2023-11-13T16:12:17.631" v="400" actId="26606"/>
          <ac:graphicFrameMkLst>
            <pc:docMk/>
            <pc:sldMk cId="1020738020" sldId="258"/>
            <ac:graphicFrameMk id="26" creationId="{6401A4EC-959C-A02C-B0EE-EA630B2B3EDE}"/>
          </ac:graphicFrameMkLst>
        </pc:graphicFrameChg>
        <pc:graphicFrameChg chg="add del">
          <ac:chgData name="Zeke Herrera" userId="d2eb125742d8887b" providerId="LiveId" clId="{5B5811AA-EFEE-4DB1-BEBC-0B1440BB359B}" dt="2023-11-13T16:12:22.771" v="402" actId="26606"/>
          <ac:graphicFrameMkLst>
            <pc:docMk/>
            <pc:sldMk cId="1020738020" sldId="258"/>
            <ac:graphicFrameMk id="28" creationId="{BC0A032D-C421-ACE3-49C9-9B6F126160AA}"/>
          </ac:graphicFrameMkLst>
        </pc:graphicFrameChg>
        <pc:graphicFrameChg chg="add mod modGraphic">
          <ac:chgData name="Zeke Herrera" userId="d2eb125742d8887b" providerId="LiveId" clId="{5B5811AA-EFEE-4DB1-BEBC-0B1440BB359B}" dt="2023-11-13T16:20:47.598" v="454" actId="26606"/>
          <ac:graphicFrameMkLst>
            <pc:docMk/>
            <pc:sldMk cId="1020738020" sldId="258"/>
            <ac:graphicFrameMk id="30" creationId="{6401A4EC-959C-A02C-B0EE-EA630B2B3EDE}"/>
          </ac:graphicFrameMkLst>
        </pc:graphicFrameChg>
      </pc:sldChg>
      <pc:sldChg chg="addSp delSp modSp new mod setBg">
        <pc:chgData name="Zeke Herrera" userId="d2eb125742d8887b" providerId="LiveId" clId="{5B5811AA-EFEE-4DB1-BEBC-0B1440BB359B}" dt="2023-11-14T00:48:31.003" v="2138" actId="2710"/>
        <pc:sldMkLst>
          <pc:docMk/>
          <pc:sldMk cId="4175251297" sldId="259"/>
        </pc:sldMkLst>
        <pc:spChg chg="mo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2" creationId="{812D8BDD-FC2E-B4EE-C443-2885591B80E5}"/>
          </ac:spMkLst>
        </pc:spChg>
        <pc:spChg chg="mod">
          <ac:chgData name="Zeke Herrera" userId="d2eb125742d8887b" providerId="LiveId" clId="{5B5811AA-EFEE-4DB1-BEBC-0B1440BB359B}" dt="2023-11-14T00:33:07.306" v="1395" actId="12"/>
          <ac:spMkLst>
            <pc:docMk/>
            <pc:sldMk cId="4175251297" sldId="259"/>
            <ac:spMk id="3" creationId="{E5C39FDE-A278-5009-189D-342617F5BD30}"/>
          </ac:spMkLst>
        </pc:spChg>
        <pc:spChg chg="add del mod">
          <ac:chgData name="Zeke Herrera" userId="d2eb125742d8887b" providerId="LiveId" clId="{5B5811AA-EFEE-4DB1-BEBC-0B1440BB359B}" dt="2023-11-14T00:32:46.969" v="1391"/>
          <ac:spMkLst>
            <pc:docMk/>
            <pc:sldMk cId="4175251297" sldId="259"/>
            <ac:spMk id="4" creationId="{69F2261A-A2B7-D056-4C29-635925C1BAE2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0" creationId="{6186DD79-F4CA-4DD7-9C78-AC180665FA3C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1" creationId="{099405E2-1A96-4DBA-A9DC-4C2A1B421CA9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2" creationId="{BCF4857D-F003-4CA1-82AB-00900B1008BA}"/>
          </ac:spMkLst>
        </pc:spChg>
        <pc:spChg chg="add mod">
          <ac:chgData name="Zeke Herrera" userId="d2eb125742d8887b" providerId="LiveId" clId="{5B5811AA-EFEE-4DB1-BEBC-0B1440BB359B}" dt="2023-11-14T00:48:31.003" v="2138" actId="2710"/>
          <ac:spMkLst>
            <pc:docMk/>
            <pc:sldMk cId="4175251297" sldId="259"/>
            <ac:spMk id="13" creationId="{4AD89316-CFF6-6B25-FAE4-75EC73D5E0B4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4" creationId="{79855050-A75B-4DD0-9B56-8B1C7722D884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6" creationId="{5E6738EB-6FF0-4AF9-8462-57F4494B88B2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18" creationId="{DB791336-FCAA-4174-9303-B3F374861110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20" creationId="{CA212158-300D-44D0-9CCE-472C3F669EE1}"/>
          </ac:spMkLst>
        </pc:spChg>
        <pc:spChg chg="add">
          <ac:chgData name="Zeke Herrera" userId="d2eb125742d8887b" providerId="LiveId" clId="{5B5811AA-EFEE-4DB1-BEBC-0B1440BB359B}" dt="2023-11-14T00:31:40.049" v="1387" actId="26606"/>
          <ac:spMkLst>
            <pc:docMk/>
            <pc:sldMk cId="4175251297" sldId="259"/>
            <ac:spMk id="22" creationId="{988521F4-D44A-42C5-9BDB-5CA25554098B}"/>
          </ac:spMkLst>
        </pc:spChg>
        <pc:graphicFrameChg chg="add del mod modGraphic">
          <ac:chgData name="Zeke Herrera" userId="d2eb125742d8887b" providerId="LiveId" clId="{5B5811AA-EFEE-4DB1-BEBC-0B1440BB359B}" dt="2023-11-13T16:30:09.134" v="638" actId="21"/>
          <ac:graphicFrameMkLst>
            <pc:docMk/>
            <pc:sldMk cId="4175251297" sldId="259"/>
            <ac:graphicFrameMk id="4" creationId="{FD09ECF0-53C0-A834-9B3B-410C9B6882CD}"/>
          </ac:graphicFrameMkLst>
        </pc:graphicFrameChg>
        <pc:graphicFrameChg chg="add del mod modGraphic">
          <ac:chgData name="Zeke Herrera" userId="d2eb125742d8887b" providerId="LiveId" clId="{5B5811AA-EFEE-4DB1-BEBC-0B1440BB359B}" dt="2023-11-13T16:30:04.624" v="637" actId="21"/>
          <ac:graphicFrameMkLst>
            <pc:docMk/>
            <pc:sldMk cId="4175251297" sldId="259"/>
            <ac:graphicFrameMk id="5" creationId="{7519B0D8-B404-FB0A-686C-7AB7DB3BA67F}"/>
          </ac:graphicFrameMkLst>
        </pc:graphicFrameChg>
        <pc:graphicFrameChg chg="add del mod modGraphic">
          <ac:chgData name="Zeke Herrera" userId="d2eb125742d8887b" providerId="LiveId" clId="{5B5811AA-EFEE-4DB1-BEBC-0B1440BB359B}" dt="2023-11-14T00:18:42.862" v="1094" actId="21"/>
          <ac:graphicFrameMkLst>
            <pc:docMk/>
            <pc:sldMk cId="4175251297" sldId="259"/>
            <ac:graphicFrameMk id="6" creationId="{52C8264F-19D8-2A63-CD70-37795002FCB9}"/>
          </ac:graphicFrameMkLst>
        </pc:graphicFrameChg>
        <pc:graphicFrameChg chg="add del modGraphic">
          <ac:chgData name="Zeke Herrera" userId="d2eb125742d8887b" providerId="LiveId" clId="{5B5811AA-EFEE-4DB1-BEBC-0B1440BB359B}" dt="2023-11-13T16:31:04.377" v="643" actId="21"/>
          <ac:graphicFrameMkLst>
            <pc:docMk/>
            <pc:sldMk cId="4175251297" sldId="259"/>
            <ac:graphicFrameMk id="7" creationId="{0145869B-3FF9-1F9C-79E7-7D120EC212BF}"/>
          </ac:graphicFrameMkLst>
        </pc:graphicFrameChg>
        <pc:graphicFrameChg chg="add del mod modGraphic">
          <ac:chgData name="Zeke Herrera" userId="d2eb125742d8887b" providerId="LiveId" clId="{5B5811AA-EFEE-4DB1-BEBC-0B1440BB359B}" dt="2023-11-14T00:18:39.411" v="1093" actId="21"/>
          <ac:graphicFrameMkLst>
            <pc:docMk/>
            <pc:sldMk cId="4175251297" sldId="259"/>
            <ac:graphicFrameMk id="8" creationId="{50D4CF61-FB73-9A45-C84B-070EFF6D5E7B}"/>
          </ac:graphicFrameMkLst>
        </pc:graphicFrameChg>
        <pc:graphicFrameChg chg="add del mod modGraphic">
          <ac:chgData name="Zeke Herrera" userId="d2eb125742d8887b" providerId="LiveId" clId="{5B5811AA-EFEE-4DB1-BEBC-0B1440BB359B}" dt="2023-11-14T00:18:35.454" v="1092" actId="21"/>
          <ac:graphicFrameMkLst>
            <pc:docMk/>
            <pc:sldMk cId="4175251297" sldId="259"/>
            <ac:graphicFrameMk id="9" creationId="{C3EC5656-0864-3A3B-334B-B9A95440E262}"/>
          </ac:graphicFrameMkLst>
        </pc:graphicFrameChg>
        <pc:picChg chg="add del mod">
          <ac:chgData name="Zeke Herrera" userId="d2eb125742d8887b" providerId="LiveId" clId="{5B5811AA-EFEE-4DB1-BEBC-0B1440BB359B}" dt="2023-11-14T00:45:24.434" v="2122" actId="21"/>
          <ac:picMkLst>
            <pc:docMk/>
            <pc:sldMk cId="4175251297" sldId="259"/>
            <ac:picMk id="7" creationId="{536790B7-FED5-DBD1-EBD9-353D9F00B144}"/>
          </ac:picMkLst>
        </pc:picChg>
      </pc:sldChg>
      <pc:sldChg chg="addSp delSp modSp mod">
        <pc:chgData name="Zeke Herrera" userId="d2eb125742d8887b" providerId="LiveId" clId="{5B5811AA-EFEE-4DB1-BEBC-0B1440BB359B}" dt="2023-11-14T00:30:30.775" v="1386" actId="14100"/>
        <pc:sldMkLst>
          <pc:docMk/>
          <pc:sldMk cId="4227833713" sldId="260"/>
        </pc:sldMkLst>
        <pc:spChg chg="mod">
          <ac:chgData name="Zeke Herrera" userId="d2eb125742d8887b" providerId="LiveId" clId="{5B5811AA-EFEE-4DB1-BEBC-0B1440BB359B}" dt="2023-11-14T00:19:14.097" v="1152" actId="20577"/>
          <ac:spMkLst>
            <pc:docMk/>
            <pc:sldMk cId="4227833713" sldId="260"/>
            <ac:spMk id="2" creationId="{498628B0-8F5A-EFD0-D963-B42863CBF928}"/>
          </ac:spMkLst>
        </pc:spChg>
        <pc:spChg chg="del">
          <ac:chgData name="Zeke Herrera" userId="d2eb125742d8887b" providerId="LiveId" clId="{5B5811AA-EFEE-4DB1-BEBC-0B1440BB359B}" dt="2023-11-14T00:10:08.255" v="769" actId="3680"/>
          <ac:spMkLst>
            <pc:docMk/>
            <pc:sldMk cId="4227833713" sldId="260"/>
            <ac:spMk id="3" creationId="{B1BE066D-E870-73CB-C46E-F8B03E21B0F1}"/>
          </ac:spMkLst>
        </pc:spChg>
        <pc:spChg chg="mod">
          <ac:chgData name="Zeke Herrera" userId="d2eb125742d8887b" providerId="LiveId" clId="{5B5811AA-EFEE-4DB1-BEBC-0B1440BB359B}" dt="2023-11-14T00:16:47.492" v="1074" actId="20577"/>
          <ac:spMkLst>
            <pc:docMk/>
            <pc:sldMk cId="4227833713" sldId="260"/>
            <ac:spMk id="4" creationId="{250D431D-A8B5-3D8C-E516-DF051929425B}"/>
          </ac:spMkLst>
        </pc:spChg>
        <pc:spChg chg="add mod">
          <ac:chgData name="Zeke Herrera" userId="d2eb125742d8887b" providerId="LiveId" clId="{5B5811AA-EFEE-4DB1-BEBC-0B1440BB359B}" dt="2023-11-14T00:16:49.433" v="1075" actId="1076"/>
          <ac:spMkLst>
            <pc:docMk/>
            <pc:sldMk cId="4227833713" sldId="260"/>
            <ac:spMk id="7" creationId="{62E8F8E6-FFDF-7640-A582-F65892AFD9F1}"/>
          </ac:spMkLst>
        </pc:spChg>
        <pc:spChg chg="add mod">
          <ac:chgData name="Zeke Herrera" userId="d2eb125742d8887b" providerId="LiveId" clId="{5B5811AA-EFEE-4DB1-BEBC-0B1440BB359B}" dt="2023-11-14T00:15:23.416" v="990" actId="20577"/>
          <ac:spMkLst>
            <pc:docMk/>
            <pc:sldMk cId="4227833713" sldId="260"/>
            <ac:spMk id="11" creationId="{13390E92-EEA2-3313-AC9E-235DBDBCD187}"/>
          </ac:spMkLst>
        </pc:spChg>
        <pc:graphicFrameChg chg="add del mod ord modGraphic">
          <ac:chgData name="Zeke Herrera" userId="d2eb125742d8887b" providerId="LiveId" clId="{5B5811AA-EFEE-4DB1-BEBC-0B1440BB359B}" dt="2023-11-14T00:15:12.722" v="973" actId="21"/>
          <ac:graphicFrameMkLst>
            <pc:docMk/>
            <pc:sldMk cId="4227833713" sldId="260"/>
            <ac:graphicFrameMk id="5" creationId="{A0AFFCB3-D4D9-F8C9-8103-B16B3BDA0FAE}"/>
          </ac:graphicFrameMkLst>
        </pc:graphicFrameChg>
        <pc:graphicFrameChg chg="add mod modGraphic">
          <ac:chgData name="Zeke Herrera" userId="d2eb125742d8887b" providerId="LiveId" clId="{5B5811AA-EFEE-4DB1-BEBC-0B1440BB359B}" dt="2023-11-14T00:30:30.775" v="1386" actId="14100"/>
          <ac:graphicFrameMkLst>
            <pc:docMk/>
            <pc:sldMk cId="4227833713" sldId="260"/>
            <ac:graphicFrameMk id="6" creationId="{EF9B8BBE-0DB5-8267-43C8-E88E236B3DB7}"/>
          </ac:graphicFrameMkLst>
        </pc:graphicFrameChg>
        <pc:graphicFrameChg chg="add mod modGraphic">
          <ac:chgData name="Zeke Herrera" userId="d2eb125742d8887b" providerId="LiveId" clId="{5B5811AA-EFEE-4DB1-BEBC-0B1440BB359B}" dt="2023-11-14T00:30:23.153" v="1385" actId="1076"/>
          <ac:graphicFrameMkLst>
            <pc:docMk/>
            <pc:sldMk cId="4227833713" sldId="260"/>
            <ac:graphicFrameMk id="12" creationId="{738CF007-B87C-BD32-A4AC-A85AD1530847}"/>
          </ac:graphicFrameMkLst>
        </pc:graphicFrameChg>
        <pc:picChg chg="add del mod">
          <ac:chgData name="Zeke Herrera" userId="d2eb125742d8887b" providerId="LiveId" clId="{5B5811AA-EFEE-4DB1-BEBC-0B1440BB359B}" dt="2023-11-14T00:14:26.097" v="964" actId="22"/>
          <ac:picMkLst>
            <pc:docMk/>
            <pc:sldMk cId="4227833713" sldId="260"/>
            <ac:picMk id="9" creationId="{353C3E6D-15A4-80C6-42EC-E351717B0411}"/>
          </ac:picMkLst>
        </pc:picChg>
      </pc:sldChg>
      <pc:sldChg chg="addSp modSp mod setBg">
        <pc:chgData name="Zeke Herrera" userId="d2eb125742d8887b" providerId="LiveId" clId="{5B5811AA-EFEE-4DB1-BEBC-0B1440BB359B}" dt="2023-11-14T00:50:51.010" v="2152" actId="14100"/>
        <pc:sldMkLst>
          <pc:docMk/>
          <pc:sldMk cId="3446902454" sldId="261"/>
        </pc:sldMkLst>
        <pc:spChg chg="mo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2" creationId="{F0D12AC1-F62E-44B2-53DE-BC93FB71205D}"/>
          </ac:spMkLst>
        </pc:spChg>
        <pc:spChg chg="mod">
          <ac:chgData name="Zeke Herrera" userId="d2eb125742d8887b" providerId="LiveId" clId="{5B5811AA-EFEE-4DB1-BEBC-0B1440BB359B}" dt="2023-11-14T00:47:28.866" v="2129" actId="27636"/>
          <ac:spMkLst>
            <pc:docMk/>
            <pc:sldMk cId="3446902454" sldId="261"/>
            <ac:spMk id="3" creationId="{5277C0B5-5AFD-D280-F66A-6D1D88D1F532}"/>
          </ac:spMkLst>
        </pc:spChg>
        <pc:spChg chg="ad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10" creationId="{7BC06BCF-7320-499B-88F4-B5CA302B79C0}"/>
          </ac:spMkLst>
        </pc:spChg>
        <pc:spChg chg="ad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12" creationId="{656391D0-667E-4896-B135-3EACC242E9AF}"/>
          </ac:spMkLst>
        </pc:spChg>
        <pc:spChg chg="ad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14" creationId="{9E960E78-2AB2-44CD-9D6D-3A87531D7613}"/>
          </ac:spMkLst>
        </pc:spChg>
        <pc:spChg chg="ad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16" creationId="{C909C433-6200-400E-ACC5-60A5004869B3}"/>
          </ac:spMkLst>
        </pc:spChg>
        <pc:spChg chg="add">
          <ac:chgData name="Zeke Herrera" userId="d2eb125742d8887b" providerId="LiveId" clId="{5B5811AA-EFEE-4DB1-BEBC-0B1440BB359B}" dt="2023-11-14T00:47:28.828" v="2128" actId="26606"/>
          <ac:spMkLst>
            <pc:docMk/>
            <pc:sldMk cId="3446902454" sldId="261"/>
            <ac:spMk id="18" creationId="{60328808-6121-4268-B0D0-AB78E2170B13}"/>
          </ac:spMkLst>
        </pc:spChg>
        <pc:picChg chg="add mod">
          <ac:chgData name="Zeke Herrera" userId="d2eb125742d8887b" providerId="LiveId" clId="{5B5811AA-EFEE-4DB1-BEBC-0B1440BB359B}" dt="2023-11-14T00:47:39.309" v="2131" actId="1076"/>
          <ac:picMkLst>
            <pc:docMk/>
            <pc:sldMk cId="3446902454" sldId="261"/>
            <ac:picMk id="4" creationId="{9B06FB76-8E46-90EC-EEA3-0465A1AB7D18}"/>
          </ac:picMkLst>
        </pc:picChg>
        <pc:picChg chg="add mod">
          <ac:chgData name="Zeke Herrera" userId="d2eb125742d8887b" providerId="LiveId" clId="{5B5811AA-EFEE-4DB1-BEBC-0B1440BB359B}" dt="2023-11-14T00:50:51.010" v="2152" actId="14100"/>
          <ac:picMkLst>
            <pc:docMk/>
            <pc:sldMk cId="3446902454" sldId="261"/>
            <ac:picMk id="6" creationId="{C9239628-4510-AE2C-E44D-352E68BA06D3}"/>
          </ac:picMkLst>
        </pc:picChg>
      </pc:sldChg>
      <pc:sldChg chg="modSp mod">
        <pc:chgData name="Zeke Herrera" userId="d2eb125742d8887b" providerId="LiveId" clId="{5B5811AA-EFEE-4DB1-BEBC-0B1440BB359B}" dt="2023-11-14T01:13:02.023" v="2398" actId="5793"/>
        <pc:sldMkLst>
          <pc:docMk/>
          <pc:sldMk cId="2707254925" sldId="262"/>
        </pc:sldMkLst>
        <pc:spChg chg="mod">
          <ac:chgData name="Zeke Herrera" userId="d2eb125742d8887b" providerId="LiveId" clId="{5B5811AA-EFEE-4DB1-BEBC-0B1440BB359B}" dt="2023-11-14T01:12:38.292" v="2392" actId="20577"/>
          <ac:spMkLst>
            <pc:docMk/>
            <pc:sldMk cId="2707254925" sldId="262"/>
            <ac:spMk id="2" creationId="{3D5E6407-84F3-390E-DEAC-7D9B742EF0FF}"/>
          </ac:spMkLst>
        </pc:spChg>
        <pc:spChg chg="mod">
          <ac:chgData name="Zeke Herrera" userId="d2eb125742d8887b" providerId="LiveId" clId="{5B5811AA-EFEE-4DB1-BEBC-0B1440BB359B}" dt="2023-11-14T01:13:02.023" v="2398" actId="5793"/>
          <ac:spMkLst>
            <pc:docMk/>
            <pc:sldMk cId="2707254925" sldId="262"/>
            <ac:spMk id="3" creationId="{A906CED3-B0E3-10AB-D16A-2BCA6E1D75B6}"/>
          </ac:spMkLst>
        </pc:spChg>
        <pc:spChg chg="mod">
          <ac:chgData name="Zeke Herrera" userId="d2eb125742d8887b" providerId="LiveId" clId="{5B5811AA-EFEE-4DB1-BEBC-0B1440BB359B}" dt="2023-11-14T01:12:46.975" v="2393" actId="255"/>
          <ac:spMkLst>
            <pc:docMk/>
            <pc:sldMk cId="2707254925" sldId="262"/>
            <ac:spMk id="4" creationId="{61EF97FB-5CEF-983C-EC71-D749A6F63A4C}"/>
          </ac:spMkLst>
        </pc:spChg>
        <pc:spChg chg="mod">
          <ac:chgData name="Zeke Herrera" userId="d2eb125742d8887b" providerId="LiveId" clId="{5B5811AA-EFEE-4DB1-BEBC-0B1440BB359B}" dt="2023-11-14T01:09:05.451" v="2384" actId="20577"/>
          <ac:spMkLst>
            <pc:docMk/>
            <pc:sldMk cId="2707254925" sldId="262"/>
            <ac:spMk id="5" creationId="{C78D1A64-EA01-781B-B295-921784DB0FE9}"/>
          </ac:spMkLst>
        </pc:spChg>
      </pc:sldChg>
      <pc:sldChg chg="addSp delSp modSp new mod setBg">
        <pc:chgData name="Zeke Herrera" userId="d2eb125742d8887b" providerId="LiveId" clId="{5B5811AA-EFEE-4DB1-BEBC-0B1440BB359B}" dt="2023-11-14T01:10:17.274" v="2390" actId="1076"/>
        <pc:sldMkLst>
          <pc:docMk/>
          <pc:sldMk cId="1915198029" sldId="264"/>
        </pc:sldMkLst>
        <pc:spChg chg="mod">
          <ac:chgData name="Zeke Herrera" userId="d2eb125742d8887b" providerId="LiveId" clId="{5B5811AA-EFEE-4DB1-BEBC-0B1440BB359B}" dt="2023-11-14T01:10:17.274" v="2390" actId="1076"/>
          <ac:spMkLst>
            <pc:docMk/>
            <pc:sldMk cId="1915198029" sldId="264"/>
            <ac:spMk id="2" creationId="{E24C91BA-2D3B-3379-416A-28FD803ACEC3}"/>
          </ac:spMkLst>
        </pc:spChg>
        <pc:spChg chg="mod">
          <ac:chgData name="Zeke Herrera" userId="d2eb125742d8887b" providerId="LiveId" clId="{5B5811AA-EFEE-4DB1-BEBC-0B1440BB359B}" dt="2023-11-14T01:10:01.441" v="2389" actId="1076"/>
          <ac:spMkLst>
            <pc:docMk/>
            <pc:sldMk cId="1915198029" sldId="264"/>
            <ac:spMk id="3" creationId="{3B5B4B3A-467F-CF26-691F-C461AA355240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8" creationId="{099405E2-1A96-4DBA-A9DC-4C2A1B421CA9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9" creationId="{DA4E7B50-D68C-43EB-930F-EA442A13A9B2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10" creationId="{79855050-A75B-4DD0-9B56-8B1C7722D884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11" creationId="{02822754-E01B-4742-88B9-BE0984BAFE58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12" creationId="{BCF4857D-F003-4CA1-82AB-00900B1008BA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13" creationId="{387C5BBA-BBE2-4821-96CF-38FC49570F60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14" creationId="{5E6738EB-6FF0-4AF9-8462-57F4494B88B2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15" creationId="{3611DA2B-4CF7-4A57-82AC-FA120DE44DB9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16" creationId="{DB791336-FCAA-4174-9303-B3F374861110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17" creationId="{C1CF7BFC-0A02-4106-88A8-CCC0D944451E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18" creationId="{CA212158-300D-44D0-9CCE-472C3F669EE1}"/>
          </ac:spMkLst>
        </pc:spChg>
        <pc:spChg chg="add del">
          <ac:chgData name="Zeke Herrera" userId="d2eb125742d8887b" providerId="LiveId" clId="{5B5811AA-EFEE-4DB1-BEBC-0B1440BB359B}" dt="2023-11-14T00:59:57.178" v="2337" actId="26606"/>
          <ac:spMkLst>
            <pc:docMk/>
            <pc:sldMk cId="1915198029" sldId="264"/>
            <ac:spMk id="20" creationId="{988521F4-D44A-42C5-9BDB-5CA25554098B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22" creationId="{65304E59-B4DC-4CA3-89F1-5C88000EB708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24" creationId="{73167A8C-FFEF-4D1B-8459-E2BB5C045FAE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26" creationId="{1CA3DFBE-30A6-4BDE-9238-14F3652B4F99}"/>
          </ac:spMkLst>
        </pc:spChg>
        <pc:spChg chg="add">
          <ac:chgData name="Zeke Herrera" userId="d2eb125742d8887b" providerId="LiveId" clId="{5B5811AA-EFEE-4DB1-BEBC-0B1440BB359B}" dt="2023-11-14T01:09:30.720" v="2385" actId="26606"/>
          <ac:spMkLst>
            <pc:docMk/>
            <pc:sldMk cId="1915198029" sldId="264"/>
            <ac:spMk id="28" creationId="{15DCA835-3A68-4F79-8083-F784410C9788}"/>
          </ac:spMkLst>
        </pc:spChg>
        <pc:picChg chg="add mod">
          <ac:chgData name="Zeke Herrera" userId="d2eb125742d8887b" providerId="LiveId" clId="{5B5811AA-EFEE-4DB1-BEBC-0B1440BB359B}" dt="2023-11-14T01:09:30.720" v="2385" actId="26606"/>
          <ac:picMkLst>
            <pc:docMk/>
            <pc:sldMk cId="1915198029" sldId="264"/>
            <ac:picMk id="5" creationId="{FFDA8BBF-A877-0036-13F4-E8DE8EAEA14E}"/>
          </ac:picMkLst>
        </pc:picChg>
        <pc:picChg chg="add mod">
          <ac:chgData name="Zeke Herrera" userId="d2eb125742d8887b" providerId="LiveId" clId="{5B5811AA-EFEE-4DB1-BEBC-0B1440BB359B}" dt="2023-11-14T01:09:30.720" v="2385" actId="26606"/>
          <ac:picMkLst>
            <pc:docMk/>
            <pc:sldMk cId="1915198029" sldId="264"/>
            <ac:picMk id="7" creationId="{3AD5158E-2A17-156C-0CD9-6334E2513EBC}"/>
          </ac:picMkLst>
        </pc:picChg>
      </pc:sldChg>
    </pc:docChg>
  </pc:docChgLst>
  <pc:docChgLst>
    <pc:chgData name="Guest User" providerId="Windows Live" clId="Web-{1A0F36A8-499E-4C28-B69C-3E5AB94D223D}"/>
    <pc:docChg chg="addSld modSld">
      <pc:chgData name="Guest User" userId="" providerId="Windows Live" clId="Web-{1A0F36A8-499E-4C28-B69C-3E5AB94D223D}" dt="2023-11-14T01:10:30.961" v="1844" actId="14100"/>
      <pc:docMkLst>
        <pc:docMk/>
      </pc:docMkLst>
      <pc:sldChg chg="modSp">
        <pc:chgData name="Guest User" userId="" providerId="Windows Live" clId="Web-{1A0F36A8-499E-4C28-B69C-3E5AB94D223D}" dt="2023-11-14T00:23:16.572" v="40" actId="20577"/>
        <pc:sldMkLst>
          <pc:docMk/>
          <pc:sldMk cId="971040815" sldId="257"/>
        </pc:sldMkLst>
        <pc:spChg chg="mod">
          <ac:chgData name="Guest User" userId="" providerId="Windows Live" clId="Web-{1A0F36A8-499E-4C28-B69C-3E5AB94D223D}" dt="2023-11-14T00:23:16.572" v="40" actId="20577"/>
          <ac:spMkLst>
            <pc:docMk/>
            <pc:sldMk cId="971040815" sldId="257"/>
            <ac:spMk id="68" creationId="{00D21EA7-4A9A-AB7C-D567-C2FBBF48E78F}"/>
          </ac:spMkLst>
        </pc:spChg>
      </pc:sldChg>
      <pc:sldChg chg="new">
        <pc:chgData name="Guest User" userId="" providerId="Windows Live" clId="Web-{1A0F36A8-499E-4C28-B69C-3E5AB94D223D}" dt="2023-11-14T00:05:43.812" v="0"/>
        <pc:sldMkLst>
          <pc:docMk/>
          <pc:sldMk cId="4227833713" sldId="260"/>
        </pc:sldMkLst>
      </pc:sldChg>
      <pc:sldChg chg="modSp new">
        <pc:chgData name="Guest User" userId="" providerId="Windows Live" clId="Web-{1A0F36A8-499E-4C28-B69C-3E5AB94D223D}" dt="2023-11-14T00:33:59.058" v="613" actId="20577"/>
        <pc:sldMkLst>
          <pc:docMk/>
          <pc:sldMk cId="3446902454" sldId="261"/>
        </pc:sldMkLst>
        <pc:spChg chg="mod">
          <ac:chgData name="Guest User" userId="" providerId="Windows Live" clId="Web-{1A0F36A8-499E-4C28-B69C-3E5AB94D223D}" dt="2023-11-14T00:23:35.775" v="45" actId="20577"/>
          <ac:spMkLst>
            <pc:docMk/>
            <pc:sldMk cId="3446902454" sldId="261"/>
            <ac:spMk id="2" creationId="{F0D12AC1-F62E-44B2-53DE-BC93FB71205D}"/>
          </ac:spMkLst>
        </pc:spChg>
        <pc:spChg chg="mod">
          <ac:chgData name="Guest User" userId="" providerId="Windows Live" clId="Web-{1A0F36A8-499E-4C28-B69C-3E5AB94D223D}" dt="2023-11-14T00:33:59.058" v="613" actId="20577"/>
          <ac:spMkLst>
            <pc:docMk/>
            <pc:sldMk cId="3446902454" sldId="261"/>
            <ac:spMk id="3" creationId="{5277C0B5-5AFD-D280-F66A-6D1D88D1F532}"/>
          </ac:spMkLst>
        </pc:spChg>
      </pc:sldChg>
      <pc:sldChg chg="modSp new">
        <pc:chgData name="Guest User" userId="" providerId="Windows Live" clId="Web-{1A0F36A8-499E-4C28-B69C-3E5AB94D223D}" dt="2023-11-14T01:00:52.789" v="1708" actId="20577"/>
        <pc:sldMkLst>
          <pc:docMk/>
          <pc:sldMk cId="2707254925" sldId="262"/>
        </pc:sldMkLst>
        <pc:spChg chg="mod">
          <ac:chgData name="Guest User" userId="" providerId="Windows Live" clId="Web-{1A0F36A8-499E-4C28-B69C-3E5AB94D223D}" dt="2023-11-14T00:34:52.356" v="642" actId="20577"/>
          <ac:spMkLst>
            <pc:docMk/>
            <pc:sldMk cId="2707254925" sldId="262"/>
            <ac:spMk id="2" creationId="{3D5E6407-84F3-390E-DEAC-7D9B742EF0FF}"/>
          </ac:spMkLst>
        </pc:spChg>
        <pc:spChg chg="mod">
          <ac:chgData name="Guest User" userId="" providerId="Windows Live" clId="Web-{1A0F36A8-499E-4C28-B69C-3E5AB94D223D}" dt="2023-11-14T01:00:52.789" v="1708" actId="20577"/>
          <ac:spMkLst>
            <pc:docMk/>
            <pc:sldMk cId="2707254925" sldId="262"/>
            <ac:spMk id="3" creationId="{A906CED3-B0E3-10AB-D16A-2BCA6E1D75B6}"/>
          </ac:spMkLst>
        </pc:spChg>
        <pc:spChg chg="mod">
          <ac:chgData name="Guest User" userId="" providerId="Windows Live" clId="Web-{1A0F36A8-499E-4C28-B69C-3E5AB94D223D}" dt="2023-11-14T00:35:00.919" v="666" actId="20577"/>
          <ac:spMkLst>
            <pc:docMk/>
            <pc:sldMk cId="2707254925" sldId="262"/>
            <ac:spMk id="4" creationId="{61EF97FB-5CEF-983C-EC71-D749A6F63A4C}"/>
          </ac:spMkLst>
        </pc:spChg>
        <pc:spChg chg="mod">
          <ac:chgData name="Guest User" userId="" providerId="Windows Live" clId="Web-{1A0F36A8-499E-4C28-B69C-3E5AB94D223D}" dt="2023-11-14T00:57:06.627" v="1575" actId="20577"/>
          <ac:spMkLst>
            <pc:docMk/>
            <pc:sldMk cId="2707254925" sldId="262"/>
            <ac:spMk id="5" creationId="{C78D1A64-EA01-781B-B295-921784DB0FE9}"/>
          </ac:spMkLst>
        </pc:spChg>
        <pc:spChg chg="mod">
          <ac:chgData name="Guest User" userId="" providerId="Windows Live" clId="Web-{1A0F36A8-499E-4C28-B69C-3E5AB94D223D}" dt="2023-11-14T00:34:48.356" v="636" actId="20577"/>
          <ac:spMkLst>
            <pc:docMk/>
            <pc:sldMk cId="2707254925" sldId="262"/>
            <ac:spMk id="6" creationId="{7F4154DE-E7F9-073C-11FE-553BA5192357}"/>
          </ac:spMkLst>
        </pc:spChg>
      </pc:sldChg>
      <pc:sldChg chg="modSp new">
        <pc:chgData name="Guest User" userId="" providerId="Windows Live" clId="Web-{1A0F36A8-499E-4C28-B69C-3E5AB94D223D}" dt="2023-11-14T00:50:46.820" v="1253" actId="20577"/>
        <pc:sldMkLst>
          <pc:docMk/>
          <pc:sldMk cId="3536495742" sldId="263"/>
        </pc:sldMkLst>
        <pc:spChg chg="mod">
          <ac:chgData name="Guest User" userId="" providerId="Windows Live" clId="Web-{1A0F36A8-499E-4C28-B69C-3E5AB94D223D}" dt="2023-11-14T00:36:38.343" v="737" actId="20577"/>
          <ac:spMkLst>
            <pc:docMk/>
            <pc:sldMk cId="3536495742" sldId="263"/>
            <ac:spMk id="2" creationId="{8F403A9C-02CA-7BAB-BF18-F6E18B96084F}"/>
          </ac:spMkLst>
        </pc:spChg>
        <pc:spChg chg="mod">
          <ac:chgData name="Guest User" userId="" providerId="Windows Live" clId="Web-{1A0F36A8-499E-4C28-B69C-3E5AB94D223D}" dt="2023-11-14T00:48:15.190" v="1226" actId="20577"/>
          <ac:spMkLst>
            <pc:docMk/>
            <pc:sldMk cId="3536495742" sldId="263"/>
            <ac:spMk id="3" creationId="{8952685B-A937-9E38-0A63-E357C7316BCB}"/>
          </ac:spMkLst>
        </pc:spChg>
        <pc:spChg chg="mod">
          <ac:chgData name="Guest User" userId="" providerId="Windows Live" clId="Web-{1A0F36A8-499E-4C28-B69C-3E5AB94D223D}" dt="2023-11-14T00:50:46.820" v="1253" actId="20577"/>
          <ac:spMkLst>
            <pc:docMk/>
            <pc:sldMk cId="3536495742" sldId="263"/>
            <ac:spMk id="4" creationId="{60ED5665-B121-BF0D-DE92-55731C2A1417}"/>
          </ac:spMkLst>
        </pc:spChg>
      </pc:sldChg>
      <pc:sldChg chg="modSp">
        <pc:chgData name="Guest User" userId="" providerId="Windows Live" clId="Web-{1A0F36A8-499E-4C28-B69C-3E5AB94D223D}" dt="2023-11-14T01:10:30.961" v="1844" actId="14100"/>
        <pc:sldMkLst>
          <pc:docMk/>
          <pc:sldMk cId="1915198029" sldId="264"/>
        </pc:sldMkLst>
        <pc:spChg chg="mod">
          <ac:chgData name="Guest User" userId="" providerId="Windows Live" clId="Web-{1A0F36A8-499E-4C28-B69C-3E5AB94D223D}" dt="2023-11-14T01:07:44.738" v="1836" actId="20577"/>
          <ac:spMkLst>
            <pc:docMk/>
            <pc:sldMk cId="1915198029" sldId="264"/>
            <ac:spMk id="3" creationId="{3B5B4B3A-467F-CF26-691F-C461AA355240}"/>
          </ac:spMkLst>
        </pc:spChg>
        <pc:picChg chg="mod">
          <ac:chgData name="Guest User" userId="" providerId="Windows Live" clId="Web-{1A0F36A8-499E-4C28-B69C-3E5AB94D223D}" dt="2023-11-14T01:10:11.711" v="1840" actId="14100"/>
          <ac:picMkLst>
            <pc:docMk/>
            <pc:sldMk cId="1915198029" sldId="264"/>
            <ac:picMk id="5" creationId="{FFDA8BBF-A877-0036-13F4-E8DE8EAEA14E}"/>
          </ac:picMkLst>
        </pc:picChg>
        <pc:picChg chg="mod">
          <ac:chgData name="Guest User" userId="" providerId="Windows Live" clId="Web-{1A0F36A8-499E-4C28-B69C-3E5AB94D223D}" dt="2023-11-14T01:10:30.961" v="1844" actId="14100"/>
          <ac:picMkLst>
            <pc:docMk/>
            <pc:sldMk cId="1915198029" sldId="264"/>
            <ac:picMk id="7" creationId="{3AD5158E-2A17-156C-0CD9-6334E2513EB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FF157-D982-40C7-9B0B-14025247B1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E9119D-148B-44ED-883A-0EB889E3F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stocks will perform better?</a:t>
          </a:r>
        </a:p>
      </dgm:t>
    </dgm:pt>
    <dgm:pt modelId="{672D12BF-6938-4BA7-915B-41E352467675}" type="parTrans" cxnId="{8397ADF0-304B-4258-ABC3-2F8DD96AA1A7}">
      <dgm:prSet/>
      <dgm:spPr/>
      <dgm:t>
        <a:bodyPr/>
        <a:lstStyle/>
        <a:p>
          <a:endParaRPr lang="en-US"/>
        </a:p>
      </dgm:t>
    </dgm:pt>
    <dgm:pt modelId="{5356E4A1-290A-4B88-A199-145F20BB19C2}" type="sibTrans" cxnId="{8397ADF0-304B-4258-ABC3-2F8DD96AA1A7}">
      <dgm:prSet/>
      <dgm:spPr/>
      <dgm:t>
        <a:bodyPr/>
        <a:lstStyle/>
        <a:p>
          <a:endParaRPr lang="en-US"/>
        </a:p>
      </dgm:t>
    </dgm:pt>
    <dgm:pt modelId="{C7017279-B5EA-434C-8382-4AF38748C6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volatility have an impact on the stock?</a:t>
          </a:r>
        </a:p>
      </dgm:t>
    </dgm:pt>
    <dgm:pt modelId="{AA567C22-9548-4F2F-99FC-7E83EBF6BDA3}" type="parTrans" cxnId="{8C33C326-A4CC-4DD9-8530-251698F9061B}">
      <dgm:prSet/>
      <dgm:spPr/>
      <dgm:t>
        <a:bodyPr/>
        <a:lstStyle/>
        <a:p>
          <a:endParaRPr lang="en-US"/>
        </a:p>
      </dgm:t>
    </dgm:pt>
    <dgm:pt modelId="{C9C2AECB-4C4D-4330-A5A5-8B21BA829406}" type="sibTrans" cxnId="{8C33C326-A4CC-4DD9-8530-251698F9061B}">
      <dgm:prSet/>
      <dgm:spPr/>
      <dgm:t>
        <a:bodyPr/>
        <a:lstStyle/>
        <a:p>
          <a:endParaRPr lang="en-US"/>
        </a:p>
      </dgm:t>
    </dgm:pt>
    <dgm:pt modelId="{DCB476CC-7B4E-4611-B5C6-51CF6E67A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Will all the stocks perform well enough to utilize them in a portfolio?</a:t>
          </a:r>
        </a:p>
      </dgm:t>
    </dgm:pt>
    <dgm:pt modelId="{D21F9481-CA5D-4C45-86F4-C413763FDF91}" type="parTrans" cxnId="{CF883E75-5907-4B1B-B94F-F4D29163C723}">
      <dgm:prSet/>
      <dgm:spPr/>
      <dgm:t>
        <a:bodyPr/>
        <a:lstStyle/>
        <a:p>
          <a:endParaRPr lang="en-US"/>
        </a:p>
      </dgm:t>
    </dgm:pt>
    <dgm:pt modelId="{A8278BBF-7CEB-426F-B75B-9188E53F9971}" type="sibTrans" cxnId="{CF883E75-5907-4B1B-B94F-F4D29163C723}">
      <dgm:prSet/>
      <dgm:spPr/>
      <dgm:t>
        <a:bodyPr/>
        <a:lstStyle/>
        <a:p>
          <a:endParaRPr lang="en-US"/>
        </a:p>
      </dgm:t>
    </dgm:pt>
    <dgm:pt modelId="{AF0D98C5-7979-4751-8F17-CB74ADB38460}" type="pres">
      <dgm:prSet presAssocID="{E87FF157-D982-40C7-9B0B-14025247B12A}" presName="root" presStyleCnt="0">
        <dgm:presLayoutVars>
          <dgm:dir/>
          <dgm:resizeHandles val="exact"/>
        </dgm:presLayoutVars>
      </dgm:prSet>
      <dgm:spPr/>
    </dgm:pt>
    <dgm:pt modelId="{B425F593-11CB-4CC8-8A04-49B7EEEA1EC6}" type="pres">
      <dgm:prSet presAssocID="{81E9119D-148B-44ED-883A-0EB889E3FF21}" presName="compNode" presStyleCnt="0"/>
      <dgm:spPr/>
    </dgm:pt>
    <dgm:pt modelId="{C592B71B-B059-46A5-864B-22EA046F40BE}" type="pres">
      <dgm:prSet presAssocID="{81E9119D-148B-44ED-883A-0EB889E3FF21}" presName="bgRect" presStyleLbl="bgShp" presStyleIdx="0" presStyleCnt="3"/>
      <dgm:spPr/>
    </dgm:pt>
    <dgm:pt modelId="{1AC2C691-4936-4F2D-93EF-4520F29B19DA}" type="pres">
      <dgm:prSet presAssocID="{81E9119D-148B-44ED-883A-0EB889E3F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69E76D-9C99-46C0-A03E-E8E852701E5D}" type="pres">
      <dgm:prSet presAssocID="{81E9119D-148B-44ED-883A-0EB889E3FF21}" presName="spaceRect" presStyleCnt="0"/>
      <dgm:spPr/>
    </dgm:pt>
    <dgm:pt modelId="{36204DAD-798E-4761-AD7F-F221D77CA924}" type="pres">
      <dgm:prSet presAssocID="{81E9119D-148B-44ED-883A-0EB889E3FF21}" presName="parTx" presStyleLbl="revTx" presStyleIdx="0" presStyleCnt="3">
        <dgm:presLayoutVars>
          <dgm:chMax val="0"/>
          <dgm:chPref val="0"/>
        </dgm:presLayoutVars>
      </dgm:prSet>
      <dgm:spPr/>
    </dgm:pt>
    <dgm:pt modelId="{B20B8046-D522-498B-AFE3-56EC788DBB5E}" type="pres">
      <dgm:prSet presAssocID="{5356E4A1-290A-4B88-A199-145F20BB19C2}" presName="sibTrans" presStyleCnt="0"/>
      <dgm:spPr/>
    </dgm:pt>
    <dgm:pt modelId="{C868956F-5559-446C-83FE-F652922810D1}" type="pres">
      <dgm:prSet presAssocID="{C7017279-B5EA-434C-8382-4AF38748C617}" presName="compNode" presStyleCnt="0"/>
      <dgm:spPr/>
    </dgm:pt>
    <dgm:pt modelId="{4F18D947-ECD8-427C-8B74-85B50159C132}" type="pres">
      <dgm:prSet presAssocID="{C7017279-B5EA-434C-8382-4AF38748C617}" presName="bgRect" presStyleLbl="bgShp" presStyleIdx="1" presStyleCnt="3"/>
      <dgm:spPr/>
    </dgm:pt>
    <dgm:pt modelId="{ABC04652-2620-494A-9C89-6812403E1359}" type="pres">
      <dgm:prSet presAssocID="{C7017279-B5EA-434C-8382-4AF38748C6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23F3B7A-6EB3-4E7A-8AEC-46559F1208CF}" type="pres">
      <dgm:prSet presAssocID="{C7017279-B5EA-434C-8382-4AF38748C617}" presName="spaceRect" presStyleCnt="0"/>
      <dgm:spPr/>
    </dgm:pt>
    <dgm:pt modelId="{CD1C0381-9AAD-4237-8D16-FFD7D38F5056}" type="pres">
      <dgm:prSet presAssocID="{C7017279-B5EA-434C-8382-4AF38748C617}" presName="parTx" presStyleLbl="revTx" presStyleIdx="1" presStyleCnt="3">
        <dgm:presLayoutVars>
          <dgm:chMax val="0"/>
          <dgm:chPref val="0"/>
        </dgm:presLayoutVars>
      </dgm:prSet>
      <dgm:spPr/>
    </dgm:pt>
    <dgm:pt modelId="{4D9FAD52-9404-4AE2-BA90-D71D464EC070}" type="pres">
      <dgm:prSet presAssocID="{C9C2AECB-4C4D-4330-A5A5-8B21BA829406}" presName="sibTrans" presStyleCnt="0"/>
      <dgm:spPr/>
    </dgm:pt>
    <dgm:pt modelId="{B9E86E09-741D-4DD9-960C-2B5D171D8E3A}" type="pres">
      <dgm:prSet presAssocID="{DCB476CC-7B4E-4611-B5C6-51CF6E67A16D}" presName="compNode" presStyleCnt="0"/>
      <dgm:spPr/>
    </dgm:pt>
    <dgm:pt modelId="{10EAFDB5-E44C-49FD-85F1-B2EB5047D13D}" type="pres">
      <dgm:prSet presAssocID="{DCB476CC-7B4E-4611-B5C6-51CF6E67A16D}" presName="bgRect" presStyleLbl="bgShp" presStyleIdx="2" presStyleCnt="3"/>
      <dgm:spPr/>
    </dgm:pt>
    <dgm:pt modelId="{FCDBFDA1-D3E3-4797-94DB-C980DC99BFA0}" type="pres">
      <dgm:prSet presAssocID="{DCB476CC-7B4E-4611-B5C6-51CF6E67A1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9BA90A6-7429-468E-8B86-2EF67964492E}" type="pres">
      <dgm:prSet presAssocID="{DCB476CC-7B4E-4611-B5C6-51CF6E67A16D}" presName="spaceRect" presStyleCnt="0"/>
      <dgm:spPr/>
    </dgm:pt>
    <dgm:pt modelId="{DF0E1755-1971-453F-9654-7A59A1EF0E81}" type="pres">
      <dgm:prSet presAssocID="{DCB476CC-7B4E-4611-B5C6-51CF6E67A1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33C326-A4CC-4DD9-8530-251698F9061B}" srcId="{E87FF157-D982-40C7-9B0B-14025247B12A}" destId="{C7017279-B5EA-434C-8382-4AF38748C617}" srcOrd="1" destOrd="0" parTransId="{AA567C22-9548-4F2F-99FC-7E83EBF6BDA3}" sibTransId="{C9C2AECB-4C4D-4330-A5A5-8B21BA829406}"/>
    <dgm:cxn modelId="{CF883E75-5907-4B1B-B94F-F4D29163C723}" srcId="{E87FF157-D982-40C7-9B0B-14025247B12A}" destId="{DCB476CC-7B4E-4611-B5C6-51CF6E67A16D}" srcOrd="2" destOrd="0" parTransId="{D21F9481-CA5D-4C45-86F4-C413763FDF91}" sibTransId="{A8278BBF-7CEB-426F-B75B-9188E53F9971}"/>
    <dgm:cxn modelId="{86CE1DA1-FE71-4555-8C02-B4B4371E3941}" type="presOf" srcId="{DCB476CC-7B4E-4611-B5C6-51CF6E67A16D}" destId="{DF0E1755-1971-453F-9654-7A59A1EF0E81}" srcOrd="0" destOrd="0" presId="urn:microsoft.com/office/officeart/2018/2/layout/IconVerticalSolidList"/>
    <dgm:cxn modelId="{70EBDDA3-D07F-484D-980F-7C0A8EAC2DDE}" type="presOf" srcId="{C7017279-B5EA-434C-8382-4AF38748C617}" destId="{CD1C0381-9AAD-4237-8D16-FFD7D38F5056}" srcOrd="0" destOrd="0" presId="urn:microsoft.com/office/officeart/2018/2/layout/IconVerticalSolidList"/>
    <dgm:cxn modelId="{27BF02D8-7992-48B5-A987-DE2BB4AA83F0}" type="presOf" srcId="{81E9119D-148B-44ED-883A-0EB889E3FF21}" destId="{36204DAD-798E-4761-AD7F-F221D77CA924}" srcOrd="0" destOrd="0" presId="urn:microsoft.com/office/officeart/2018/2/layout/IconVerticalSolidList"/>
    <dgm:cxn modelId="{EF9E46E5-1CB1-4659-B0DA-AB46CF6825C8}" type="presOf" srcId="{E87FF157-D982-40C7-9B0B-14025247B12A}" destId="{AF0D98C5-7979-4751-8F17-CB74ADB38460}" srcOrd="0" destOrd="0" presId="urn:microsoft.com/office/officeart/2018/2/layout/IconVerticalSolidList"/>
    <dgm:cxn modelId="{8397ADF0-304B-4258-ABC3-2F8DD96AA1A7}" srcId="{E87FF157-D982-40C7-9B0B-14025247B12A}" destId="{81E9119D-148B-44ED-883A-0EB889E3FF21}" srcOrd="0" destOrd="0" parTransId="{672D12BF-6938-4BA7-915B-41E352467675}" sibTransId="{5356E4A1-290A-4B88-A199-145F20BB19C2}"/>
    <dgm:cxn modelId="{84B31C43-78E2-4C9E-9D50-BDC810B08391}" type="presParOf" srcId="{AF0D98C5-7979-4751-8F17-CB74ADB38460}" destId="{B425F593-11CB-4CC8-8A04-49B7EEEA1EC6}" srcOrd="0" destOrd="0" presId="urn:microsoft.com/office/officeart/2018/2/layout/IconVerticalSolidList"/>
    <dgm:cxn modelId="{3904B663-8084-4D51-B446-363E1BAD25FB}" type="presParOf" srcId="{B425F593-11CB-4CC8-8A04-49B7EEEA1EC6}" destId="{C592B71B-B059-46A5-864B-22EA046F40BE}" srcOrd="0" destOrd="0" presId="urn:microsoft.com/office/officeart/2018/2/layout/IconVerticalSolidList"/>
    <dgm:cxn modelId="{53E9D4A4-8ACC-4C4A-817D-139095A9802C}" type="presParOf" srcId="{B425F593-11CB-4CC8-8A04-49B7EEEA1EC6}" destId="{1AC2C691-4936-4F2D-93EF-4520F29B19DA}" srcOrd="1" destOrd="0" presId="urn:microsoft.com/office/officeart/2018/2/layout/IconVerticalSolidList"/>
    <dgm:cxn modelId="{8A42A62D-2D82-4E50-BDD4-CB50E85F951D}" type="presParOf" srcId="{B425F593-11CB-4CC8-8A04-49B7EEEA1EC6}" destId="{F969E76D-9C99-46C0-A03E-E8E852701E5D}" srcOrd="2" destOrd="0" presId="urn:microsoft.com/office/officeart/2018/2/layout/IconVerticalSolidList"/>
    <dgm:cxn modelId="{419F91C6-02B6-47C4-AD73-BC5DA77AB6C1}" type="presParOf" srcId="{B425F593-11CB-4CC8-8A04-49B7EEEA1EC6}" destId="{36204DAD-798E-4761-AD7F-F221D77CA924}" srcOrd="3" destOrd="0" presId="urn:microsoft.com/office/officeart/2018/2/layout/IconVerticalSolidList"/>
    <dgm:cxn modelId="{DF42A311-E4AD-4B7E-837B-573C22858C86}" type="presParOf" srcId="{AF0D98C5-7979-4751-8F17-CB74ADB38460}" destId="{B20B8046-D522-498B-AFE3-56EC788DBB5E}" srcOrd="1" destOrd="0" presId="urn:microsoft.com/office/officeart/2018/2/layout/IconVerticalSolidList"/>
    <dgm:cxn modelId="{D46E377D-009B-4F80-ADF0-DDC53528C1B5}" type="presParOf" srcId="{AF0D98C5-7979-4751-8F17-CB74ADB38460}" destId="{C868956F-5559-446C-83FE-F652922810D1}" srcOrd="2" destOrd="0" presId="urn:microsoft.com/office/officeart/2018/2/layout/IconVerticalSolidList"/>
    <dgm:cxn modelId="{F5E9488E-1479-475D-88BF-D250E7D80469}" type="presParOf" srcId="{C868956F-5559-446C-83FE-F652922810D1}" destId="{4F18D947-ECD8-427C-8B74-85B50159C132}" srcOrd="0" destOrd="0" presId="urn:microsoft.com/office/officeart/2018/2/layout/IconVerticalSolidList"/>
    <dgm:cxn modelId="{09CC0394-5F44-4AE9-8D43-0379934E7919}" type="presParOf" srcId="{C868956F-5559-446C-83FE-F652922810D1}" destId="{ABC04652-2620-494A-9C89-6812403E1359}" srcOrd="1" destOrd="0" presId="urn:microsoft.com/office/officeart/2018/2/layout/IconVerticalSolidList"/>
    <dgm:cxn modelId="{F5909951-AAEE-4358-A4B8-5CC8642DF914}" type="presParOf" srcId="{C868956F-5559-446C-83FE-F652922810D1}" destId="{C23F3B7A-6EB3-4E7A-8AEC-46559F1208CF}" srcOrd="2" destOrd="0" presId="urn:microsoft.com/office/officeart/2018/2/layout/IconVerticalSolidList"/>
    <dgm:cxn modelId="{D1CA615B-2F29-401E-9528-42555232B162}" type="presParOf" srcId="{C868956F-5559-446C-83FE-F652922810D1}" destId="{CD1C0381-9AAD-4237-8D16-FFD7D38F5056}" srcOrd="3" destOrd="0" presId="urn:microsoft.com/office/officeart/2018/2/layout/IconVerticalSolidList"/>
    <dgm:cxn modelId="{F3D1FA78-4A69-4BCB-A1A3-2C255F760741}" type="presParOf" srcId="{AF0D98C5-7979-4751-8F17-CB74ADB38460}" destId="{4D9FAD52-9404-4AE2-BA90-D71D464EC070}" srcOrd="3" destOrd="0" presId="urn:microsoft.com/office/officeart/2018/2/layout/IconVerticalSolidList"/>
    <dgm:cxn modelId="{FA8B8A9E-6252-412D-A2F5-F3385B351B58}" type="presParOf" srcId="{AF0D98C5-7979-4751-8F17-CB74ADB38460}" destId="{B9E86E09-741D-4DD9-960C-2B5D171D8E3A}" srcOrd="4" destOrd="0" presId="urn:microsoft.com/office/officeart/2018/2/layout/IconVerticalSolidList"/>
    <dgm:cxn modelId="{6CA2CB69-E80E-4E27-BE86-178628FF3DAF}" type="presParOf" srcId="{B9E86E09-741D-4DD9-960C-2B5D171D8E3A}" destId="{10EAFDB5-E44C-49FD-85F1-B2EB5047D13D}" srcOrd="0" destOrd="0" presId="urn:microsoft.com/office/officeart/2018/2/layout/IconVerticalSolidList"/>
    <dgm:cxn modelId="{EEABD9BD-B5AF-4CD8-900E-68524B8FEACA}" type="presParOf" srcId="{B9E86E09-741D-4DD9-960C-2B5D171D8E3A}" destId="{FCDBFDA1-D3E3-4797-94DB-C980DC99BFA0}" srcOrd="1" destOrd="0" presId="urn:microsoft.com/office/officeart/2018/2/layout/IconVerticalSolidList"/>
    <dgm:cxn modelId="{CC6473B2-7B44-4270-913B-B0FB0CB5B44D}" type="presParOf" srcId="{B9E86E09-741D-4DD9-960C-2B5D171D8E3A}" destId="{39BA90A6-7429-468E-8B86-2EF67964492E}" srcOrd="2" destOrd="0" presId="urn:microsoft.com/office/officeart/2018/2/layout/IconVerticalSolidList"/>
    <dgm:cxn modelId="{A0BC4FF5-D983-4273-970B-94D39C7EC77B}" type="presParOf" srcId="{B9E86E09-741D-4DD9-960C-2B5D171D8E3A}" destId="{DF0E1755-1971-453F-9654-7A59A1EF0E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2B71B-B059-46A5-864B-22EA046F40BE}">
      <dsp:nvSpPr>
        <dsp:cNvPr id="0" name=""/>
        <dsp:cNvSpPr/>
      </dsp:nvSpPr>
      <dsp:spPr>
        <a:xfrm>
          <a:off x="0" y="534"/>
          <a:ext cx="6790606" cy="1250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2C691-4936-4F2D-93EF-4520F29B19DA}">
      <dsp:nvSpPr>
        <dsp:cNvPr id="0" name=""/>
        <dsp:cNvSpPr/>
      </dsp:nvSpPr>
      <dsp:spPr>
        <a:xfrm>
          <a:off x="378338" y="281943"/>
          <a:ext cx="687887" cy="687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4DAD-798E-4761-AD7F-F221D77CA924}">
      <dsp:nvSpPr>
        <dsp:cNvPr id="0" name=""/>
        <dsp:cNvSpPr/>
      </dsp:nvSpPr>
      <dsp:spPr>
        <a:xfrm>
          <a:off x="1444564" y="534"/>
          <a:ext cx="5346041" cy="125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66" tIns="132366" rIns="132366" bIns="1323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stocks will perform better?</a:t>
          </a:r>
        </a:p>
      </dsp:txBody>
      <dsp:txXfrm>
        <a:off x="1444564" y="534"/>
        <a:ext cx="5346041" cy="1250705"/>
      </dsp:txXfrm>
    </dsp:sp>
    <dsp:sp modelId="{4F18D947-ECD8-427C-8B74-85B50159C132}">
      <dsp:nvSpPr>
        <dsp:cNvPr id="0" name=""/>
        <dsp:cNvSpPr/>
      </dsp:nvSpPr>
      <dsp:spPr>
        <a:xfrm>
          <a:off x="0" y="1563916"/>
          <a:ext cx="6790606" cy="1250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04652-2620-494A-9C89-6812403E1359}">
      <dsp:nvSpPr>
        <dsp:cNvPr id="0" name=""/>
        <dsp:cNvSpPr/>
      </dsp:nvSpPr>
      <dsp:spPr>
        <a:xfrm>
          <a:off x="378338" y="1845325"/>
          <a:ext cx="687887" cy="687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C0381-9AAD-4237-8D16-FFD7D38F5056}">
      <dsp:nvSpPr>
        <dsp:cNvPr id="0" name=""/>
        <dsp:cNvSpPr/>
      </dsp:nvSpPr>
      <dsp:spPr>
        <a:xfrm>
          <a:off x="1444564" y="1563916"/>
          <a:ext cx="5346041" cy="125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66" tIns="132366" rIns="132366" bIns="1323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volatility have an impact on the stock?</a:t>
          </a:r>
        </a:p>
      </dsp:txBody>
      <dsp:txXfrm>
        <a:off x="1444564" y="1563916"/>
        <a:ext cx="5346041" cy="1250705"/>
      </dsp:txXfrm>
    </dsp:sp>
    <dsp:sp modelId="{10EAFDB5-E44C-49FD-85F1-B2EB5047D13D}">
      <dsp:nvSpPr>
        <dsp:cNvPr id="0" name=""/>
        <dsp:cNvSpPr/>
      </dsp:nvSpPr>
      <dsp:spPr>
        <a:xfrm>
          <a:off x="0" y="3127298"/>
          <a:ext cx="6790606" cy="1250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BFDA1-D3E3-4797-94DB-C980DC99BFA0}">
      <dsp:nvSpPr>
        <dsp:cNvPr id="0" name=""/>
        <dsp:cNvSpPr/>
      </dsp:nvSpPr>
      <dsp:spPr>
        <a:xfrm>
          <a:off x="378338" y="3408706"/>
          <a:ext cx="687887" cy="687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1755-1971-453F-9654-7A59A1EF0E81}">
      <dsp:nvSpPr>
        <dsp:cNvPr id="0" name=""/>
        <dsp:cNvSpPr/>
      </dsp:nvSpPr>
      <dsp:spPr>
        <a:xfrm>
          <a:off x="1444564" y="3127298"/>
          <a:ext cx="5346041" cy="125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66" tIns="132366" rIns="132366" bIns="1323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Will all the stocks perform well enough to utilize them in a portfolio?</a:t>
          </a:r>
        </a:p>
      </dsp:txBody>
      <dsp:txXfrm>
        <a:off x="1444564" y="3127298"/>
        <a:ext cx="5346041" cy="1250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8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929798AE-A1ED-9090-30A7-34F9C4C4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" b="-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22DA-AE69-557C-1BE8-9530B7BD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Risk &amp; Reward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22C30-D2AE-FE67-0EC5-ED723C648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1643" y="3948117"/>
            <a:ext cx="3806919" cy="1478306"/>
          </a:xfrm>
        </p:spPr>
        <p:txBody>
          <a:bodyPr anchor="t">
            <a:normAutofit fontScale="92500" lnSpcReduction="10000"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Nathan Dwyer &amp;</a:t>
            </a:r>
          </a:p>
          <a:p>
            <a:r>
              <a:rPr lang="en-US" sz="1600" dirty="0">
                <a:solidFill>
                  <a:schemeClr val="tx2"/>
                </a:solidFill>
              </a:rPr>
              <a:t>Zeke Herrera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68503-5CE2-DE20-CEC7-F2839D89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95508"/>
            <a:ext cx="7512727" cy="50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oin-operated binoculars above Central Park Manhatten">
            <a:extLst>
              <a:ext uri="{FF2B5EF4-FFF2-40B4-BE49-F238E27FC236}">
                <a16:creationId xmlns:a16="http://schemas.microsoft.com/office/drawing/2014/main" id="{130EC8CF-A09E-7ACD-FDA5-253681707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6" r="38099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F10EF-46FE-EDC7-66A3-A903562B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809944"/>
            <a:ext cx="6627226" cy="6903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0D21EA7-4A9A-AB7C-D567-C2FBBF48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472" y="1352551"/>
            <a:ext cx="6627226" cy="2697014"/>
          </a:xfrm>
        </p:spPr>
        <p:txBody>
          <a:bodyPr anchor="t">
            <a:normAutofit fontScale="92500"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12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stock categories (Pharmaceutical/Tech)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High volatile , 6 low 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two portfolios short term and long term to recommended to clients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952D2-FF37-89DD-6D76-58D3C3EE50C4}"/>
              </a:ext>
            </a:extLst>
          </p:cNvPr>
          <p:cNvSpPr txBox="1"/>
          <p:nvPr/>
        </p:nvSpPr>
        <p:spPr>
          <a:xfrm>
            <a:off x="4919469" y="4055380"/>
            <a:ext cx="67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Hypothesis</a:t>
            </a:r>
            <a:r>
              <a:rPr lang="en-US" sz="32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B60CA-E03F-DE46-AF15-DF176B37E6BF}"/>
              </a:ext>
            </a:extLst>
          </p:cNvPr>
          <p:cNvSpPr txBox="1"/>
          <p:nvPr/>
        </p:nvSpPr>
        <p:spPr>
          <a:xfrm>
            <a:off x="4919466" y="4625611"/>
            <a:ext cx="6460348" cy="71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High volatile stock will perform great short-term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Low volatile stocks will perform better long term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0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28B0-8F5A-EFD0-D963-B42863CB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&amp; Volatility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431D-A8B5-3D8C-E516-DF0519294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Pharmaceutical Stocks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9B8BBE-0DB5-8267-43C8-E88E236B3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935"/>
              </p:ext>
            </p:extLst>
          </p:nvPr>
        </p:nvGraphicFramePr>
        <p:xfrm>
          <a:off x="5551170" y="4922520"/>
          <a:ext cx="6172412" cy="154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206">
                  <a:extLst>
                    <a:ext uri="{9D8B030D-6E8A-4147-A177-3AD203B41FA5}">
                      <a16:colId xmlns:a16="http://schemas.microsoft.com/office/drawing/2014/main" val="2527664196"/>
                    </a:ext>
                  </a:extLst>
                </a:gridCol>
                <a:gridCol w="3086206">
                  <a:extLst>
                    <a:ext uri="{9D8B030D-6E8A-4147-A177-3AD203B41FA5}">
                      <a16:colId xmlns:a16="http://schemas.microsoft.com/office/drawing/2014/main" val="3915494458"/>
                    </a:ext>
                  </a:extLst>
                </a:gridCol>
              </a:tblGrid>
              <a:tr h="385703">
                <a:tc>
                  <a:txBody>
                    <a:bodyPr/>
                    <a:lstStyle/>
                    <a:p>
                      <a:r>
                        <a:rPr lang="en-US" dirty="0"/>
                        <a:t>High Volatility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Volatility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071193"/>
                  </a:ext>
                </a:extLst>
              </a:tr>
              <a:tr h="385703">
                <a:tc>
                  <a:txBody>
                    <a:bodyPr/>
                    <a:lstStyle/>
                    <a:p>
                      <a:r>
                        <a:rPr lang="en-US" dirty="0"/>
                        <a:t>ARCT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90202"/>
                  </a:ext>
                </a:extLst>
              </a:tr>
              <a:tr h="385703">
                <a:tc>
                  <a:txBody>
                    <a:bodyPr/>
                    <a:lstStyle/>
                    <a:p>
                      <a:r>
                        <a:rPr lang="en-US" dirty="0"/>
                        <a:t>INMD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06527"/>
                  </a:ext>
                </a:extLst>
              </a:tr>
              <a:tr h="385703">
                <a:tc>
                  <a:txBody>
                    <a:bodyPr/>
                    <a:lstStyle/>
                    <a:p>
                      <a:r>
                        <a:rPr lang="en-US" dirty="0"/>
                        <a:t>SCYX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89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E8F8E6-FFDF-7640-A582-F65892AFD9F1}"/>
              </a:ext>
            </a:extLst>
          </p:cNvPr>
          <p:cNvSpPr txBox="1"/>
          <p:nvPr/>
        </p:nvSpPr>
        <p:spPr>
          <a:xfrm>
            <a:off x="5551170" y="392668"/>
            <a:ext cx="634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390E92-EEA2-3313-AC9E-235DBDBCD1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Tech Stocks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8CF007-B87C-BD32-A4AC-A85AD153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86190"/>
              </p:ext>
            </p:extLst>
          </p:nvPr>
        </p:nvGraphicFramePr>
        <p:xfrm>
          <a:off x="5463920" y="1092200"/>
          <a:ext cx="6346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456">
                  <a:extLst>
                    <a:ext uri="{9D8B030D-6E8A-4147-A177-3AD203B41FA5}">
                      <a16:colId xmlns:a16="http://schemas.microsoft.com/office/drawing/2014/main" val="1182596079"/>
                    </a:ext>
                  </a:extLst>
                </a:gridCol>
                <a:gridCol w="3173456">
                  <a:extLst>
                    <a:ext uri="{9D8B030D-6E8A-4147-A177-3AD203B41FA5}">
                      <a16:colId xmlns:a16="http://schemas.microsoft.com/office/drawing/2014/main" val="339127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Volatility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Volatility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7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NVDA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2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EBIX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AOSL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4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5B06D-C4FB-3441-7004-3017238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401A4EC-959C-A02C-B0EE-EA630B2B3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78860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7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D8BDD-FC2E-B4EE-C443-2885591B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9FDE-A278-5009-189D-342617F5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r>
              <a:rPr lang="en-US" sz="140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89316-CFF6-6B25-FAE4-75EC73D5E0B4}"/>
              </a:ext>
            </a:extLst>
          </p:cNvPr>
          <p:cNvSpPr txBox="1"/>
          <p:nvPr/>
        </p:nvSpPr>
        <p:spPr>
          <a:xfrm>
            <a:off x="4637314" y="1884784"/>
            <a:ext cx="74364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Researched stocks in both categories utilizing both the NASDAQ and Yahoo Finance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high volatility we wanted stocks over a 2.0 beta, and below a 1.0 beta for low volatile stocks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Stocks with at least 5 years of data</a:t>
            </a:r>
          </a:p>
          <a:p>
            <a:r>
              <a:rPr lang="en-US" sz="2400" b="1" dirty="0"/>
              <a:t>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stocks did not have 5 years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391D0-667E-4896-B135-3EACC242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4253" y="-2"/>
            <a:ext cx="1934696" cy="616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0245" y="6167615"/>
            <a:ext cx="1998704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93248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2AC1-F62E-44B2-53DE-BC93FB71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3249"/>
            <a:ext cx="2683775" cy="4088226"/>
          </a:xfrm>
        </p:spPr>
        <p:txBody>
          <a:bodyPr/>
          <a:lstStyle/>
          <a:p>
            <a:pPr defTabSz="713232"/>
            <a:r>
              <a:rPr lang="en-US" sz="2808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"/>
                <a:cs typeface="+mj-cs"/>
              </a:rPr>
              <a:t>Achieving Project Goals (Steps)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C0B5-5AFD-D280-F66A-6D1D88D1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655" y="1023249"/>
            <a:ext cx="4855069" cy="4088225"/>
          </a:xfrm>
        </p:spPr>
        <p:txBody>
          <a:bodyPr>
            <a:normAutofit fontScale="92500" lnSpcReduction="20000"/>
          </a:bodyPr>
          <a:lstStyle/>
          <a:p>
            <a:pPr marL="267462" indent="-267462" defTabSz="713232">
              <a:lnSpc>
                <a:spcPct val="130000"/>
              </a:lnSpc>
              <a:spcBef>
                <a:spcPts val="725"/>
              </a:spcBef>
              <a:buFont typeface="Corbel" panose="020B0503020204020204" pitchFamily="34" charset="0"/>
              <a:buAutoNum type="arabicPeriod"/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Read in libraries/ imports</a:t>
            </a:r>
          </a:p>
          <a:p>
            <a:pPr marL="267462" indent="-267462" defTabSz="713232">
              <a:lnSpc>
                <a:spcPct val="130000"/>
              </a:lnSpc>
              <a:spcBef>
                <a:spcPts val="725"/>
              </a:spcBef>
              <a:buFont typeface="Corbel" panose="020B0503020204020204" pitchFamily="34" charset="0"/>
              <a:buAutoNum type="arabicPeriod"/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Use one stock to create the steps for an MC Simulation (NVDA)</a:t>
            </a:r>
          </a:p>
          <a:p>
            <a:pPr marL="267462" indent="-267462" defTabSz="713232">
              <a:lnSpc>
                <a:spcPct val="130000"/>
              </a:lnSpc>
              <a:spcBef>
                <a:spcPts val="725"/>
              </a:spcBef>
              <a:buFont typeface="Corbel" panose="020B0503020204020204" pitchFamily="34" charset="0"/>
              <a:buAutoNum type="arabicPeriod"/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Create a function (Risk Simulation), taking steps from our NVDA simulation to allow us to streamline the process with our other stocks</a:t>
            </a:r>
          </a:p>
          <a:p>
            <a:pPr marL="267462" indent="-267462" defTabSz="713232">
              <a:lnSpc>
                <a:spcPct val="130000"/>
              </a:lnSpc>
              <a:spcBef>
                <a:spcPts val="725"/>
              </a:spcBef>
              <a:buFont typeface="Corbel" panose="020B0503020204020204" pitchFamily="34" charset="0"/>
              <a:buAutoNum type="arabicPeriod"/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Use function to run our MC Simulations on the rest of our chosen stocks for short term and long-term portfolios </a:t>
            </a:r>
          </a:p>
          <a:p>
            <a:pPr marL="267462" lvl="1" indent="-267462" defTabSz="713232">
              <a:lnSpc>
                <a:spcPct val="130000"/>
              </a:lnSpc>
              <a:spcBef>
                <a:spcPts val="725"/>
              </a:spcBef>
              <a:buFont typeface="Courier New" panose="020B0503020204020204" pitchFamily="34" charset="0"/>
              <a:buChar char="o"/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Short Term (1,3,5) Long Term (8,10,15)</a:t>
            </a:r>
          </a:p>
          <a:p>
            <a:pPr lvl="1" defTabSz="713232">
              <a:lnSpc>
                <a:spcPct val="130000"/>
              </a:lnSpc>
              <a:spcBef>
                <a:spcPts val="725"/>
              </a:spcBef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5. Collect data from MC Simulations (lower and upper 95%)</a:t>
            </a:r>
          </a:p>
          <a:p>
            <a:pPr lvl="1" defTabSz="713232">
              <a:lnSpc>
                <a:spcPct val="130000"/>
              </a:lnSpc>
              <a:spcBef>
                <a:spcPts val="725"/>
              </a:spcBef>
            </a:pPr>
            <a:r>
              <a:rPr lang="en-US" sz="1400" b="1" kern="1200" spc="11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"/>
                <a:cs typeface="+mn-cs"/>
              </a:rPr>
              <a:t>6. Use data to separate stocks into best suited portfolio</a:t>
            </a:r>
          </a:p>
          <a:p>
            <a:pPr marL="342900" indent="-342900">
              <a:lnSpc>
                <a:spcPct val="130000"/>
              </a:lnSpc>
              <a:buFont typeface="Corbel" panose="020B0503020204020204" pitchFamily="34" charset="0"/>
              <a:buAutoNum type="arabicPeriod"/>
            </a:pPr>
            <a:endParaRPr lang="en-US" sz="1400">
              <a:ea typeface="Meiry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6FB76-8E46-90EC-EEA3-0465A1AB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477" y="630449"/>
            <a:ext cx="1648240" cy="39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39628-4510-AE2C-E44D-352E68BA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4598856"/>
            <a:ext cx="4590662" cy="13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1753" y="0"/>
            <a:ext cx="4010247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C91BA-2D3B-3379-416A-28FD803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72" y="1443034"/>
            <a:ext cx="6623040" cy="1140580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Results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4B3A-467F-CF26-691F-C461AA35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05" y="2127008"/>
            <a:ext cx="6623039" cy="3030599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Meiryo"/>
              </a:rPr>
              <a:t>Short Term Portfolio: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>
                <a:ea typeface="Meiryo"/>
              </a:rPr>
              <a:t>EBIX, VZ, ARCT, INMD, PFE</a:t>
            </a:r>
          </a:p>
          <a:p>
            <a:pPr>
              <a:lnSpc>
                <a:spcPct val="130000"/>
              </a:lnSpc>
            </a:pPr>
            <a:r>
              <a:rPr lang="en-US" dirty="0">
                <a:ea typeface="Meiryo"/>
              </a:rPr>
              <a:t>Long Term Portfolio: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>
                <a:ea typeface="Meiryo"/>
              </a:rPr>
              <a:t>NVDA, AOSL, NTES, DELL, MRK</a:t>
            </a:r>
          </a:p>
          <a:p>
            <a:pPr>
              <a:lnSpc>
                <a:spcPct val="130000"/>
              </a:lnSpc>
            </a:pPr>
            <a:r>
              <a:rPr lang="en-US" dirty="0">
                <a:ea typeface="Meiryo"/>
              </a:rPr>
              <a:t>Not Included: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>
                <a:ea typeface="Meiryo"/>
              </a:rPr>
              <a:t>SCYX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A8BBF-A877-0036-13F4-E8DE8EAE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76" y="1096931"/>
            <a:ext cx="4005789" cy="2462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5158E-2A17-156C-0CD9-6334E251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81" y="3638076"/>
            <a:ext cx="3972378" cy="24704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DCA835-3A68-4F79-8083-F784410C9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6072" y="3561468"/>
            <a:ext cx="39959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E6407-84F3-390E-DEAC-7D9B742EF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a typeface="Meiryo"/>
              </a:rPr>
              <a:t>Conclusions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CED3-B0E3-10AB-D16A-2BCA6E1D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6667" y="898898"/>
            <a:ext cx="6166422" cy="2062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Contrary to our initial hypothesis, the volatility of stocks does not outwardly affect the long-term or short-term potential of a given stock when run through a </a:t>
            </a:r>
            <a:r>
              <a:rPr lang="en-US" sz="1400"/>
              <a:t>MC Simulation</a:t>
            </a:r>
            <a:endParaRPr lang="en-US" sz="1400" dirty="0"/>
          </a:p>
          <a:p>
            <a:endParaRPr lang="en-US" sz="1400" dirty="0">
              <a:ea typeface="Meiry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F97FB-5CEF-983C-EC71-D749A6F63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a typeface="Meiryo"/>
              </a:rPr>
              <a:t>Financial Application/ Analysis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D1A64-EA01-781B-B295-921784DB0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6670" y="4152900"/>
            <a:ext cx="6166419" cy="225413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Meiryo"/>
              </a:rPr>
              <a:t>Although some stocks in these portfolios indicate there is a lot of money to be made by taking the advice of MC Simulations to invest, an MC Simulation should be mainly used as a forecasting tool. It does not take into account many factors including financial crisis, bear markets, or recessions. They should mainly be used to estimate the probability of a certain outcome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154DE-E7F9-073C-11FE-553BA519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Conclusions/Analysis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3A9C-02CA-7BAB-BF18-F6E18B96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What could we have done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685B-A937-9E38-0A63-E357C7316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Meiryo"/>
              </a:rPr>
              <a:t>If we had more time:</a:t>
            </a:r>
          </a:p>
          <a:p>
            <a:pPr marL="342900" indent="-342900">
              <a:buAutoNum type="arabicPeriod"/>
            </a:pPr>
            <a:r>
              <a:rPr lang="en-US">
                <a:ea typeface="Meiryo"/>
              </a:rPr>
              <a:t>Finished function to run multiple MC Simulations and stocks at once</a:t>
            </a:r>
          </a:p>
          <a:p>
            <a:pPr marL="342900" indent="-342900">
              <a:buAutoNum type="arabicPeriod"/>
            </a:pPr>
            <a:r>
              <a:rPr lang="en-US">
                <a:ea typeface="Meiryo"/>
              </a:rPr>
              <a:t>Simulate the stocks once placed in their portfolios to see if performance was affected</a:t>
            </a:r>
          </a:p>
          <a:p>
            <a:pPr marL="342900" indent="-342900">
              <a:buAutoNum type="arabicPeriod"/>
            </a:pPr>
            <a:r>
              <a:rPr lang="en-US">
                <a:ea typeface="Meiryo"/>
              </a:rPr>
              <a:t>Take skewed data out to normalize findings</a:t>
            </a:r>
          </a:p>
          <a:p>
            <a:pPr marL="342900" indent="-342900">
              <a:buAutoNum type="arabicPeriod"/>
            </a:pPr>
            <a:endParaRPr lang="en-US">
              <a:ea typeface="Meiry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5665-B121-BF0D-DE92-55731C2A14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Meiryo"/>
              </a:rPr>
              <a:t>Plan for next time(Future development):</a:t>
            </a:r>
          </a:p>
          <a:p>
            <a:pPr marL="342900" indent="-342900">
              <a:buAutoNum type="arabicPeriod"/>
            </a:pPr>
            <a:r>
              <a:rPr lang="en-US">
                <a:ea typeface="Meiryo"/>
              </a:rPr>
              <a:t>Read in files using csv or Morningstar to see if it helps with MC Simulation function( we were not able to find a way to run multiple stocks at once with </a:t>
            </a:r>
            <a:r>
              <a:rPr lang="en-US" err="1">
                <a:ea typeface="Meiryo"/>
              </a:rPr>
              <a:t>yfinance</a:t>
            </a:r>
            <a:r>
              <a:rPr lang="en-US">
                <a:ea typeface="Meiryo"/>
              </a:rPr>
              <a:t>)</a:t>
            </a:r>
          </a:p>
          <a:p>
            <a:pPr marL="342900" indent="-342900">
              <a:buAutoNum type="arabicPeriod"/>
            </a:pPr>
            <a:r>
              <a:rPr lang="en-US">
                <a:ea typeface="Meiryo"/>
              </a:rPr>
              <a:t>Run a simulation using 5 years of data from ten years ago. To see how accurate the MC Simulation would be </a:t>
            </a:r>
          </a:p>
        </p:txBody>
      </p:sp>
    </p:spTree>
    <p:extLst>
      <p:ext uri="{BB962C8B-B14F-4D97-AF65-F5344CB8AC3E}">
        <p14:creationId xmlns:p14="http://schemas.microsoft.com/office/powerpoint/2010/main" val="353649574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Courier New</vt:lpstr>
      <vt:lpstr>ShojiVTI</vt:lpstr>
      <vt:lpstr>Risk &amp; Reward</vt:lpstr>
      <vt:lpstr>Overview</vt:lpstr>
      <vt:lpstr>Stocks &amp; Volatility </vt:lpstr>
      <vt:lpstr>Motivation</vt:lpstr>
      <vt:lpstr>Data Collection</vt:lpstr>
      <vt:lpstr>Achieving Project Goals (Steps)</vt:lpstr>
      <vt:lpstr>Results     </vt:lpstr>
      <vt:lpstr>Conclusions/Analysis</vt:lpstr>
      <vt:lpstr>What could we have done differently?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&amp; Reward</dc:title>
  <dc:creator>Zeke Herrera</dc:creator>
  <cp:lastModifiedBy>Zeke Herrera</cp:lastModifiedBy>
  <cp:revision>1</cp:revision>
  <dcterms:created xsi:type="dcterms:W3CDTF">2023-11-12T20:57:13Z</dcterms:created>
  <dcterms:modified xsi:type="dcterms:W3CDTF">2023-11-14T01:13:03Z</dcterms:modified>
</cp:coreProperties>
</file>