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8" r:id="rId4"/>
  </p:sldMasterIdLst>
  <p:notesMasterIdLst>
    <p:notesMasterId r:id="rId18"/>
  </p:notesMasterIdLst>
  <p:handoutMasterIdLst>
    <p:handoutMasterId r:id="rId19"/>
  </p:handoutMasterIdLst>
  <p:sldIdLst>
    <p:sldId id="256" r:id="rId5"/>
    <p:sldId id="258" r:id="rId6"/>
    <p:sldId id="263" r:id="rId7"/>
    <p:sldId id="259" r:id="rId8"/>
    <p:sldId id="268" r:id="rId9"/>
    <p:sldId id="265" r:id="rId10"/>
    <p:sldId id="270" r:id="rId11"/>
    <p:sldId id="260" r:id="rId12"/>
    <p:sldId id="261" r:id="rId13"/>
    <p:sldId id="262" r:id="rId14"/>
    <p:sldId id="266" r:id="rId15"/>
    <p:sldId id="26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741F9-42CC-4DF0-B41F-F0A0682B7355}" v="177" dt="2024-01-23T01:05:00.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48D5F-E3F3-4BCD-BB9A-F70DD3A420A9}"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95C5F177-AE15-454C-A273-E0E2B0B0F597}">
      <dgm:prSet/>
      <dgm:spPr/>
      <dgm:t>
        <a:bodyPr/>
        <a:lstStyle/>
        <a:p>
          <a:r>
            <a:rPr lang="en-US" b="0" i="0"/>
            <a:t>K-Nearest Neighbors</a:t>
          </a:r>
          <a:endParaRPr lang="en-US"/>
        </a:p>
      </dgm:t>
    </dgm:pt>
    <dgm:pt modelId="{995C5227-4810-42FD-BCA1-D2F2AD377667}" type="parTrans" cxnId="{D335690D-C9C3-40BB-B46B-5F83927FA08A}">
      <dgm:prSet/>
      <dgm:spPr/>
      <dgm:t>
        <a:bodyPr/>
        <a:lstStyle/>
        <a:p>
          <a:endParaRPr lang="en-US"/>
        </a:p>
      </dgm:t>
    </dgm:pt>
    <dgm:pt modelId="{67A5E2EC-4838-401F-8575-137591F4F68C}" type="sibTrans" cxnId="{D335690D-C9C3-40BB-B46B-5F83927FA08A}">
      <dgm:prSet/>
      <dgm:spPr/>
      <dgm:t>
        <a:bodyPr/>
        <a:lstStyle/>
        <a:p>
          <a:endParaRPr lang="en-US"/>
        </a:p>
      </dgm:t>
    </dgm:pt>
    <dgm:pt modelId="{F236BFA0-E6E4-404B-B64B-0D1C9E41A8FB}">
      <dgm:prSet/>
      <dgm:spPr/>
      <dgm:t>
        <a:bodyPr/>
        <a:lstStyle/>
        <a:p>
          <a:r>
            <a:rPr lang="en-US" b="0" i="0"/>
            <a:t>Gradient Boosting</a:t>
          </a:r>
          <a:endParaRPr lang="en-US"/>
        </a:p>
      </dgm:t>
    </dgm:pt>
    <dgm:pt modelId="{50F4C2D2-A1B9-49C4-89B3-BEBF92033E03}" type="parTrans" cxnId="{C8C91975-565F-461B-90B4-CDDADABFB2C2}">
      <dgm:prSet/>
      <dgm:spPr/>
      <dgm:t>
        <a:bodyPr/>
        <a:lstStyle/>
        <a:p>
          <a:endParaRPr lang="en-US"/>
        </a:p>
      </dgm:t>
    </dgm:pt>
    <dgm:pt modelId="{C906B24D-14B1-46A9-8976-679BB0CB87AF}" type="sibTrans" cxnId="{C8C91975-565F-461B-90B4-CDDADABFB2C2}">
      <dgm:prSet/>
      <dgm:spPr/>
      <dgm:t>
        <a:bodyPr/>
        <a:lstStyle/>
        <a:p>
          <a:endParaRPr lang="en-US"/>
        </a:p>
      </dgm:t>
    </dgm:pt>
    <dgm:pt modelId="{ADF4308F-A0F9-4280-B1EA-166EECB4A16E}">
      <dgm:prSet/>
      <dgm:spPr/>
      <dgm:t>
        <a:bodyPr/>
        <a:lstStyle/>
        <a:p>
          <a:r>
            <a:rPr lang="en-US" b="0" i="0"/>
            <a:t>XGBoosting</a:t>
          </a:r>
          <a:endParaRPr lang="en-US"/>
        </a:p>
      </dgm:t>
    </dgm:pt>
    <dgm:pt modelId="{0B20A7AF-1679-4E16-8EC7-288CB44D0BB2}" type="parTrans" cxnId="{ECBA81CA-743E-491C-8F4F-A1F2D5E148C2}">
      <dgm:prSet/>
      <dgm:spPr/>
      <dgm:t>
        <a:bodyPr/>
        <a:lstStyle/>
        <a:p>
          <a:endParaRPr lang="en-US"/>
        </a:p>
      </dgm:t>
    </dgm:pt>
    <dgm:pt modelId="{10AD7C88-8B96-4F45-9A65-1598B0353995}" type="sibTrans" cxnId="{ECBA81CA-743E-491C-8F4F-A1F2D5E148C2}">
      <dgm:prSet/>
      <dgm:spPr/>
      <dgm:t>
        <a:bodyPr/>
        <a:lstStyle/>
        <a:p>
          <a:endParaRPr lang="en-US"/>
        </a:p>
      </dgm:t>
    </dgm:pt>
    <dgm:pt modelId="{020F5360-433C-450C-8678-889E375B488A}" type="pres">
      <dgm:prSet presAssocID="{9B548D5F-E3F3-4BCD-BB9A-F70DD3A420A9}" presName="hierChild1" presStyleCnt="0">
        <dgm:presLayoutVars>
          <dgm:chPref val="1"/>
          <dgm:dir/>
          <dgm:animOne val="branch"/>
          <dgm:animLvl val="lvl"/>
          <dgm:resizeHandles/>
        </dgm:presLayoutVars>
      </dgm:prSet>
      <dgm:spPr/>
    </dgm:pt>
    <dgm:pt modelId="{8C4E945A-7EC3-4D3A-A643-4412C1925A0A}" type="pres">
      <dgm:prSet presAssocID="{95C5F177-AE15-454C-A273-E0E2B0B0F597}" presName="hierRoot1" presStyleCnt="0"/>
      <dgm:spPr/>
    </dgm:pt>
    <dgm:pt modelId="{20A7529B-A04E-4B9F-B7E8-E921FFC3B757}" type="pres">
      <dgm:prSet presAssocID="{95C5F177-AE15-454C-A273-E0E2B0B0F597}" presName="composite" presStyleCnt="0"/>
      <dgm:spPr/>
    </dgm:pt>
    <dgm:pt modelId="{8D446BF1-85A6-4C15-A809-F3D74AD2E792}" type="pres">
      <dgm:prSet presAssocID="{95C5F177-AE15-454C-A273-E0E2B0B0F597}" presName="background" presStyleLbl="node0" presStyleIdx="0" presStyleCnt="3"/>
      <dgm:spPr/>
    </dgm:pt>
    <dgm:pt modelId="{6E3AB7CA-C63B-4805-BE46-349EFCA9E759}" type="pres">
      <dgm:prSet presAssocID="{95C5F177-AE15-454C-A273-E0E2B0B0F597}" presName="text" presStyleLbl="fgAcc0" presStyleIdx="0" presStyleCnt="3">
        <dgm:presLayoutVars>
          <dgm:chPref val="3"/>
        </dgm:presLayoutVars>
      </dgm:prSet>
      <dgm:spPr/>
    </dgm:pt>
    <dgm:pt modelId="{767767F8-7367-4A7A-A43D-CC4583CECAFB}" type="pres">
      <dgm:prSet presAssocID="{95C5F177-AE15-454C-A273-E0E2B0B0F597}" presName="hierChild2" presStyleCnt="0"/>
      <dgm:spPr/>
    </dgm:pt>
    <dgm:pt modelId="{442D3DF5-0CF0-4179-841E-AAD27B3FF5AA}" type="pres">
      <dgm:prSet presAssocID="{F236BFA0-E6E4-404B-B64B-0D1C9E41A8FB}" presName="hierRoot1" presStyleCnt="0"/>
      <dgm:spPr/>
    </dgm:pt>
    <dgm:pt modelId="{94B74C80-4422-4B32-A1F1-85FBB8AE9A97}" type="pres">
      <dgm:prSet presAssocID="{F236BFA0-E6E4-404B-B64B-0D1C9E41A8FB}" presName="composite" presStyleCnt="0"/>
      <dgm:spPr/>
    </dgm:pt>
    <dgm:pt modelId="{937B1821-CB01-481F-BB4A-7839CF0B6141}" type="pres">
      <dgm:prSet presAssocID="{F236BFA0-E6E4-404B-B64B-0D1C9E41A8FB}" presName="background" presStyleLbl="node0" presStyleIdx="1" presStyleCnt="3"/>
      <dgm:spPr/>
    </dgm:pt>
    <dgm:pt modelId="{83FFA1EC-1590-4C24-9A93-DACF4F68AAAE}" type="pres">
      <dgm:prSet presAssocID="{F236BFA0-E6E4-404B-B64B-0D1C9E41A8FB}" presName="text" presStyleLbl="fgAcc0" presStyleIdx="1" presStyleCnt="3">
        <dgm:presLayoutVars>
          <dgm:chPref val="3"/>
        </dgm:presLayoutVars>
      </dgm:prSet>
      <dgm:spPr/>
    </dgm:pt>
    <dgm:pt modelId="{21F96633-91F7-4F56-92CA-436CE28F2437}" type="pres">
      <dgm:prSet presAssocID="{F236BFA0-E6E4-404B-B64B-0D1C9E41A8FB}" presName="hierChild2" presStyleCnt="0"/>
      <dgm:spPr/>
    </dgm:pt>
    <dgm:pt modelId="{61E4985A-3EE9-4582-8B47-808A951044BC}" type="pres">
      <dgm:prSet presAssocID="{ADF4308F-A0F9-4280-B1EA-166EECB4A16E}" presName="hierRoot1" presStyleCnt="0"/>
      <dgm:spPr/>
    </dgm:pt>
    <dgm:pt modelId="{73D1C6B3-F434-4510-B7F2-DFB053C9897E}" type="pres">
      <dgm:prSet presAssocID="{ADF4308F-A0F9-4280-B1EA-166EECB4A16E}" presName="composite" presStyleCnt="0"/>
      <dgm:spPr/>
    </dgm:pt>
    <dgm:pt modelId="{57F5931E-0EA4-4285-977D-9AD62D46CACC}" type="pres">
      <dgm:prSet presAssocID="{ADF4308F-A0F9-4280-B1EA-166EECB4A16E}" presName="background" presStyleLbl="node0" presStyleIdx="2" presStyleCnt="3"/>
      <dgm:spPr/>
    </dgm:pt>
    <dgm:pt modelId="{6527402E-3FEE-4ED8-A42A-69197FD6A70D}" type="pres">
      <dgm:prSet presAssocID="{ADF4308F-A0F9-4280-B1EA-166EECB4A16E}" presName="text" presStyleLbl="fgAcc0" presStyleIdx="2" presStyleCnt="3">
        <dgm:presLayoutVars>
          <dgm:chPref val="3"/>
        </dgm:presLayoutVars>
      </dgm:prSet>
      <dgm:spPr/>
    </dgm:pt>
    <dgm:pt modelId="{E00F882E-0DBF-4344-903D-E79BEE8BF5ED}" type="pres">
      <dgm:prSet presAssocID="{ADF4308F-A0F9-4280-B1EA-166EECB4A16E}" presName="hierChild2" presStyleCnt="0"/>
      <dgm:spPr/>
    </dgm:pt>
  </dgm:ptLst>
  <dgm:cxnLst>
    <dgm:cxn modelId="{27265403-E67A-485A-8676-47406482567D}" type="presOf" srcId="{9B548D5F-E3F3-4BCD-BB9A-F70DD3A420A9}" destId="{020F5360-433C-450C-8678-889E375B488A}" srcOrd="0" destOrd="0" presId="urn:microsoft.com/office/officeart/2005/8/layout/hierarchy1"/>
    <dgm:cxn modelId="{D335690D-C9C3-40BB-B46B-5F83927FA08A}" srcId="{9B548D5F-E3F3-4BCD-BB9A-F70DD3A420A9}" destId="{95C5F177-AE15-454C-A273-E0E2B0B0F597}" srcOrd="0" destOrd="0" parTransId="{995C5227-4810-42FD-BCA1-D2F2AD377667}" sibTransId="{67A5E2EC-4838-401F-8575-137591F4F68C}"/>
    <dgm:cxn modelId="{C8C91975-565F-461B-90B4-CDDADABFB2C2}" srcId="{9B548D5F-E3F3-4BCD-BB9A-F70DD3A420A9}" destId="{F236BFA0-E6E4-404B-B64B-0D1C9E41A8FB}" srcOrd="1" destOrd="0" parTransId="{50F4C2D2-A1B9-49C4-89B3-BEBF92033E03}" sibTransId="{C906B24D-14B1-46A9-8976-679BB0CB87AF}"/>
    <dgm:cxn modelId="{955EA478-CFB9-4FFE-BFB9-E8EB0CFAE4B6}" type="presOf" srcId="{ADF4308F-A0F9-4280-B1EA-166EECB4A16E}" destId="{6527402E-3FEE-4ED8-A42A-69197FD6A70D}" srcOrd="0" destOrd="0" presId="urn:microsoft.com/office/officeart/2005/8/layout/hierarchy1"/>
    <dgm:cxn modelId="{C23E8889-11FF-4723-B9F5-C8B007447C03}" type="presOf" srcId="{95C5F177-AE15-454C-A273-E0E2B0B0F597}" destId="{6E3AB7CA-C63B-4805-BE46-349EFCA9E759}" srcOrd="0" destOrd="0" presId="urn:microsoft.com/office/officeart/2005/8/layout/hierarchy1"/>
    <dgm:cxn modelId="{52B6F291-1866-4991-9809-8BE836F4451B}" type="presOf" srcId="{F236BFA0-E6E4-404B-B64B-0D1C9E41A8FB}" destId="{83FFA1EC-1590-4C24-9A93-DACF4F68AAAE}" srcOrd="0" destOrd="0" presId="urn:microsoft.com/office/officeart/2005/8/layout/hierarchy1"/>
    <dgm:cxn modelId="{ECBA81CA-743E-491C-8F4F-A1F2D5E148C2}" srcId="{9B548D5F-E3F3-4BCD-BB9A-F70DD3A420A9}" destId="{ADF4308F-A0F9-4280-B1EA-166EECB4A16E}" srcOrd="2" destOrd="0" parTransId="{0B20A7AF-1679-4E16-8EC7-288CB44D0BB2}" sibTransId="{10AD7C88-8B96-4F45-9A65-1598B0353995}"/>
    <dgm:cxn modelId="{461AFB17-9D4E-4D3D-B9F0-8E4EFDD24930}" type="presParOf" srcId="{020F5360-433C-450C-8678-889E375B488A}" destId="{8C4E945A-7EC3-4D3A-A643-4412C1925A0A}" srcOrd="0" destOrd="0" presId="urn:microsoft.com/office/officeart/2005/8/layout/hierarchy1"/>
    <dgm:cxn modelId="{08950062-55CB-4FDF-8F95-D1A85809FAAF}" type="presParOf" srcId="{8C4E945A-7EC3-4D3A-A643-4412C1925A0A}" destId="{20A7529B-A04E-4B9F-B7E8-E921FFC3B757}" srcOrd="0" destOrd="0" presId="urn:microsoft.com/office/officeart/2005/8/layout/hierarchy1"/>
    <dgm:cxn modelId="{FFA706E1-08D2-454C-BC8C-C73486C5201D}" type="presParOf" srcId="{20A7529B-A04E-4B9F-B7E8-E921FFC3B757}" destId="{8D446BF1-85A6-4C15-A809-F3D74AD2E792}" srcOrd="0" destOrd="0" presId="urn:microsoft.com/office/officeart/2005/8/layout/hierarchy1"/>
    <dgm:cxn modelId="{3BEB1C7A-BE87-4D43-BD63-B7EBBEFBB947}" type="presParOf" srcId="{20A7529B-A04E-4B9F-B7E8-E921FFC3B757}" destId="{6E3AB7CA-C63B-4805-BE46-349EFCA9E759}" srcOrd="1" destOrd="0" presId="urn:microsoft.com/office/officeart/2005/8/layout/hierarchy1"/>
    <dgm:cxn modelId="{77403EFD-02C2-4FA4-B289-4426F9D6372D}" type="presParOf" srcId="{8C4E945A-7EC3-4D3A-A643-4412C1925A0A}" destId="{767767F8-7367-4A7A-A43D-CC4583CECAFB}" srcOrd="1" destOrd="0" presId="urn:microsoft.com/office/officeart/2005/8/layout/hierarchy1"/>
    <dgm:cxn modelId="{D5C49054-10DA-407E-AF08-48DEBCC8511E}" type="presParOf" srcId="{020F5360-433C-450C-8678-889E375B488A}" destId="{442D3DF5-0CF0-4179-841E-AAD27B3FF5AA}" srcOrd="1" destOrd="0" presId="urn:microsoft.com/office/officeart/2005/8/layout/hierarchy1"/>
    <dgm:cxn modelId="{713A4AA5-79F2-4DA8-9F73-D9D6D25CBA2D}" type="presParOf" srcId="{442D3DF5-0CF0-4179-841E-AAD27B3FF5AA}" destId="{94B74C80-4422-4B32-A1F1-85FBB8AE9A97}" srcOrd="0" destOrd="0" presId="urn:microsoft.com/office/officeart/2005/8/layout/hierarchy1"/>
    <dgm:cxn modelId="{1428B644-7234-4C5B-8041-405592DE1B2F}" type="presParOf" srcId="{94B74C80-4422-4B32-A1F1-85FBB8AE9A97}" destId="{937B1821-CB01-481F-BB4A-7839CF0B6141}" srcOrd="0" destOrd="0" presId="urn:microsoft.com/office/officeart/2005/8/layout/hierarchy1"/>
    <dgm:cxn modelId="{030ECE1C-C7D7-4A2C-A620-339C7BA70865}" type="presParOf" srcId="{94B74C80-4422-4B32-A1F1-85FBB8AE9A97}" destId="{83FFA1EC-1590-4C24-9A93-DACF4F68AAAE}" srcOrd="1" destOrd="0" presId="urn:microsoft.com/office/officeart/2005/8/layout/hierarchy1"/>
    <dgm:cxn modelId="{1F372EDF-844C-43EA-872E-B9835930E9AA}" type="presParOf" srcId="{442D3DF5-0CF0-4179-841E-AAD27B3FF5AA}" destId="{21F96633-91F7-4F56-92CA-436CE28F2437}" srcOrd="1" destOrd="0" presId="urn:microsoft.com/office/officeart/2005/8/layout/hierarchy1"/>
    <dgm:cxn modelId="{719F0484-F346-4354-897B-946987F5A712}" type="presParOf" srcId="{020F5360-433C-450C-8678-889E375B488A}" destId="{61E4985A-3EE9-4582-8B47-808A951044BC}" srcOrd="2" destOrd="0" presId="urn:microsoft.com/office/officeart/2005/8/layout/hierarchy1"/>
    <dgm:cxn modelId="{65FCC391-1DB3-450A-91D8-D5707B557595}" type="presParOf" srcId="{61E4985A-3EE9-4582-8B47-808A951044BC}" destId="{73D1C6B3-F434-4510-B7F2-DFB053C9897E}" srcOrd="0" destOrd="0" presId="urn:microsoft.com/office/officeart/2005/8/layout/hierarchy1"/>
    <dgm:cxn modelId="{3C5597B7-72C6-4ED1-92B2-7EFC8D4D16D6}" type="presParOf" srcId="{73D1C6B3-F434-4510-B7F2-DFB053C9897E}" destId="{57F5931E-0EA4-4285-977D-9AD62D46CACC}" srcOrd="0" destOrd="0" presId="urn:microsoft.com/office/officeart/2005/8/layout/hierarchy1"/>
    <dgm:cxn modelId="{8B8952CF-5E02-4136-AD6E-880499B4E7F7}" type="presParOf" srcId="{73D1C6B3-F434-4510-B7F2-DFB053C9897E}" destId="{6527402E-3FEE-4ED8-A42A-69197FD6A70D}" srcOrd="1" destOrd="0" presId="urn:microsoft.com/office/officeart/2005/8/layout/hierarchy1"/>
    <dgm:cxn modelId="{DDF00613-FF5E-41E3-AE0E-D8775DE97170}" type="presParOf" srcId="{61E4985A-3EE9-4582-8B47-808A951044BC}" destId="{E00F882E-0DBF-4344-903D-E79BEE8BF5E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DA678-9A80-4882-A5CA-A7757C5739A9}" type="doc">
      <dgm:prSet loTypeId="urn:microsoft.com/office/officeart/2016/7/layout/VerticalHollowActionList" loCatId="List" qsTypeId="urn:microsoft.com/office/officeart/2005/8/quickstyle/simple1" qsCatId="simple" csTypeId="urn:microsoft.com/office/officeart/2005/8/colors/accent1_2" csCatId="accent1" phldr="1"/>
      <dgm:spPr/>
      <dgm:t>
        <a:bodyPr/>
        <a:lstStyle/>
        <a:p>
          <a:endParaRPr lang="en-US"/>
        </a:p>
      </dgm:t>
    </dgm:pt>
    <dgm:pt modelId="{384DB762-48EE-42E1-9846-896EA11DE351}">
      <dgm:prSet/>
      <dgm:spPr/>
      <dgm:t>
        <a:bodyPr/>
        <a:lstStyle/>
        <a:p>
          <a:r>
            <a:rPr lang="en-US"/>
            <a:t>Read in</a:t>
          </a:r>
        </a:p>
      </dgm:t>
    </dgm:pt>
    <dgm:pt modelId="{98895CB5-F1B9-4A8B-9EA2-71B839E62DC7}" type="parTrans" cxnId="{796B4C68-A8AD-4072-AE81-BB26C884677F}">
      <dgm:prSet/>
      <dgm:spPr/>
      <dgm:t>
        <a:bodyPr/>
        <a:lstStyle/>
        <a:p>
          <a:endParaRPr lang="en-US"/>
        </a:p>
      </dgm:t>
    </dgm:pt>
    <dgm:pt modelId="{A1D940D9-8796-45AB-ADD8-705E22CC8A33}" type="sibTrans" cxnId="{796B4C68-A8AD-4072-AE81-BB26C884677F}">
      <dgm:prSet/>
      <dgm:spPr/>
      <dgm:t>
        <a:bodyPr/>
        <a:lstStyle/>
        <a:p>
          <a:endParaRPr lang="en-US"/>
        </a:p>
      </dgm:t>
    </dgm:pt>
    <dgm:pt modelId="{8A3A3E35-FD76-4EDF-9904-7A7893CADBF1}">
      <dgm:prSet/>
      <dgm:spPr/>
      <dgm:t>
        <a:bodyPr/>
        <a:lstStyle/>
        <a:p>
          <a:r>
            <a:rPr lang="en-US"/>
            <a:t>Read in dataset </a:t>
          </a:r>
        </a:p>
      </dgm:t>
    </dgm:pt>
    <dgm:pt modelId="{22007290-C8E7-415C-9BB9-3F727B3044D3}" type="parTrans" cxnId="{B91EFD9A-B166-4D6A-BE39-3DF08541F426}">
      <dgm:prSet/>
      <dgm:spPr/>
      <dgm:t>
        <a:bodyPr/>
        <a:lstStyle/>
        <a:p>
          <a:endParaRPr lang="en-US"/>
        </a:p>
      </dgm:t>
    </dgm:pt>
    <dgm:pt modelId="{2A8EC320-B969-4DB7-AD0B-A5889BD79665}" type="sibTrans" cxnId="{B91EFD9A-B166-4D6A-BE39-3DF08541F426}">
      <dgm:prSet/>
      <dgm:spPr/>
      <dgm:t>
        <a:bodyPr/>
        <a:lstStyle/>
        <a:p>
          <a:endParaRPr lang="en-US"/>
        </a:p>
      </dgm:t>
    </dgm:pt>
    <dgm:pt modelId="{B39448DF-B41F-4B6A-B2A5-F37511CD12DC}">
      <dgm:prSet/>
      <dgm:spPr/>
      <dgm:t>
        <a:bodyPr/>
        <a:lstStyle/>
        <a:p>
          <a:r>
            <a:rPr lang="en-US" dirty="0"/>
            <a:t>Exploration</a:t>
          </a:r>
        </a:p>
      </dgm:t>
    </dgm:pt>
    <dgm:pt modelId="{212D493E-7C38-4515-B890-54D2F5AC4CB6}" type="parTrans" cxnId="{8900CF5B-E5EF-4481-919C-232E9AE59FA9}">
      <dgm:prSet/>
      <dgm:spPr/>
      <dgm:t>
        <a:bodyPr/>
        <a:lstStyle/>
        <a:p>
          <a:endParaRPr lang="en-US"/>
        </a:p>
      </dgm:t>
    </dgm:pt>
    <dgm:pt modelId="{0E57E858-1BA8-4246-A129-BC9E771904B3}" type="sibTrans" cxnId="{8900CF5B-E5EF-4481-919C-232E9AE59FA9}">
      <dgm:prSet/>
      <dgm:spPr/>
      <dgm:t>
        <a:bodyPr/>
        <a:lstStyle/>
        <a:p>
          <a:endParaRPr lang="en-US"/>
        </a:p>
      </dgm:t>
    </dgm:pt>
    <dgm:pt modelId="{0CDFA0D1-0381-4C4D-B484-316619BC6C73}">
      <dgm:prSet/>
      <dgm:spPr/>
      <dgm:t>
        <a:bodyPr/>
        <a:lstStyle/>
        <a:p>
          <a:r>
            <a:rPr lang="en-US"/>
            <a:t>Visualize the data and try to find correlations in the dataset using a heat map</a:t>
          </a:r>
        </a:p>
      </dgm:t>
    </dgm:pt>
    <dgm:pt modelId="{8C40CC89-629E-4E53-9EFC-02018E4A1FC6}" type="parTrans" cxnId="{CE2F0749-A474-4227-83FE-721EB4205199}">
      <dgm:prSet/>
      <dgm:spPr/>
      <dgm:t>
        <a:bodyPr/>
        <a:lstStyle/>
        <a:p>
          <a:endParaRPr lang="en-US"/>
        </a:p>
      </dgm:t>
    </dgm:pt>
    <dgm:pt modelId="{0A8FC254-7C82-4DF4-9C79-0BF810F3B69A}" type="sibTrans" cxnId="{CE2F0749-A474-4227-83FE-721EB4205199}">
      <dgm:prSet/>
      <dgm:spPr/>
      <dgm:t>
        <a:bodyPr/>
        <a:lstStyle/>
        <a:p>
          <a:endParaRPr lang="en-US"/>
        </a:p>
      </dgm:t>
    </dgm:pt>
    <dgm:pt modelId="{C7E987DE-2E0A-4512-87B1-3C708BE3BB6B}">
      <dgm:prSet/>
      <dgm:spPr/>
      <dgm:t>
        <a:bodyPr/>
        <a:lstStyle/>
        <a:p>
          <a:r>
            <a:rPr lang="en-US"/>
            <a:t>Create</a:t>
          </a:r>
        </a:p>
      </dgm:t>
    </dgm:pt>
    <dgm:pt modelId="{37D7477E-AE10-44CA-BBB7-595705DAB1C7}" type="parTrans" cxnId="{390BA50C-FA55-4570-97E7-D0E97E1B359F}">
      <dgm:prSet/>
      <dgm:spPr/>
      <dgm:t>
        <a:bodyPr/>
        <a:lstStyle/>
        <a:p>
          <a:endParaRPr lang="en-US"/>
        </a:p>
      </dgm:t>
    </dgm:pt>
    <dgm:pt modelId="{D00B3D0B-B3DB-4304-9EBE-32263B71422A}" type="sibTrans" cxnId="{390BA50C-FA55-4570-97E7-D0E97E1B359F}">
      <dgm:prSet/>
      <dgm:spPr/>
      <dgm:t>
        <a:bodyPr/>
        <a:lstStyle/>
        <a:p>
          <a:endParaRPr lang="en-US"/>
        </a:p>
      </dgm:t>
    </dgm:pt>
    <dgm:pt modelId="{15671656-B590-4DF0-89CF-E2A0BAFF674D}">
      <dgm:prSet/>
      <dgm:spPr/>
      <dgm:t>
        <a:bodyPr/>
        <a:lstStyle/>
        <a:p>
          <a:r>
            <a:rPr lang="en-US"/>
            <a:t>Create the data set and then split it into a train and test data set</a:t>
          </a:r>
        </a:p>
      </dgm:t>
    </dgm:pt>
    <dgm:pt modelId="{182BC695-2D56-4BF2-B8EC-9DE7DC16A976}" type="parTrans" cxnId="{0A1C9B09-484C-42CA-985E-92E60A8B3D57}">
      <dgm:prSet/>
      <dgm:spPr/>
      <dgm:t>
        <a:bodyPr/>
        <a:lstStyle/>
        <a:p>
          <a:endParaRPr lang="en-US"/>
        </a:p>
      </dgm:t>
    </dgm:pt>
    <dgm:pt modelId="{56D8CEF0-D84E-418D-9691-1578435E1B00}" type="sibTrans" cxnId="{0A1C9B09-484C-42CA-985E-92E60A8B3D57}">
      <dgm:prSet/>
      <dgm:spPr/>
      <dgm:t>
        <a:bodyPr/>
        <a:lstStyle/>
        <a:p>
          <a:endParaRPr lang="en-US"/>
        </a:p>
      </dgm:t>
    </dgm:pt>
    <dgm:pt modelId="{44C5BCAA-2562-4F9B-95C7-0F00F2913B0B}">
      <dgm:prSet/>
      <dgm:spPr/>
      <dgm:t>
        <a:bodyPr/>
        <a:lstStyle/>
        <a:p>
          <a:r>
            <a:rPr lang="en-US"/>
            <a:t>Scale</a:t>
          </a:r>
        </a:p>
      </dgm:t>
    </dgm:pt>
    <dgm:pt modelId="{A6A12731-0422-4A15-BD74-B3F136123F0D}" type="parTrans" cxnId="{60B1E713-5296-4C9A-BC6F-266F8D5CC02A}">
      <dgm:prSet/>
      <dgm:spPr/>
      <dgm:t>
        <a:bodyPr/>
        <a:lstStyle/>
        <a:p>
          <a:endParaRPr lang="en-US"/>
        </a:p>
      </dgm:t>
    </dgm:pt>
    <dgm:pt modelId="{4AE5C51B-3731-43B3-9893-B66067762E6E}" type="sibTrans" cxnId="{60B1E713-5296-4C9A-BC6F-266F8D5CC02A}">
      <dgm:prSet/>
      <dgm:spPr/>
      <dgm:t>
        <a:bodyPr/>
        <a:lstStyle/>
        <a:p>
          <a:endParaRPr lang="en-US"/>
        </a:p>
      </dgm:t>
    </dgm:pt>
    <dgm:pt modelId="{50310E97-2F57-44B9-A0B5-00BDB7D7826D}">
      <dgm:prSet/>
      <dgm:spPr/>
      <dgm:t>
        <a:bodyPr/>
        <a:lstStyle/>
        <a:p>
          <a:r>
            <a:rPr lang="en-US"/>
            <a:t>Scale, fit, transform, predict</a:t>
          </a:r>
        </a:p>
      </dgm:t>
    </dgm:pt>
    <dgm:pt modelId="{6B1A3047-D741-40AE-881C-D806BF2BDFCB}" type="parTrans" cxnId="{544C1255-E34C-448F-A671-47A2D20BD016}">
      <dgm:prSet/>
      <dgm:spPr/>
      <dgm:t>
        <a:bodyPr/>
        <a:lstStyle/>
        <a:p>
          <a:endParaRPr lang="en-US"/>
        </a:p>
      </dgm:t>
    </dgm:pt>
    <dgm:pt modelId="{647FBE5C-69B6-4216-8B06-0EB241236018}" type="sibTrans" cxnId="{544C1255-E34C-448F-A671-47A2D20BD016}">
      <dgm:prSet/>
      <dgm:spPr/>
      <dgm:t>
        <a:bodyPr/>
        <a:lstStyle/>
        <a:p>
          <a:endParaRPr lang="en-US"/>
        </a:p>
      </dgm:t>
    </dgm:pt>
    <dgm:pt modelId="{38AF0043-41B9-425E-AB8D-0DCA31DF48DF}">
      <dgm:prSet/>
      <dgm:spPr/>
      <dgm:t>
        <a:bodyPr/>
        <a:lstStyle/>
        <a:p>
          <a:r>
            <a:rPr lang="en-US" dirty="0"/>
            <a:t>Repeat</a:t>
          </a:r>
        </a:p>
      </dgm:t>
    </dgm:pt>
    <dgm:pt modelId="{0276A57A-B01F-426D-ADBF-5926BC206A8A}" type="parTrans" cxnId="{60406748-1689-45A8-8D60-614BF7D53250}">
      <dgm:prSet/>
      <dgm:spPr/>
      <dgm:t>
        <a:bodyPr/>
        <a:lstStyle/>
        <a:p>
          <a:endParaRPr lang="en-US"/>
        </a:p>
      </dgm:t>
    </dgm:pt>
    <dgm:pt modelId="{37619F8F-EFDB-4A3C-AECA-E83254AFA27F}" type="sibTrans" cxnId="{60406748-1689-45A8-8D60-614BF7D53250}">
      <dgm:prSet/>
      <dgm:spPr/>
      <dgm:t>
        <a:bodyPr/>
        <a:lstStyle/>
        <a:p>
          <a:endParaRPr lang="en-US"/>
        </a:p>
      </dgm:t>
    </dgm:pt>
    <dgm:pt modelId="{F3E37E90-5CC9-44B4-B909-AFE5372F3B02}">
      <dgm:prSet/>
      <dgm:spPr/>
      <dgm:t>
        <a:bodyPr/>
        <a:lstStyle/>
        <a:p>
          <a:r>
            <a:rPr lang="en-US" dirty="0"/>
            <a:t>Repeat these steps for the Gradient Boosting model and </a:t>
          </a:r>
          <a:r>
            <a:rPr lang="en-US" dirty="0" err="1"/>
            <a:t>XGBoost</a:t>
          </a:r>
          <a:r>
            <a:rPr lang="en-US" dirty="0"/>
            <a:t> model </a:t>
          </a:r>
        </a:p>
      </dgm:t>
    </dgm:pt>
    <dgm:pt modelId="{D9D839F0-F3A6-4C35-BB65-AA4939CB4041}" type="parTrans" cxnId="{0D208CB2-DDA0-4119-8F0F-D47BEFF61573}">
      <dgm:prSet/>
      <dgm:spPr/>
      <dgm:t>
        <a:bodyPr/>
        <a:lstStyle/>
        <a:p>
          <a:endParaRPr lang="en-US"/>
        </a:p>
      </dgm:t>
    </dgm:pt>
    <dgm:pt modelId="{7502E467-8FF4-427D-91B1-9554A6E68656}" type="sibTrans" cxnId="{0D208CB2-DDA0-4119-8F0F-D47BEFF61573}">
      <dgm:prSet/>
      <dgm:spPr/>
      <dgm:t>
        <a:bodyPr/>
        <a:lstStyle/>
        <a:p>
          <a:endParaRPr lang="en-US"/>
        </a:p>
      </dgm:t>
    </dgm:pt>
    <dgm:pt modelId="{0EBC0B29-82AA-48C9-AE5A-21AD3EA2DC6C}">
      <dgm:prSet/>
      <dgm:spPr/>
      <dgm:t>
        <a:bodyPr/>
        <a:lstStyle/>
        <a:p>
          <a:r>
            <a:rPr lang="en-US" dirty="0"/>
            <a:t>Visualized</a:t>
          </a:r>
        </a:p>
      </dgm:t>
    </dgm:pt>
    <dgm:pt modelId="{629EB3AA-8972-425C-9E04-A8E2533C49EE}" type="parTrans" cxnId="{627208D7-6A8A-44DE-BAA7-B29739E1B883}">
      <dgm:prSet/>
      <dgm:spPr/>
      <dgm:t>
        <a:bodyPr/>
        <a:lstStyle/>
        <a:p>
          <a:endParaRPr lang="en-US"/>
        </a:p>
      </dgm:t>
    </dgm:pt>
    <dgm:pt modelId="{B9CB083B-4C8E-4B5B-B8D1-2B3A091702C2}" type="sibTrans" cxnId="{627208D7-6A8A-44DE-BAA7-B29739E1B883}">
      <dgm:prSet/>
      <dgm:spPr/>
      <dgm:t>
        <a:bodyPr/>
        <a:lstStyle/>
        <a:p>
          <a:endParaRPr lang="en-US"/>
        </a:p>
      </dgm:t>
    </dgm:pt>
    <dgm:pt modelId="{C29BB8DB-BDFF-4A30-97BF-7179458D7F81}">
      <dgm:prSet/>
      <dgm:spPr/>
      <dgm:t>
        <a:bodyPr/>
        <a:lstStyle/>
        <a:p>
          <a:r>
            <a:rPr lang="en-US" dirty="0"/>
            <a:t>Visualized classification report as well as the  feature importance </a:t>
          </a:r>
        </a:p>
      </dgm:t>
    </dgm:pt>
    <dgm:pt modelId="{AB4F286E-EC29-4B45-9C81-28C9E484C7D0}" type="parTrans" cxnId="{FFC06EA6-60D2-4796-86FC-711ECBA82352}">
      <dgm:prSet/>
      <dgm:spPr/>
      <dgm:t>
        <a:bodyPr/>
        <a:lstStyle/>
        <a:p>
          <a:endParaRPr lang="en-US"/>
        </a:p>
      </dgm:t>
    </dgm:pt>
    <dgm:pt modelId="{9CD63420-0F69-46A7-917D-A17965B934FC}" type="sibTrans" cxnId="{FFC06EA6-60D2-4796-86FC-711ECBA82352}">
      <dgm:prSet/>
      <dgm:spPr/>
      <dgm:t>
        <a:bodyPr/>
        <a:lstStyle/>
        <a:p>
          <a:endParaRPr lang="en-US"/>
        </a:p>
      </dgm:t>
    </dgm:pt>
    <dgm:pt modelId="{38A01D7A-E38A-4B7D-B161-406B55610DF0}" type="pres">
      <dgm:prSet presAssocID="{B10DA678-9A80-4882-A5CA-A7757C5739A9}" presName="Name0" presStyleCnt="0">
        <dgm:presLayoutVars>
          <dgm:dir/>
          <dgm:animLvl val="lvl"/>
          <dgm:resizeHandles val="exact"/>
        </dgm:presLayoutVars>
      </dgm:prSet>
      <dgm:spPr/>
    </dgm:pt>
    <dgm:pt modelId="{AD8AF496-E113-490A-8A2B-35AA70C9CD1E}" type="pres">
      <dgm:prSet presAssocID="{384DB762-48EE-42E1-9846-896EA11DE351}" presName="linNode" presStyleCnt="0"/>
      <dgm:spPr/>
    </dgm:pt>
    <dgm:pt modelId="{49CDC48A-6A4C-455C-BFAC-9DB898775600}" type="pres">
      <dgm:prSet presAssocID="{384DB762-48EE-42E1-9846-896EA11DE351}" presName="parentText" presStyleLbl="solidFgAcc1" presStyleIdx="0" presStyleCnt="6">
        <dgm:presLayoutVars>
          <dgm:chMax val="1"/>
          <dgm:bulletEnabled/>
        </dgm:presLayoutVars>
      </dgm:prSet>
      <dgm:spPr/>
    </dgm:pt>
    <dgm:pt modelId="{5CEDDB2F-B793-4B0A-AB17-C6E7FA007A61}" type="pres">
      <dgm:prSet presAssocID="{384DB762-48EE-42E1-9846-896EA11DE351}" presName="descendantText" presStyleLbl="alignNode1" presStyleIdx="0" presStyleCnt="6">
        <dgm:presLayoutVars>
          <dgm:bulletEnabled/>
        </dgm:presLayoutVars>
      </dgm:prSet>
      <dgm:spPr/>
    </dgm:pt>
    <dgm:pt modelId="{8D40B796-4D21-4575-BD18-392D4517A415}" type="pres">
      <dgm:prSet presAssocID="{A1D940D9-8796-45AB-ADD8-705E22CC8A33}" presName="sp" presStyleCnt="0"/>
      <dgm:spPr/>
    </dgm:pt>
    <dgm:pt modelId="{5200F99D-2138-43F3-810F-F29AAD0B0ED6}" type="pres">
      <dgm:prSet presAssocID="{B39448DF-B41F-4B6A-B2A5-F37511CD12DC}" presName="linNode" presStyleCnt="0"/>
      <dgm:spPr/>
    </dgm:pt>
    <dgm:pt modelId="{25090576-0B8E-4277-A02D-AC0C1CB97589}" type="pres">
      <dgm:prSet presAssocID="{B39448DF-B41F-4B6A-B2A5-F37511CD12DC}" presName="parentText" presStyleLbl="solidFgAcc1" presStyleIdx="1" presStyleCnt="6">
        <dgm:presLayoutVars>
          <dgm:chMax val="1"/>
          <dgm:bulletEnabled/>
        </dgm:presLayoutVars>
      </dgm:prSet>
      <dgm:spPr/>
    </dgm:pt>
    <dgm:pt modelId="{3EAA0FD9-9714-47E8-A439-BD6B90520423}" type="pres">
      <dgm:prSet presAssocID="{B39448DF-B41F-4B6A-B2A5-F37511CD12DC}" presName="descendantText" presStyleLbl="alignNode1" presStyleIdx="1" presStyleCnt="6">
        <dgm:presLayoutVars>
          <dgm:bulletEnabled/>
        </dgm:presLayoutVars>
      </dgm:prSet>
      <dgm:spPr/>
    </dgm:pt>
    <dgm:pt modelId="{BC099B7C-BBC5-4505-8447-8A1650284929}" type="pres">
      <dgm:prSet presAssocID="{0E57E858-1BA8-4246-A129-BC9E771904B3}" presName="sp" presStyleCnt="0"/>
      <dgm:spPr/>
    </dgm:pt>
    <dgm:pt modelId="{DC4123BB-1633-4F3A-8EBA-2BFF29446012}" type="pres">
      <dgm:prSet presAssocID="{C7E987DE-2E0A-4512-87B1-3C708BE3BB6B}" presName="linNode" presStyleCnt="0"/>
      <dgm:spPr/>
    </dgm:pt>
    <dgm:pt modelId="{323A4DFC-4AD0-4897-8245-1B90EEE43BC7}" type="pres">
      <dgm:prSet presAssocID="{C7E987DE-2E0A-4512-87B1-3C708BE3BB6B}" presName="parentText" presStyleLbl="solidFgAcc1" presStyleIdx="2" presStyleCnt="6">
        <dgm:presLayoutVars>
          <dgm:chMax val="1"/>
          <dgm:bulletEnabled/>
        </dgm:presLayoutVars>
      </dgm:prSet>
      <dgm:spPr/>
    </dgm:pt>
    <dgm:pt modelId="{C139263D-C6EA-4453-B11A-F4E9C333B663}" type="pres">
      <dgm:prSet presAssocID="{C7E987DE-2E0A-4512-87B1-3C708BE3BB6B}" presName="descendantText" presStyleLbl="alignNode1" presStyleIdx="2" presStyleCnt="6">
        <dgm:presLayoutVars>
          <dgm:bulletEnabled/>
        </dgm:presLayoutVars>
      </dgm:prSet>
      <dgm:spPr/>
    </dgm:pt>
    <dgm:pt modelId="{2E4440A1-C80D-4D80-A1A4-D15809520E55}" type="pres">
      <dgm:prSet presAssocID="{D00B3D0B-B3DB-4304-9EBE-32263B71422A}" presName="sp" presStyleCnt="0"/>
      <dgm:spPr/>
    </dgm:pt>
    <dgm:pt modelId="{BE007E09-E5E2-465E-964E-9A04F16EFBEF}" type="pres">
      <dgm:prSet presAssocID="{44C5BCAA-2562-4F9B-95C7-0F00F2913B0B}" presName="linNode" presStyleCnt="0"/>
      <dgm:spPr/>
    </dgm:pt>
    <dgm:pt modelId="{74384E35-FBCE-459E-A78A-5EBEC9F0283F}" type="pres">
      <dgm:prSet presAssocID="{44C5BCAA-2562-4F9B-95C7-0F00F2913B0B}" presName="parentText" presStyleLbl="solidFgAcc1" presStyleIdx="3" presStyleCnt="6">
        <dgm:presLayoutVars>
          <dgm:chMax val="1"/>
          <dgm:bulletEnabled/>
        </dgm:presLayoutVars>
      </dgm:prSet>
      <dgm:spPr/>
    </dgm:pt>
    <dgm:pt modelId="{06D2D76A-F348-4FB1-889B-E4F030F26FDC}" type="pres">
      <dgm:prSet presAssocID="{44C5BCAA-2562-4F9B-95C7-0F00F2913B0B}" presName="descendantText" presStyleLbl="alignNode1" presStyleIdx="3" presStyleCnt="6">
        <dgm:presLayoutVars>
          <dgm:bulletEnabled/>
        </dgm:presLayoutVars>
      </dgm:prSet>
      <dgm:spPr/>
    </dgm:pt>
    <dgm:pt modelId="{E7876209-A2C1-4419-AB6C-9A2990A53F1B}" type="pres">
      <dgm:prSet presAssocID="{4AE5C51B-3731-43B3-9893-B66067762E6E}" presName="sp" presStyleCnt="0"/>
      <dgm:spPr/>
    </dgm:pt>
    <dgm:pt modelId="{DD14353D-E999-40E6-9382-B8A6B44AE228}" type="pres">
      <dgm:prSet presAssocID="{38AF0043-41B9-425E-AB8D-0DCA31DF48DF}" presName="linNode" presStyleCnt="0"/>
      <dgm:spPr/>
    </dgm:pt>
    <dgm:pt modelId="{CF6617CF-E267-4C00-A22F-466FBA8E2BB3}" type="pres">
      <dgm:prSet presAssocID="{38AF0043-41B9-425E-AB8D-0DCA31DF48DF}" presName="parentText" presStyleLbl="solidFgAcc1" presStyleIdx="4" presStyleCnt="6">
        <dgm:presLayoutVars>
          <dgm:chMax val="1"/>
          <dgm:bulletEnabled/>
        </dgm:presLayoutVars>
      </dgm:prSet>
      <dgm:spPr/>
    </dgm:pt>
    <dgm:pt modelId="{7DF219F6-8162-4E92-8C98-8E1B87F866E5}" type="pres">
      <dgm:prSet presAssocID="{38AF0043-41B9-425E-AB8D-0DCA31DF48DF}" presName="descendantText" presStyleLbl="alignNode1" presStyleIdx="4" presStyleCnt="6">
        <dgm:presLayoutVars>
          <dgm:bulletEnabled/>
        </dgm:presLayoutVars>
      </dgm:prSet>
      <dgm:spPr/>
    </dgm:pt>
    <dgm:pt modelId="{D0BDB87A-AE81-4FB8-B8EF-02E080238B59}" type="pres">
      <dgm:prSet presAssocID="{37619F8F-EFDB-4A3C-AECA-E83254AFA27F}" presName="sp" presStyleCnt="0"/>
      <dgm:spPr/>
    </dgm:pt>
    <dgm:pt modelId="{67491CE6-2503-4762-80F0-C2C82509122C}" type="pres">
      <dgm:prSet presAssocID="{0EBC0B29-82AA-48C9-AE5A-21AD3EA2DC6C}" presName="linNode" presStyleCnt="0"/>
      <dgm:spPr/>
    </dgm:pt>
    <dgm:pt modelId="{AE820244-0432-4ADE-93DD-5566B6BF449F}" type="pres">
      <dgm:prSet presAssocID="{0EBC0B29-82AA-48C9-AE5A-21AD3EA2DC6C}" presName="parentText" presStyleLbl="solidFgAcc1" presStyleIdx="5" presStyleCnt="6">
        <dgm:presLayoutVars>
          <dgm:chMax val="1"/>
          <dgm:bulletEnabled/>
        </dgm:presLayoutVars>
      </dgm:prSet>
      <dgm:spPr/>
    </dgm:pt>
    <dgm:pt modelId="{3075A372-9C92-4CA0-B43C-AF42447605A1}" type="pres">
      <dgm:prSet presAssocID="{0EBC0B29-82AA-48C9-AE5A-21AD3EA2DC6C}" presName="descendantText" presStyleLbl="alignNode1" presStyleIdx="5" presStyleCnt="6">
        <dgm:presLayoutVars>
          <dgm:bulletEnabled/>
        </dgm:presLayoutVars>
      </dgm:prSet>
      <dgm:spPr/>
    </dgm:pt>
  </dgm:ptLst>
  <dgm:cxnLst>
    <dgm:cxn modelId="{42A30D04-46B0-4DD9-9B8A-D13D632B198E}" type="presOf" srcId="{0CDFA0D1-0381-4C4D-B484-316619BC6C73}" destId="{3EAA0FD9-9714-47E8-A439-BD6B90520423}" srcOrd="0" destOrd="0" presId="urn:microsoft.com/office/officeart/2016/7/layout/VerticalHollowActionList"/>
    <dgm:cxn modelId="{0A1C9B09-484C-42CA-985E-92E60A8B3D57}" srcId="{C7E987DE-2E0A-4512-87B1-3C708BE3BB6B}" destId="{15671656-B590-4DF0-89CF-E2A0BAFF674D}" srcOrd="0" destOrd="0" parTransId="{182BC695-2D56-4BF2-B8EC-9DE7DC16A976}" sibTransId="{56D8CEF0-D84E-418D-9691-1578435E1B00}"/>
    <dgm:cxn modelId="{390BA50C-FA55-4570-97E7-D0E97E1B359F}" srcId="{B10DA678-9A80-4882-A5CA-A7757C5739A9}" destId="{C7E987DE-2E0A-4512-87B1-3C708BE3BB6B}" srcOrd="2" destOrd="0" parTransId="{37D7477E-AE10-44CA-BBB7-595705DAB1C7}" sibTransId="{D00B3D0B-B3DB-4304-9EBE-32263B71422A}"/>
    <dgm:cxn modelId="{60B1E713-5296-4C9A-BC6F-266F8D5CC02A}" srcId="{B10DA678-9A80-4882-A5CA-A7757C5739A9}" destId="{44C5BCAA-2562-4F9B-95C7-0F00F2913B0B}" srcOrd="3" destOrd="0" parTransId="{A6A12731-0422-4A15-BD74-B3F136123F0D}" sibTransId="{4AE5C51B-3731-43B3-9893-B66067762E6E}"/>
    <dgm:cxn modelId="{2BC8E713-5AB7-4BC2-A453-BDBFCF3AF7E0}" type="presOf" srcId="{0EBC0B29-82AA-48C9-AE5A-21AD3EA2DC6C}" destId="{AE820244-0432-4ADE-93DD-5566B6BF449F}" srcOrd="0" destOrd="0" presId="urn:microsoft.com/office/officeart/2016/7/layout/VerticalHollowActionList"/>
    <dgm:cxn modelId="{F1D7C133-15E4-4AD2-9D2E-353EEC7CC82D}" type="presOf" srcId="{C29BB8DB-BDFF-4A30-97BF-7179458D7F81}" destId="{3075A372-9C92-4CA0-B43C-AF42447605A1}" srcOrd="0" destOrd="0" presId="urn:microsoft.com/office/officeart/2016/7/layout/VerticalHollowActionList"/>
    <dgm:cxn modelId="{6629D336-06BF-4AE2-B693-FF79D99ACC04}" type="presOf" srcId="{38AF0043-41B9-425E-AB8D-0DCA31DF48DF}" destId="{CF6617CF-E267-4C00-A22F-466FBA8E2BB3}" srcOrd="0" destOrd="0" presId="urn:microsoft.com/office/officeart/2016/7/layout/VerticalHollowActionList"/>
    <dgm:cxn modelId="{AD20BC40-ED2A-4FC8-AD1B-848E53C471B7}" type="presOf" srcId="{B39448DF-B41F-4B6A-B2A5-F37511CD12DC}" destId="{25090576-0B8E-4277-A02D-AC0C1CB97589}" srcOrd="0" destOrd="0" presId="urn:microsoft.com/office/officeart/2016/7/layout/VerticalHollowActionList"/>
    <dgm:cxn modelId="{8900CF5B-E5EF-4481-919C-232E9AE59FA9}" srcId="{B10DA678-9A80-4882-A5CA-A7757C5739A9}" destId="{B39448DF-B41F-4B6A-B2A5-F37511CD12DC}" srcOrd="1" destOrd="0" parTransId="{212D493E-7C38-4515-B890-54D2F5AC4CB6}" sibTransId="{0E57E858-1BA8-4246-A129-BC9E771904B3}"/>
    <dgm:cxn modelId="{0E08CE63-D8C1-48DA-98A4-FA91E5A1DB3C}" type="presOf" srcId="{B10DA678-9A80-4882-A5CA-A7757C5739A9}" destId="{38A01D7A-E38A-4B7D-B161-406B55610DF0}" srcOrd="0" destOrd="0" presId="urn:microsoft.com/office/officeart/2016/7/layout/VerticalHollowActionList"/>
    <dgm:cxn modelId="{60406748-1689-45A8-8D60-614BF7D53250}" srcId="{B10DA678-9A80-4882-A5CA-A7757C5739A9}" destId="{38AF0043-41B9-425E-AB8D-0DCA31DF48DF}" srcOrd="4" destOrd="0" parTransId="{0276A57A-B01F-426D-ADBF-5926BC206A8A}" sibTransId="{37619F8F-EFDB-4A3C-AECA-E83254AFA27F}"/>
    <dgm:cxn modelId="{796B4C68-A8AD-4072-AE81-BB26C884677F}" srcId="{B10DA678-9A80-4882-A5CA-A7757C5739A9}" destId="{384DB762-48EE-42E1-9846-896EA11DE351}" srcOrd="0" destOrd="0" parTransId="{98895CB5-F1B9-4A8B-9EA2-71B839E62DC7}" sibTransId="{A1D940D9-8796-45AB-ADD8-705E22CC8A33}"/>
    <dgm:cxn modelId="{CE2F0749-A474-4227-83FE-721EB4205199}" srcId="{B39448DF-B41F-4B6A-B2A5-F37511CD12DC}" destId="{0CDFA0D1-0381-4C4D-B484-316619BC6C73}" srcOrd="0" destOrd="0" parTransId="{8C40CC89-629E-4E53-9EFC-02018E4A1FC6}" sibTransId="{0A8FC254-7C82-4DF4-9C79-0BF810F3B69A}"/>
    <dgm:cxn modelId="{F645804B-988A-42AC-AE03-BB26C8948EA9}" type="presOf" srcId="{44C5BCAA-2562-4F9B-95C7-0F00F2913B0B}" destId="{74384E35-FBCE-459E-A78A-5EBEC9F0283F}" srcOrd="0" destOrd="0" presId="urn:microsoft.com/office/officeart/2016/7/layout/VerticalHollowActionList"/>
    <dgm:cxn modelId="{544C1255-E34C-448F-A671-47A2D20BD016}" srcId="{44C5BCAA-2562-4F9B-95C7-0F00F2913B0B}" destId="{50310E97-2F57-44B9-A0B5-00BDB7D7826D}" srcOrd="0" destOrd="0" parTransId="{6B1A3047-D741-40AE-881C-D806BF2BDFCB}" sibTransId="{647FBE5C-69B6-4216-8B06-0EB241236018}"/>
    <dgm:cxn modelId="{2F27C889-3362-422F-8C52-AD98A57B7C60}" type="presOf" srcId="{15671656-B590-4DF0-89CF-E2A0BAFF674D}" destId="{C139263D-C6EA-4453-B11A-F4E9C333B663}" srcOrd="0" destOrd="0" presId="urn:microsoft.com/office/officeart/2016/7/layout/VerticalHollowActionList"/>
    <dgm:cxn modelId="{B91EFD9A-B166-4D6A-BE39-3DF08541F426}" srcId="{384DB762-48EE-42E1-9846-896EA11DE351}" destId="{8A3A3E35-FD76-4EDF-9904-7A7893CADBF1}" srcOrd="0" destOrd="0" parTransId="{22007290-C8E7-415C-9BB9-3F727B3044D3}" sibTransId="{2A8EC320-B969-4DB7-AD0B-A5889BD79665}"/>
    <dgm:cxn modelId="{7A0BF39B-175E-4683-BA63-4393C69C6322}" type="presOf" srcId="{50310E97-2F57-44B9-A0B5-00BDB7D7826D}" destId="{06D2D76A-F348-4FB1-889B-E4F030F26FDC}" srcOrd="0" destOrd="0" presId="urn:microsoft.com/office/officeart/2016/7/layout/VerticalHollowActionList"/>
    <dgm:cxn modelId="{74A43A9E-3CAC-4A74-81AF-5CA32EBFADF9}" type="presOf" srcId="{384DB762-48EE-42E1-9846-896EA11DE351}" destId="{49CDC48A-6A4C-455C-BFAC-9DB898775600}" srcOrd="0" destOrd="0" presId="urn:microsoft.com/office/officeart/2016/7/layout/VerticalHollowActionList"/>
    <dgm:cxn modelId="{FFC06EA6-60D2-4796-86FC-711ECBA82352}" srcId="{0EBC0B29-82AA-48C9-AE5A-21AD3EA2DC6C}" destId="{C29BB8DB-BDFF-4A30-97BF-7179458D7F81}" srcOrd="0" destOrd="0" parTransId="{AB4F286E-EC29-4B45-9C81-28C9E484C7D0}" sibTransId="{9CD63420-0F69-46A7-917D-A17965B934FC}"/>
    <dgm:cxn modelId="{0D208CB2-DDA0-4119-8F0F-D47BEFF61573}" srcId="{38AF0043-41B9-425E-AB8D-0DCA31DF48DF}" destId="{F3E37E90-5CC9-44B4-B909-AFE5372F3B02}" srcOrd="0" destOrd="0" parTransId="{D9D839F0-F3A6-4C35-BB65-AA4939CB4041}" sibTransId="{7502E467-8FF4-427D-91B1-9554A6E68656}"/>
    <dgm:cxn modelId="{2632A7CB-4ACF-4751-BE89-24C0C7312568}" type="presOf" srcId="{C7E987DE-2E0A-4512-87B1-3C708BE3BB6B}" destId="{323A4DFC-4AD0-4897-8245-1B90EEE43BC7}" srcOrd="0" destOrd="0" presId="urn:microsoft.com/office/officeart/2016/7/layout/VerticalHollowActionList"/>
    <dgm:cxn modelId="{627208D7-6A8A-44DE-BAA7-B29739E1B883}" srcId="{B10DA678-9A80-4882-A5CA-A7757C5739A9}" destId="{0EBC0B29-82AA-48C9-AE5A-21AD3EA2DC6C}" srcOrd="5" destOrd="0" parTransId="{629EB3AA-8972-425C-9E04-A8E2533C49EE}" sibTransId="{B9CB083B-4C8E-4B5B-B8D1-2B3A091702C2}"/>
    <dgm:cxn modelId="{FEF53DED-1C9C-4B10-8803-299E6AEE5C25}" type="presOf" srcId="{8A3A3E35-FD76-4EDF-9904-7A7893CADBF1}" destId="{5CEDDB2F-B793-4B0A-AB17-C6E7FA007A61}" srcOrd="0" destOrd="0" presId="urn:microsoft.com/office/officeart/2016/7/layout/VerticalHollowActionList"/>
    <dgm:cxn modelId="{A3BF7FF6-5A48-4918-A57D-C10E919D7BA0}" type="presOf" srcId="{F3E37E90-5CC9-44B4-B909-AFE5372F3B02}" destId="{7DF219F6-8162-4E92-8C98-8E1B87F866E5}" srcOrd="0" destOrd="0" presId="urn:microsoft.com/office/officeart/2016/7/layout/VerticalHollowActionList"/>
    <dgm:cxn modelId="{0EAD7712-FBEA-4A3E-A06B-EAC3FCABFD84}" type="presParOf" srcId="{38A01D7A-E38A-4B7D-B161-406B55610DF0}" destId="{AD8AF496-E113-490A-8A2B-35AA70C9CD1E}" srcOrd="0" destOrd="0" presId="urn:microsoft.com/office/officeart/2016/7/layout/VerticalHollowActionList"/>
    <dgm:cxn modelId="{74215143-DDA8-4497-92EE-B311115C49E6}" type="presParOf" srcId="{AD8AF496-E113-490A-8A2B-35AA70C9CD1E}" destId="{49CDC48A-6A4C-455C-BFAC-9DB898775600}" srcOrd="0" destOrd="0" presId="urn:microsoft.com/office/officeart/2016/7/layout/VerticalHollowActionList"/>
    <dgm:cxn modelId="{D07E7DFC-DEF0-41EF-862A-6537AC6314AE}" type="presParOf" srcId="{AD8AF496-E113-490A-8A2B-35AA70C9CD1E}" destId="{5CEDDB2F-B793-4B0A-AB17-C6E7FA007A61}" srcOrd="1" destOrd="0" presId="urn:microsoft.com/office/officeart/2016/7/layout/VerticalHollowActionList"/>
    <dgm:cxn modelId="{E98203DE-FCFA-43DD-9B4F-2D3AEDCAAC37}" type="presParOf" srcId="{38A01D7A-E38A-4B7D-B161-406B55610DF0}" destId="{8D40B796-4D21-4575-BD18-392D4517A415}" srcOrd="1" destOrd="0" presId="urn:microsoft.com/office/officeart/2016/7/layout/VerticalHollowActionList"/>
    <dgm:cxn modelId="{402796C4-F4AF-44A6-A462-F32F67FAAFCA}" type="presParOf" srcId="{38A01D7A-E38A-4B7D-B161-406B55610DF0}" destId="{5200F99D-2138-43F3-810F-F29AAD0B0ED6}" srcOrd="2" destOrd="0" presId="urn:microsoft.com/office/officeart/2016/7/layout/VerticalHollowActionList"/>
    <dgm:cxn modelId="{20B7BFFB-FC94-4B77-A700-FDB0726DADDD}" type="presParOf" srcId="{5200F99D-2138-43F3-810F-F29AAD0B0ED6}" destId="{25090576-0B8E-4277-A02D-AC0C1CB97589}" srcOrd="0" destOrd="0" presId="urn:microsoft.com/office/officeart/2016/7/layout/VerticalHollowActionList"/>
    <dgm:cxn modelId="{2FFF90C7-58A8-4674-A671-00C3C3ACC06C}" type="presParOf" srcId="{5200F99D-2138-43F3-810F-F29AAD0B0ED6}" destId="{3EAA0FD9-9714-47E8-A439-BD6B90520423}" srcOrd="1" destOrd="0" presId="urn:microsoft.com/office/officeart/2016/7/layout/VerticalHollowActionList"/>
    <dgm:cxn modelId="{63079F45-4C48-4841-86D6-64A4E86B2129}" type="presParOf" srcId="{38A01D7A-E38A-4B7D-B161-406B55610DF0}" destId="{BC099B7C-BBC5-4505-8447-8A1650284929}" srcOrd="3" destOrd="0" presId="urn:microsoft.com/office/officeart/2016/7/layout/VerticalHollowActionList"/>
    <dgm:cxn modelId="{3588B73F-1CF6-4232-90C8-E882079744BE}" type="presParOf" srcId="{38A01D7A-E38A-4B7D-B161-406B55610DF0}" destId="{DC4123BB-1633-4F3A-8EBA-2BFF29446012}" srcOrd="4" destOrd="0" presId="urn:microsoft.com/office/officeart/2016/7/layout/VerticalHollowActionList"/>
    <dgm:cxn modelId="{CE2819A8-9AEB-4DAF-BC06-C6526EA62D9F}" type="presParOf" srcId="{DC4123BB-1633-4F3A-8EBA-2BFF29446012}" destId="{323A4DFC-4AD0-4897-8245-1B90EEE43BC7}" srcOrd="0" destOrd="0" presId="urn:microsoft.com/office/officeart/2016/7/layout/VerticalHollowActionList"/>
    <dgm:cxn modelId="{084168E7-AA34-4771-989C-D0997E336DFD}" type="presParOf" srcId="{DC4123BB-1633-4F3A-8EBA-2BFF29446012}" destId="{C139263D-C6EA-4453-B11A-F4E9C333B663}" srcOrd="1" destOrd="0" presId="urn:microsoft.com/office/officeart/2016/7/layout/VerticalHollowActionList"/>
    <dgm:cxn modelId="{ED4B4C54-B103-4C80-8826-CC674253558E}" type="presParOf" srcId="{38A01D7A-E38A-4B7D-B161-406B55610DF0}" destId="{2E4440A1-C80D-4D80-A1A4-D15809520E55}" srcOrd="5" destOrd="0" presId="urn:microsoft.com/office/officeart/2016/7/layout/VerticalHollowActionList"/>
    <dgm:cxn modelId="{1707F984-22BC-419B-9455-2B2292733C4C}" type="presParOf" srcId="{38A01D7A-E38A-4B7D-B161-406B55610DF0}" destId="{BE007E09-E5E2-465E-964E-9A04F16EFBEF}" srcOrd="6" destOrd="0" presId="urn:microsoft.com/office/officeart/2016/7/layout/VerticalHollowActionList"/>
    <dgm:cxn modelId="{1B65D574-0D01-48EE-83F4-A603E77D9DAE}" type="presParOf" srcId="{BE007E09-E5E2-465E-964E-9A04F16EFBEF}" destId="{74384E35-FBCE-459E-A78A-5EBEC9F0283F}" srcOrd="0" destOrd="0" presId="urn:microsoft.com/office/officeart/2016/7/layout/VerticalHollowActionList"/>
    <dgm:cxn modelId="{E7A8B26F-FC0C-48A2-85B5-03195BAEFB43}" type="presParOf" srcId="{BE007E09-E5E2-465E-964E-9A04F16EFBEF}" destId="{06D2D76A-F348-4FB1-889B-E4F030F26FDC}" srcOrd="1" destOrd="0" presId="urn:microsoft.com/office/officeart/2016/7/layout/VerticalHollowActionList"/>
    <dgm:cxn modelId="{F96DEF12-D2E6-41C4-850F-7DC892D7BD6C}" type="presParOf" srcId="{38A01D7A-E38A-4B7D-B161-406B55610DF0}" destId="{E7876209-A2C1-4419-AB6C-9A2990A53F1B}" srcOrd="7" destOrd="0" presId="urn:microsoft.com/office/officeart/2016/7/layout/VerticalHollowActionList"/>
    <dgm:cxn modelId="{7803A4BB-765F-4E9F-BC47-A1DBC698CFA7}" type="presParOf" srcId="{38A01D7A-E38A-4B7D-B161-406B55610DF0}" destId="{DD14353D-E999-40E6-9382-B8A6B44AE228}" srcOrd="8" destOrd="0" presId="urn:microsoft.com/office/officeart/2016/7/layout/VerticalHollowActionList"/>
    <dgm:cxn modelId="{4F74098D-C2B3-4059-A86D-378412E370D2}" type="presParOf" srcId="{DD14353D-E999-40E6-9382-B8A6B44AE228}" destId="{CF6617CF-E267-4C00-A22F-466FBA8E2BB3}" srcOrd="0" destOrd="0" presId="urn:microsoft.com/office/officeart/2016/7/layout/VerticalHollowActionList"/>
    <dgm:cxn modelId="{EE454A82-D466-456B-986D-F222D9B7C52D}" type="presParOf" srcId="{DD14353D-E999-40E6-9382-B8A6B44AE228}" destId="{7DF219F6-8162-4E92-8C98-8E1B87F866E5}" srcOrd="1" destOrd="0" presId="urn:microsoft.com/office/officeart/2016/7/layout/VerticalHollowActionList"/>
    <dgm:cxn modelId="{85CF5D08-EF52-4C96-A118-414FB2D6EF8E}" type="presParOf" srcId="{38A01D7A-E38A-4B7D-B161-406B55610DF0}" destId="{D0BDB87A-AE81-4FB8-B8EF-02E080238B59}" srcOrd="9" destOrd="0" presId="urn:microsoft.com/office/officeart/2016/7/layout/VerticalHollowActionList"/>
    <dgm:cxn modelId="{259831BB-2300-449A-B84E-3018AE761147}" type="presParOf" srcId="{38A01D7A-E38A-4B7D-B161-406B55610DF0}" destId="{67491CE6-2503-4762-80F0-C2C82509122C}" srcOrd="10" destOrd="0" presId="urn:microsoft.com/office/officeart/2016/7/layout/VerticalHollowActionList"/>
    <dgm:cxn modelId="{50267C5F-F5F4-46D4-9906-77EC545C8322}" type="presParOf" srcId="{67491CE6-2503-4762-80F0-C2C82509122C}" destId="{AE820244-0432-4ADE-93DD-5566B6BF449F}" srcOrd="0" destOrd="0" presId="urn:microsoft.com/office/officeart/2016/7/layout/VerticalHollowActionList"/>
    <dgm:cxn modelId="{BB649CFA-BCF7-43B2-A529-A24D3260F10E}" type="presParOf" srcId="{67491CE6-2503-4762-80F0-C2C82509122C}" destId="{3075A372-9C92-4CA0-B43C-AF42447605A1}"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46BF1-85A6-4C15-A809-F3D74AD2E792}">
      <dsp:nvSpPr>
        <dsp:cNvPr id="0" name=""/>
        <dsp:cNvSpPr/>
      </dsp:nvSpPr>
      <dsp:spPr>
        <a:xfrm>
          <a:off x="0"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AB7CA-C63B-4805-BE46-349EFCA9E759}">
      <dsp:nvSpPr>
        <dsp:cNvPr id="0" name=""/>
        <dsp:cNvSpPr/>
      </dsp:nvSpPr>
      <dsp:spPr>
        <a:xfrm>
          <a:off x="293885"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K-Nearest Neighbors</a:t>
          </a:r>
          <a:endParaRPr lang="en-US" sz="3200" kern="1200"/>
        </a:p>
      </dsp:txBody>
      <dsp:txXfrm>
        <a:off x="343078" y="1377226"/>
        <a:ext cx="2546588" cy="1581172"/>
      </dsp:txXfrm>
    </dsp:sp>
    <dsp:sp modelId="{937B1821-CB01-481F-BB4A-7839CF0B6141}">
      <dsp:nvSpPr>
        <dsp:cNvPr id="0" name=""/>
        <dsp:cNvSpPr/>
      </dsp:nvSpPr>
      <dsp:spPr>
        <a:xfrm>
          <a:off x="3232745"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FFA1EC-1590-4C24-9A93-DACF4F68AAAE}">
      <dsp:nvSpPr>
        <dsp:cNvPr id="0" name=""/>
        <dsp:cNvSpPr/>
      </dsp:nvSpPr>
      <dsp:spPr>
        <a:xfrm>
          <a:off x="3526631"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Gradient Boosting</a:t>
          </a:r>
          <a:endParaRPr lang="en-US" sz="3200" kern="1200"/>
        </a:p>
      </dsp:txBody>
      <dsp:txXfrm>
        <a:off x="3575824" y="1377226"/>
        <a:ext cx="2546588" cy="1581172"/>
      </dsp:txXfrm>
    </dsp:sp>
    <dsp:sp modelId="{57F5931E-0EA4-4285-977D-9AD62D46CACC}">
      <dsp:nvSpPr>
        <dsp:cNvPr id="0" name=""/>
        <dsp:cNvSpPr/>
      </dsp:nvSpPr>
      <dsp:spPr>
        <a:xfrm>
          <a:off x="6465492"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27402E-3FEE-4ED8-A42A-69197FD6A70D}">
      <dsp:nvSpPr>
        <dsp:cNvPr id="0" name=""/>
        <dsp:cNvSpPr/>
      </dsp:nvSpPr>
      <dsp:spPr>
        <a:xfrm>
          <a:off x="6759378"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XGBoosting</a:t>
          </a:r>
          <a:endParaRPr lang="en-US" sz="3200" kern="1200"/>
        </a:p>
      </dsp:txBody>
      <dsp:txXfrm>
        <a:off x="6808571" y="1377226"/>
        <a:ext cx="2546588" cy="1581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DDB2F-B793-4B0A-AB17-C6E7FA007A61}">
      <dsp:nvSpPr>
        <dsp:cNvPr id="0" name=""/>
        <dsp:cNvSpPr/>
      </dsp:nvSpPr>
      <dsp:spPr>
        <a:xfrm>
          <a:off x="1880870" y="495"/>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Read in dataset </a:t>
          </a:r>
        </a:p>
      </dsp:txBody>
      <dsp:txXfrm>
        <a:off x="1880870" y="495"/>
        <a:ext cx="7523481" cy="643721"/>
      </dsp:txXfrm>
    </dsp:sp>
    <dsp:sp modelId="{49CDC48A-6A4C-455C-BFAC-9DB898775600}">
      <dsp:nvSpPr>
        <dsp:cNvPr id="0" name=""/>
        <dsp:cNvSpPr/>
      </dsp:nvSpPr>
      <dsp:spPr>
        <a:xfrm>
          <a:off x="0" y="495"/>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Read in</a:t>
          </a:r>
        </a:p>
      </dsp:txBody>
      <dsp:txXfrm>
        <a:off x="0" y="495"/>
        <a:ext cx="1880870" cy="643721"/>
      </dsp:txXfrm>
    </dsp:sp>
    <dsp:sp modelId="{3EAA0FD9-9714-47E8-A439-BD6B90520423}">
      <dsp:nvSpPr>
        <dsp:cNvPr id="0" name=""/>
        <dsp:cNvSpPr/>
      </dsp:nvSpPr>
      <dsp:spPr>
        <a:xfrm>
          <a:off x="1880870" y="682839"/>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Visualize the data and try to find correlations in the dataset using a heat map</a:t>
          </a:r>
        </a:p>
      </dsp:txBody>
      <dsp:txXfrm>
        <a:off x="1880870" y="682839"/>
        <a:ext cx="7523481" cy="643721"/>
      </dsp:txXfrm>
    </dsp:sp>
    <dsp:sp modelId="{25090576-0B8E-4277-A02D-AC0C1CB97589}">
      <dsp:nvSpPr>
        <dsp:cNvPr id="0" name=""/>
        <dsp:cNvSpPr/>
      </dsp:nvSpPr>
      <dsp:spPr>
        <a:xfrm>
          <a:off x="0" y="682839"/>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dirty="0"/>
            <a:t>Exploration</a:t>
          </a:r>
        </a:p>
      </dsp:txBody>
      <dsp:txXfrm>
        <a:off x="0" y="682839"/>
        <a:ext cx="1880870" cy="643721"/>
      </dsp:txXfrm>
    </dsp:sp>
    <dsp:sp modelId="{C139263D-C6EA-4453-B11A-F4E9C333B663}">
      <dsp:nvSpPr>
        <dsp:cNvPr id="0" name=""/>
        <dsp:cNvSpPr/>
      </dsp:nvSpPr>
      <dsp:spPr>
        <a:xfrm>
          <a:off x="1880870" y="1365184"/>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Create the data set and then split it into a train and test data set</a:t>
          </a:r>
        </a:p>
      </dsp:txBody>
      <dsp:txXfrm>
        <a:off x="1880870" y="1365184"/>
        <a:ext cx="7523481" cy="643721"/>
      </dsp:txXfrm>
    </dsp:sp>
    <dsp:sp modelId="{323A4DFC-4AD0-4897-8245-1B90EEE43BC7}">
      <dsp:nvSpPr>
        <dsp:cNvPr id="0" name=""/>
        <dsp:cNvSpPr/>
      </dsp:nvSpPr>
      <dsp:spPr>
        <a:xfrm>
          <a:off x="0" y="1365184"/>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Create</a:t>
          </a:r>
        </a:p>
      </dsp:txBody>
      <dsp:txXfrm>
        <a:off x="0" y="1365184"/>
        <a:ext cx="1880870" cy="643721"/>
      </dsp:txXfrm>
    </dsp:sp>
    <dsp:sp modelId="{06D2D76A-F348-4FB1-889B-E4F030F26FDC}">
      <dsp:nvSpPr>
        <dsp:cNvPr id="0" name=""/>
        <dsp:cNvSpPr/>
      </dsp:nvSpPr>
      <dsp:spPr>
        <a:xfrm>
          <a:off x="1880870" y="2047528"/>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Scale, fit, transform, predict</a:t>
          </a:r>
        </a:p>
      </dsp:txBody>
      <dsp:txXfrm>
        <a:off x="1880870" y="2047528"/>
        <a:ext cx="7523481" cy="643721"/>
      </dsp:txXfrm>
    </dsp:sp>
    <dsp:sp modelId="{74384E35-FBCE-459E-A78A-5EBEC9F0283F}">
      <dsp:nvSpPr>
        <dsp:cNvPr id="0" name=""/>
        <dsp:cNvSpPr/>
      </dsp:nvSpPr>
      <dsp:spPr>
        <a:xfrm>
          <a:off x="0" y="2047528"/>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Scale</a:t>
          </a:r>
        </a:p>
      </dsp:txBody>
      <dsp:txXfrm>
        <a:off x="0" y="2047528"/>
        <a:ext cx="1880870" cy="643721"/>
      </dsp:txXfrm>
    </dsp:sp>
    <dsp:sp modelId="{7DF219F6-8162-4E92-8C98-8E1B87F866E5}">
      <dsp:nvSpPr>
        <dsp:cNvPr id="0" name=""/>
        <dsp:cNvSpPr/>
      </dsp:nvSpPr>
      <dsp:spPr>
        <a:xfrm>
          <a:off x="1880870" y="2729873"/>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dirty="0"/>
            <a:t>Repeat these steps for the Gradient Boosting model and </a:t>
          </a:r>
          <a:r>
            <a:rPr lang="en-US" sz="1500" kern="1200" dirty="0" err="1"/>
            <a:t>XGBoost</a:t>
          </a:r>
          <a:r>
            <a:rPr lang="en-US" sz="1500" kern="1200" dirty="0"/>
            <a:t> model </a:t>
          </a:r>
        </a:p>
      </dsp:txBody>
      <dsp:txXfrm>
        <a:off x="1880870" y="2729873"/>
        <a:ext cx="7523481" cy="643721"/>
      </dsp:txXfrm>
    </dsp:sp>
    <dsp:sp modelId="{CF6617CF-E267-4C00-A22F-466FBA8E2BB3}">
      <dsp:nvSpPr>
        <dsp:cNvPr id="0" name=""/>
        <dsp:cNvSpPr/>
      </dsp:nvSpPr>
      <dsp:spPr>
        <a:xfrm>
          <a:off x="0" y="2729873"/>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dirty="0"/>
            <a:t>Repeat</a:t>
          </a:r>
        </a:p>
      </dsp:txBody>
      <dsp:txXfrm>
        <a:off x="0" y="2729873"/>
        <a:ext cx="1880870" cy="643721"/>
      </dsp:txXfrm>
    </dsp:sp>
    <dsp:sp modelId="{3075A372-9C92-4CA0-B43C-AF42447605A1}">
      <dsp:nvSpPr>
        <dsp:cNvPr id="0" name=""/>
        <dsp:cNvSpPr/>
      </dsp:nvSpPr>
      <dsp:spPr>
        <a:xfrm>
          <a:off x="1880870" y="3412217"/>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dirty="0"/>
            <a:t>Visualized classification report as well as the  feature importance </a:t>
          </a:r>
        </a:p>
      </dsp:txBody>
      <dsp:txXfrm>
        <a:off x="1880870" y="3412217"/>
        <a:ext cx="7523481" cy="643721"/>
      </dsp:txXfrm>
    </dsp:sp>
    <dsp:sp modelId="{AE820244-0432-4ADE-93DD-5566B6BF449F}">
      <dsp:nvSpPr>
        <dsp:cNvPr id="0" name=""/>
        <dsp:cNvSpPr/>
      </dsp:nvSpPr>
      <dsp:spPr>
        <a:xfrm>
          <a:off x="0" y="3412217"/>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dirty="0"/>
            <a:t>Visualized</a:t>
          </a:r>
        </a:p>
      </dsp:txBody>
      <dsp:txXfrm>
        <a:off x="0" y="3412217"/>
        <a:ext cx="1880870" cy="6437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1/22/2024</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130243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4082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4763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58456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27679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40878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62491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5752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0389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3231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640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4372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910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5594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387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2260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4104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295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438740049"/>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20044" r="-1"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636916" y="4854346"/>
            <a:ext cx="10407602" cy="868026"/>
          </a:xfrm>
        </p:spPr>
        <p:txBody>
          <a:bodyPr>
            <a:normAutofit/>
          </a:bodyPr>
          <a:lstStyle/>
          <a:p>
            <a:r>
              <a:rPr lang="en-US" sz="4800">
                <a:solidFill>
                  <a:srgbClr val="EBEBEB"/>
                </a:solidFill>
              </a:rPr>
              <a:t>Are You a Fraud!?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636917" y="5722374"/>
            <a:ext cx="10407602" cy="487924"/>
          </a:xfrm>
        </p:spPr>
        <p:txBody>
          <a:bodyPr>
            <a:normAutofit/>
          </a:bodyPr>
          <a:lstStyle/>
          <a:p>
            <a:r>
              <a:rPr lang="en-US">
                <a:solidFill>
                  <a:schemeClr val="tx2">
                    <a:lumMod val="40000"/>
                    <a:lumOff val="60000"/>
                  </a:schemeClr>
                </a:solidFill>
              </a:rPr>
              <a:t>By: Zeke Herrera and Nathan Dwyer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85ACE5-9B32-5019-61D1-869FE5875490}"/>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XGBoosting Classification Report</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D114159A-EE56-71E2-CC5C-4974F7099D75}"/>
              </a:ext>
            </a:extLst>
          </p:cNvPr>
          <p:cNvPicPr>
            <a:picLocks noGrp="1" noChangeAspect="1"/>
          </p:cNvPicPr>
          <p:nvPr>
            <p:ph idx="1"/>
          </p:nvPr>
        </p:nvPicPr>
        <p:blipFill>
          <a:blip r:embed="rId7"/>
          <a:stretch>
            <a:fillRect/>
          </a:stretch>
        </p:blipFill>
        <p:spPr>
          <a:xfrm>
            <a:off x="643854" y="1693016"/>
            <a:ext cx="6270662" cy="3471503"/>
          </a:xfrm>
          <a:prstGeom prst="rect">
            <a:avLst/>
          </a:prstGeom>
          <a:effectLst/>
        </p:spPr>
      </p:pic>
    </p:spTree>
    <p:extLst>
      <p:ext uri="{BB962C8B-B14F-4D97-AF65-F5344CB8AC3E}">
        <p14:creationId xmlns:p14="http://schemas.microsoft.com/office/powerpoint/2010/main" val="426186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CDED3A8-BF1C-BFC7-1BCD-0DAE6DB14DF0}"/>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2900"/>
              <a:t>Conclusions/Analysis</a:t>
            </a:r>
          </a:p>
        </p:txBody>
      </p:sp>
      <p:sp>
        <p:nvSpPr>
          <p:cNvPr id="3" name="Content Placeholder 2">
            <a:extLst>
              <a:ext uri="{FF2B5EF4-FFF2-40B4-BE49-F238E27FC236}">
                <a16:creationId xmlns:a16="http://schemas.microsoft.com/office/drawing/2014/main" id="{BE5CA932-1125-5AA7-2469-A6B365B87797}"/>
              </a:ext>
            </a:extLst>
          </p:cNvPr>
          <p:cNvSpPr>
            <a:spLocks noGrp="1"/>
          </p:cNvSpPr>
          <p:nvPr>
            <p:ph sz="half" idx="1"/>
          </p:nvPr>
        </p:nvSpPr>
        <p:spPr>
          <a:xfrm>
            <a:off x="648931" y="1828800"/>
            <a:ext cx="4166509" cy="4395019"/>
          </a:xfrm>
        </p:spPr>
        <p:txBody>
          <a:bodyPr vert="horz" lIns="91440" tIns="45720" rIns="91440" bIns="45720" rtlCol="0" anchor="t">
            <a:normAutofit/>
          </a:bodyPr>
          <a:lstStyle/>
          <a:p>
            <a:r>
              <a:rPr lang="en-US" dirty="0"/>
              <a:t>As shown in our Feature Importance visual, we saw the highest correlation with ratio to median purchase price and online orders.</a:t>
            </a:r>
          </a:p>
          <a:p>
            <a:r>
              <a:rPr lang="en-US" dirty="0"/>
              <a:t>On the opposite end you have repeat retailer and distance from retailer, which was contrary to what we had initially thought it would be at the beginning on this assignment( used chip and used pin number).</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a:extLst>
              <a:ext uri="{FF2B5EF4-FFF2-40B4-BE49-F238E27FC236}">
                <a16:creationId xmlns:a16="http://schemas.microsoft.com/office/drawing/2014/main" id="{920D8BC6-BA04-AA49-4825-FAF31F54EC9D}"/>
              </a:ext>
            </a:extLst>
          </p:cNvPr>
          <p:cNvPicPr>
            <a:picLocks noGrp="1" noChangeAspect="1"/>
          </p:cNvPicPr>
          <p:nvPr>
            <p:ph sz="half" idx="2"/>
          </p:nvPr>
        </p:nvPicPr>
        <p:blipFill>
          <a:blip r:embed="rId7"/>
          <a:stretch>
            <a:fillRect/>
          </a:stretch>
        </p:blipFill>
        <p:spPr>
          <a:xfrm>
            <a:off x="6093992" y="963562"/>
            <a:ext cx="5449889" cy="3532238"/>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67F1FA2C-E33B-716F-930D-188D920B46A7}"/>
              </a:ext>
            </a:extLst>
          </p:cNvPr>
          <p:cNvPicPr>
            <a:picLocks noChangeAspect="1"/>
          </p:cNvPicPr>
          <p:nvPr/>
        </p:nvPicPr>
        <p:blipFill>
          <a:blip r:embed="rId8"/>
          <a:stretch>
            <a:fillRect/>
          </a:stretch>
        </p:blipFill>
        <p:spPr>
          <a:xfrm>
            <a:off x="7401654" y="4333568"/>
            <a:ext cx="3941046" cy="2143432"/>
          </a:xfrm>
          <a:prstGeom prst="rect">
            <a:avLst/>
          </a:prstGeom>
        </p:spPr>
      </p:pic>
    </p:spTree>
    <p:extLst>
      <p:ext uri="{BB962C8B-B14F-4D97-AF65-F5344CB8AC3E}">
        <p14:creationId xmlns:p14="http://schemas.microsoft.com/office/powerpoint/2010/main" val="413062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E7EC-F426-9D11-36B1-0CD9D8F68C92}"/>
              </a:ext>
            </a:extLst>
          </p:cNvPr>
          <p:cNvSpPr>
            <a:spLocks noGrp="1"/>
          </p:cNvSpPr>
          <p:nvPr>
            <p:ph type="title"/>
          </p:nvPr>
        </p:nvSpPr>
        <p:spPr/>
        <p:txBody>
          <a:bodyPr/>
          <a:lstStyle/>
          <a:p>
            <a:r>
              <a:rPr lang="en-US"/>
              <a:t>Trials and Tribulations </a:t>
            </a:r>
          </a:p>
        </p:txBody>
      </p:sp>
      <p:sp>
        <p:nvSpPr>
          <p:cNvPr id="3" name="Content Placeholder 2">
            <a:extLst>
              <a:ext uri="{FF2B5EF4-FFF2-40B4-BE49-F238E27FC236}">
                <a16:creationId xmlns:a16="http://schemas.microsoft.com/office/drawing/2014/main" id="{8979361F-8A0D-EDD3-ACCE-2981CC37D505}"/>
              </a:ext>
            </a:extLst>
          </p:cNvPr>
          <p:cNvSpPr>
            <a:spLocks noGrp="1"/>
          </p:cNvSpPr>
          <p:nvPr>
            <p:ph idx="1"/>
          </p:nvPr>
        </p:nvSpPr>
        <p:spPr/>
        <p:txBody>
          <a:bodyPr vert="horz" lIns="91440" tIns="45720" rIns="91440" bIns="45720" rtlCol="0" anchor="t">
            <a:normAutofit/>
          </a:bodyPr>
          <a:lstStyle/>
          <a:p>
            <a:r>
              <a:rPr lang="en-US" dirty="0"/>
              <a:t>Project Ideas ( Took 2 classes!)</a:t>
            </a:r>
          </a:p>
          <a:p>
            <a:r>
              <a:rPr lang="en-US" dirty="0"/>
              <a:t>New Machine Learning Model to Use (</a:t>
            </a:r>
            <a:r>
              <a:rPr lang="en-US" dirty="0" err="1"/>
              <a:t>Gradientboosting</a:t>
            </a:r>
            <a:r>
              <a:rPr lang="en-US" dirty="0"/>
              <a:t>)</a:t>
            </a:r>
          </a:p>
          <a:p>
            <a:r>
              <a:rPr lang="en-US" dirty="0"/>
              <a:t>Visualizing correlation</a:t>
            </a:r>
          </a:p>
          <a:p>
            <a:r>
              <a:rPr lang="en-US" dirty="0"/>
              <a:t>To much data!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1644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8C9A74B-C510-5CD5-B9CB-B244AD8D3816}"/>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Q &amp; A</a:t>
            </a:r>
          </a:p>
        </p:txBody>
      </p:sp>
    </p:spTree>
    <p:extLst>
      <p:ext uri="{BB962C8B-B14F-4D97-AF65-F5344CB8AC3E}">
        <p14:creationId xmlns:p14="http://schemas.microsoft.com/office/powerpoint/2010/main" val="31153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45085FAC-999B-8251-A160-7B8A022C8CAE}"/>
              </a:ext>
            </a:extLst>
          </p:cNvPr>
          <p:cNvPicPr>
            <a:picLocks noChangeAspect="1"/>
          </p:cNvPicPr>
          <p:nvPr/>
        </p:nvPicPr>
        <p:blipFill rotWithShape="1">
          <a:blip r:embed="rId4">
            <a:duotone>
              <a:prstClr val="black"/>
              <a:schemeClr val="accent5">
                <a:tint val="45000"/>
                <a:satMod val="400000"/>
              </a:schemeClr>
            </a:duotone>
            <a:alphaModFix amt="15000"/>
          </a:blip>
          <a:srcRect b="6639"/>
          <a:stretch/>
        </p:blipFill>
        <p:spPr>
          <a:xfrm>
            <a:off x="0" y="0"/>
            <a:ext cx="12191980" cy="6858000"/>
          </a:xfrm>
          <a:prstGeom prst="rect">
            <a:avLst/>
          </a:prstGeom>
        </p:spPr>
      </p:pic>
      <p:sp>
        <p:nvSpPr>
          <p:cNvPr id="2" name="Title 1">
            <a:extLst>
              <a:ext uri="{FF2B5EF4-FFF2-40B4-BE49-F238E27FC236}">
                <a16:creationId xmlns:a16="http://schemas.microsoft.com/office/drawing/2014/main" id="{F118F5A7-047A-978D-740C-E6D9A906BE8B}"/>
              </a:ext>
            </a:extLst>
          </p:cNvPr>
          <p:cNvSpPr>
            <a:spLocks noGrp="1"/>
          </p:cNvSpPr>
          <p:nvPr>
            <p:ph type="title"/>
          </p:nvPr>
        </p:nvSpPr>
        <p:spPr>
          <a:xfrm>
            <a:off x="646111" y="452718"/>
            <a:ext cx="9404723" cy="1400530"/>
          </a:xfrm>
        </p:spPr>
        <p:txBody>
          <a:bodyPr>
            <a:normAutofit/>
          </a:bodyPr>
          <a:lstStyle/>
          <a:p>
            <a:r>
              <a:rPr lang="en-US"/>
              <a:t>Overview</a:t>
            </a:r>
          </a:p>
        </p:txBody>
      </p:sp>
      <p:sp>
        <p:nvSpPr>
          <p:cNvPr id="17" name="Rectangle 16">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682BBCD-A3EA-1C3D-5D2A-3C197611C44B}"/>
              </a:ext>
            </a:extLst>
          </p:cNvPr>
          <p:cNvSpPr>
            <a:spLocks noGrp="1"/>
          </p:cNvSpPr>
          <p:nvPr>
            <p:ph idx="1"/>
          </p:nvPr>
        </p:nvSpPr>
        <p:spPr>
          <a:xfrm>
            <a:off x="1103312" y="1288026"/>
            <a:ext cx="8946541" cy="4960373"/>
          </a:xfrm>
        </p:spPr>
        <p:txBody>
          <a:bodyPr vert="horz" lIns="91440" tIns="45720" rIns="91440" bIns="45720" rtlCol="0" anchor="ctr">
            <a:normAutofit/>
          </a:bodyPr>
          <a:lstStyle/>
          <a:p>
            <a:r>
              <a:rPr lang="en-US" dirty="0"/>
              <a:t>This project takes a data set of credit card transactions found on Kaggle, of which we used varying lines to predict credit card fraud. </a:t>
            </a:r>
          </a:p>
          <a:p>
            <a:r>
              <a:rPr lang="en-US" dirty="0"/>
              <a:t>In our analysis we will test machine learning models against trained sets to predict credit card fraud and analyze the results to see if there is a correlation between any of the variable found in the data set and fraud.</a:t>
            </a:r>
          </a:p>
        </p:txBody>
      </p:sp>
    </p:spTree>
    <p:extLst>
      <p:ext uri="{BB962C8B-B14F-4D97-AF65-F5344CB8AC3E}">
        <p14:creationId xmlns:p14="http://schemas.microsoft.com/office/powerpoint/2010/main" val="187168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5"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F8EA58A9-C150-AC5B-8305-7006FA55EB1C}"/>
              </a:ext>
            </a:extLst>
          </p:cNvPr>
          <p:cNvSpPr>
            <a:spLocks noGrp="1"/>
          </p:cNvSpPr>
          <p:nvPr>
            <p:ph type="title"/>
          </p:nvPr>
        </p:nvSpPr>
        <p:spPr>
          <a:xfrm>
            <a:off x="806195" y="804672"/>
            <a:ext cx="3521359" cy="5248656"/>
          </a:xfrm>
        </p:spPr>
        <p:txBody>
          <a:bodyPr anchor="ctr">
            <a:normAutofit/>
          </a:bodyPr>
          <a:lstStyle/>
          <a:p>
            <a:pPr algn="ctr"/>
            <a:r>
              <a:rPr lang="en-US"/>
              <a:t>Motivation </a:t>
            </a:r>
          </a:p>
        </p:txBody>
      </p:sp>
      <p:sp>
        <p:nvSpPr>
          <p:cNvPr id="3" name="Content Placeholder 2">
            <a:extLst>
              <a:ext uri="{FF2B5EF4-FFF2-40B4-BE49-F238E27FC236}">
                <a16:creationId xmlns:a16="http://schemas.microsoft.com/office/drawing/2014/main" id="{2BFDA06D-952D-2DB9-D4F1-7718FD729F73}"/>
              </a:ext>
            </a:extLst>
          </p:cNvPr>
          <p:cNvSpPr>
            <a:spLocks noGrp="1"/>
          </p:cNvSpPr>
          <p:nvPr>
            <p:ph idx="1"/>
          </p:nvPr>
        </p:nvSpPr>
        <p:spPr>
          <a:xfrm>
            <a:off x="4975861" y="804671"/>
            <a:ext cx="6399930" cy="5248657"/>
          </a:xfrm>
        </p:spPr>
        <p:txBody>
          <a:bodyPr anchor="ctr">
            <a:normAutofit/>
          </a:bodyPr>
          <a:lstStyle/>
          <a:p>
            <a:r>
              <a:rPr lang="en-US"/>
              <a:t>Do we have enough data?</a:t>
            </a:r>
          </a:p>
          <a:p>
            <a:r>
              <a:rPr lang="en-US"/>
              <a:t>What model will be the most effective?</a:t>
            </a:r>
          </a:p>
          <a:p>
            <a:r>
              <a:rPr lang="en-US"/>
              <a:t>Which variables help indicate a fraudulent charge?</a:t>
            </a:r>
          </a:p>
          <a:p>
            <a:r>
              <a:rPr lang="en-US"/>
              <a:t>Does increasing the dataset size improve the predictive capabilities of the model? </a:t>
            </a:r>
          </a:p>
          <a:p>
            <a:r>
              <a:rPr lang="en-US"/>
              <a:t>How accurate will the fraud detection model be?</a:t>
            </a:r>
          </a:p>
          <a:p>
            <a:endParaRPr lang="en-US"/>
          </a:p>
        </p:txBody>
      </p:sp>
    </p:spTree>
    <p:extLst>
      <p:ext uri="{BB962C8B-B14F-4D97-AF65-F5344CB8AC3E}">
        <p14:creationId xmlns:p14="http://schemas.microsoft.com/office/powerpoint/2010/main" val="224347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6FA9-6583-70B3-E8EB-01B14E34DAD2}"/>
              </a:ext>
            </a:extLst>
          </p:cNvPr>
          <p:cNvSpPr>
            <a:spLocks noGrp="1"/>
          </p:cNvSpPr>
          <p:nvPr>
            <p:ph type="title"/>
          </p:nvPr>
        </p:nvSpPr>
        <p:spPr>
          <a:xfrm>
            <a:off x="646111" y="452718"/>
            <a:ext cx="9404723" cy="1400530"/>
          </a:xfrm>
        </p:spPr>
        <p:txBody>
          <a:bodyPr>
            <a:normAutofit/>
          </a:bodyPr>
          <a:lstStyle/>
          <a:p>
            <a:r>
              <a:rPr lang="en-US"/>
              <a:t>Machine Learning Models</a:t>
            </a:r>
          </a:p>
        </p:txBody>
      </p:sp>
      <p:graphicFrame>
        <p:nvGraphicFramePr>
          <p:cNvPr id="5" name="Content Placeholder 2">
            <a:extLst>
              <a:ext uri="{FF2B5EF4-FFF2-40B4-BE49-F238E27FC236}">
                <a16:creationId xmlns:a16="http://schemas.microsoft.com/office/drawing/2014/main" id="{CD4EA6CD-D43F-C32E-F9F9-23D32874A4E4}"/>
              </a:ext>
            </a:extLst>
          </p:cNvPr>
          <p:cNvGraphicFramePr>
            <a:graphicFrameLocks noGrp="1"/>
          </p:cNvGraphicFramePr>
          <p:nvPr>
            <p:ph idx="1"/>
            <p:extLst>
              <p:ext uri="{D42A27DB-BD31-4B8C-83A1-F6EECF244321}">
                <p14:modId xmlns:p14="http://schemas.microsoft.com/office/powerpoint/2010/main" val="926451209"/>
              </p:ext>
            </p:extLst>
          </p:nvPr>
        </p:nvGraphicFramePr>
        <p:xfrm>
          <a:off x="646482" y="1752809"/>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6E0B64E0-6928-5F47-3765-5843AC187C59}"/>
              </a:ext>
            </a:extLst>
          </p:cNvPr>
          <p:cNvSpPr>
            <a:spLocks noGrp="1"/>
          </p:cNvSpPr>
          <p:nvPr>
            <p:ph type="title"/>
          </p:nvPr>
        </p:nvSpPr>
        <p:spPr>
          <a:xfrm>
            <a:off x="806195" y="804672"/>
            <a:ext cx="3521359" cy="5248656"/>
          </a:xfrm>
        </p:spPr>
        <p:txBody>
          <a:bodyPr anchor="ctr">
            <a:normAutofit/>
          </a:bodyPr>
          <a:lstStyle/>
          <a:p>
            <a:pPr algn="ctr"/>
            <a:r>
              <a:rPr lang="en-US" dirty="0"/>
              <a:t>Module Summary</a:t>
            </a:r>
          </a:p>
        </p:txBody>
      </p:sp>
      <p:sp>
        <p:nvSpPr>
          <p:cNvPr id="3" name="Content Placeholder 2">
            <a:extLst>
              <a:ext uri="{FF2B5EF4-FFF2-40B4-BE49-F238E27FC236}">
                <a16:creationId xmlns:a16="http://schemas.microsoft.com/office/drawing/2014/main" id="{5556C3DE-B6B0-EA2C-FB60-8E0754DC5331}"/>
              </a:ext>
            </a:extLst>
          </p:cNvPr>
          <p:cNvSpPr>
            <a:spLocks noGrp="1"/>
          </p:cNvSpPr>
          <p:nvPr>
            <p:ph idx="1"/>
          </p:nvPr>
        </p:nvSpPr>
        <p:spPr>
          <a:xfrm>
            <a:off x="4739331" y="804672"/>
            <a:ext cx="6646474" cy="5248657"/>
          </a:xfrm>
        </p:spPr>
        <p:txBody>
          <a:bodyPr anchor="ctr">
            <a:normAutofit/>
          </a:bodyPr>
          <a:lstStyle/>
          <a:p>
            <a:pPr>
              <a:lnSpc>
                <a:spcPct val="90000"/>
              </a:lnSpc>
            </a:pPr>
            <a:r>
              <a:rPr lang="en-US" sz="1600" b="1" i="0" dirty="0">
                <a:effectLst/>
                <a:latin typeface="Söhne"/>
              </a:rPr>
              <a:t>K-Nearest Neighbors:</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a:effectLst/>
                <a:latin typeface="Söhne"/>
              </a:rPr>
              <a:t>K-Nearest Neighbors is a classification algorithm that classifies a data point based on the majority class of its k-nearest neighbors.</a:t>
            </a:r>
          </a:p>
          <a:p>
            <a:pPr marL="742950" lvl="1" indent="-285750">
              <a:lnSpc>
                <a:spcPct val="90000"/>
              </a:lnSpc>
              <a:buFont typeface="Arial" panose="020B0604020202020204" pitchFamily="34" charset="0"/>
              <a:buChar char="•"/>
            </a:pPr>
            <a:r>
              <a:rPr lang="en-US" sz="1400" b="0" i="0" dirty="0">
                <a:effectLst/>
                <a:latin typeface="Söhne"/>
              </a:rPr>
              <a:t>KNN can be effective in identifying fraudulent transactions by considering the similarity of features among transactions. It works well when fraudulent transactions exhibit patterns similar to their neighboring data points.</a:t>
            </a:r>
          </a:p>
          <a:p>
            <a:pPr>
              <a:lnSpc>
                <a:spcPct val="90000"/>
              </a:lnSpc>
            </a:pPr>
            <a:r>
              <a:rPr lang="en-US" sz="1600" b="1" i="0" dirty="0">
                <a:effectLst/>
                <a:latin typeface="Söhne"/>
              </a:rPr>
              <a:t>Gradient Boosting:</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a:effectLst/>
                <a:latin typeface="Söhne"/>
              </a:rPr>
              <a:t>Gradient Boosting is an ensemble learning technique that combines multiple weak learners to create a strong predictive model.</a:t>
            </a:r>
          </a:p>
          <a:p>
            <a:pPr marL="742950" lvl="1" indent="-285750">
              <a:lnSpc>
                <a:spcPct val="90000"/>
              </a:lnSpc>
              <a:buFont typeface="Arial" panose="020B0604020202020204" pitchFamily="34" charset="0"/>
              <a:buChar char="•"/>
            </a:pPr>
            <a:r>
              <a:rPr lang="en-US" sz="1400" b="0" i="0" dirty="0">
                <a:effectLst/>
                <a:latin typeface="Söhne"/>
              </a:rPr>
              <a:t>Gradient Boosting is powerful for detecting anomalies and outliers, making it suitable for identifying fraudulent transactions. It can capture complex relationships and dependencies in the data.</a:t>
            </a:r>
          </a:p>
          <a:p>
            <a:pPr>
              <a:lnSpc>
                <a:spcPct val="90000"/>
              </a:lnSpc>
            </a:pPr>
            <a:r>
              <a:rPr lang="en-US" sz="1600" b="1" i="0" dirty="0" err="1">
                <a:effectLst/>
                <a:latin typeface="Söhne"/>
              </a:rPr>
              <a:t>XGBoost</a:t>
            </a:r>
            <a:r>
              <a:rPr lang="en-US" sz="1600" b="1" i="0" dirty="0">
                <a:effectLst/>
                <a:latin typeface="Söhne"/>
              </a:rPr>
              <a:t>:</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err="1">
                <a:effectLst/>
                <a:latin typeface="Söhne"/>
              </a:rPr>
              <a:t>XGBoost</a:t>
            </a:r>
            <a:r>
              <a:rPr lang="en-US" sz="1400" b="0" i="0" dirty="0">
                <a:effectLst/>
                <a:latin typeface="Söhne"/>
              </a:rPr>
              <a:t> (Extreme Gradient Boosting) is an optimized gradient boosting algorithm known for its speed and performance.</a:t>
            </a:r>
          </a:p>
          <a:p>
            <a:pPr marL="742950" lvl="1" indent="-285750">
              <a:lnSpc>
                <a:spcPct val="90000"/>
              </a:lnSpc>
              <a:buFont typeface="Arial" panose="020B0604020202020204" pitchFamily="34" charset="0"/>
              <a:buChar char="•"/>
            </a:pPr>
            <a:r>
              <a:rPr lang="en-US" sz="1400" b="0" i="0" dirty="0" err="1">
                <a:effectLst/>
                <a:latin typeface="Söhne"/>
              </a:rPr>
              <a:t>XGBoost</a:t>
            </a:r>
            <a:r>
              <a:rPr lang="en-US" sz="1400" b="0" i="0" dirty="0">
                <a:effectLst/>
                <a:latin typeface="Söhne"/>
              </a:rPr>
              <a:t> excels in handling imbalanced datasets, which is common in fraud detection. Its ability to prioritize misclassified instances can improve the model's accuracy in identifying fraudulent transactions.</a:t>
            </a:r>
          </a:p>
          <a:p>
            <a:pPr marL="0" indent="0">
              <a:lnSpc>
                <a:spcPct val="90000"/>
              </a:lnSpc>
              <a:buNone/>
            </a:pPr>
            <a:endParaRPr lang="en-US" sz="1400" dirty="0"/>
          </a:p>
          <a:p>
            <a:pPr lvl="1">
              <a:lnSpc>
                <a:spcPct val="90000"/>
              </a:lnSpc>
            </a:pPr>
            <a:endParaRPr lang="en-US" sz="1400" dirty="0"/>
          </a:p>
        </p:txBody>
      </p:sp>
    </p:spTree>
    <p:extLst>
      <p:ext uri="{BB962C8B-B14F-4D97-AF65-F5344CB8AC3E}">
        <p14:creationId xmlns:p14="http://schemas.microsoft.com/office/powerpoint/2010/main" val="73804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B464-4FB4-7A5E-775E-A59F77DC59DB}"/>
              </a:ext>
            </a:extLst>
          </p:cNvPr>
          <p:cNvSpPr>
            <a:spLocks noGrp="1"/>
          </p:cNvSpPr>
          <p:nvPr>
            <p:ph type="title"/>
          </p:nvPr>
        </p:nvSpPr>
        <p:spPr>
          <a:xfrm>
            <a:off x="646111" y="452718"/>
            <a:ext cx="9404723" cy="1400530"/>
          </a:xfrm>
        </p:spPr>
        <p:txBody>
          <a:bodyPr>
            <a:normAutofit/>
          </a:bodyPr>
          <a:lstStyle/>
          <a:p>
            <a:r>
              <a:rPr lang="en-US" b="1" kern="1200" spc="117" baseline="0">
                <a:latin typeface="+mj-lt"/>
                <a:ea typeface="Meiryo"/>
                <a:cs typeface="+mj-cs"/>
              </a:rPr>
              <a:t>Achieving Project Goals (Steps)</a:t>
            </a:r>
            <a:endParaRPr lang="en-US"/>
          </a:p>
        </p:txBody>
      </p:sp>
      <p:sp>
        <p:nvSpPr>
          <p:cNvPr id="3" name="TextBox 2">
            <a:extLst>
              <a:ext uri="{FF2B5EF4-FFF2-40B4-BE49-F238E27FC236}">
                <a16:creationId xmlns:a16="http://schemas.microsoft.com/office/drawing/2014/main" id="{AB16A767-C6F0-6D6B-7832-1C39A20A922D}"/>
              </a:ext>
            </a:extLst>
          </p:cNvPr>
          <p:cNvSpPr txBox="1"/>
          <p:nvPr/>
        </p:nvSpPr>
        <p:spPr>
          <a:xfrm>
            <a:off x="6508956" y="5309553"/>
            <a:ext cx="2448232" cy="769441"/>
          </a:xfrm>
          <a:prstGeom prst="rect">
            <a:avLst/>
          </a:prstGeom>
          <a:noFill/>
        </p:spPr>
        <p:txBody>
          <a:bodyPr wrap="square" rtlCol="0">
            <a:spAutoFit/>
          </a:bodyPr>
          <a:lstStyle/>
          <a:p>
            <a:r>
              <a:rPr lang="en-US" sz="1300" b="0" i="0" dirty="0"/>
              <a:t>Visualize feature importance</a:t>
            </a:r>
            <a:endParaRPr lang="en-US" sz="1300" dirty="0"/>
          </a:p>
          <a:p>
            <a:endParaRPr lang="en-US" dirty="0"/>
          </a:p>
        </p:txBody>
      </p:sp>
      <p:graphicFrame>
        <p:nvGraphicFramePr>
          <p:cNvPr id="10" name="Content Placeholder 2">
            <a:extLst>
              <a:ext uri="{FF2B5EF4-FFF2-40B4-BE49-F238E27FC236}">
                <a16:creationId xmlns:a16="http://schemas.microsoft.com/office/drawing/2014/main" id="{8F09398E-C39D-9837-7C39-D46387C70250}"/>
              </a:ext>
            </a:extLst>
          </p:cNvPr>
          <p:cNvGraphicFramePr/>
          <p:nvPr>
            <p:extLst>
              <p:ext uri="{D42A27DB-BD31-4B8C-83A1-F6EECF244321}">
                <p14:modId xmlns:p14="http://schemas.microsoft.com/office/powerpoint/2010/main" val="3328468848"/>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170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FFAD-BF6E-6BD1-362D-4E0FEE9DDEC9}"/>
              </a:ext>
            </a:extLst>
          </p:cNvPr>
          <p:cNvSpPr>
            <a:spLocks noGrp="1"/>
          </p:cNvSpPr>
          <p:nvPr>
            <p:ph type="title"/>
          </p:nvPr>
        </p:nvSpPr>
        <p:spPr>
          <a:xfrm>
            <a:off x="597323" y="3074613"/>
            <a:ext cx="4166510" cy="1622321"/>
          </a:xfrm>
        </p:spPr>
        <p:txBody>
          <a:bodyPr>
            <a:normAutofit/>
          </a:bodyPr>
          <a:lstStyle/>
          <a:p>
            <a:r>
              <a:rPr lang="en-US" dirty="0"/>
              <a:t>Correlation </a:t>
            </a:r>
          </a:p>
        </p:txBody>
      </p:sp>
      <p:sp>
        <p:nvSpPr>
          <p:cNvPr id="1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a:extLst>
              <a:ext uri="{FF2B5EF4-FFF2-40B4-BE49-F238E27FC236}">
                <a16:creationId xmlns:a16="http://schemas.microsoft.com/office/drawing/2014/main" id="{B495182A-424D-68BE-2842-1D410A58A4BB}"/>
              </a:ext>
            </a:extLst>
          </p:cNvPr>
          <p:cNvPicPr>
            <a:picLocks noChangeAspect="1"/>
          </p:cNvPicPr>
          <p:nvPr/>
        </p:nvPicPr>
        <p:blipFill>
          <a:blip r:embed="rId3"/>
          <a:stretch>
            <a:fillRect/>
          </a:stretch>
        </p:blipFill>
        <p:spPr>
          <a:xfrm>
            <a:off x="5766692" y="1174105"/>
            <a:ext cx="5777190" cy="5423339"/>
          </a:xfrm>
          <a:prstGeom prst="rect">
            <a:avLst/>
          </a:prstGeom>
          <a:effectLst/>
        </p:spPr>
      </p:pic>
      <p:sp>
        <p:nvSpPr>
          <p:cNvPr id="18" name="Rectangle 1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2554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8" name="Oval 67">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9" name="Picture 68">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0" name="Picture 6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1" name="Rectangle 7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DB9BAE-F353-BB9B-A251-C34956F123A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K-Nearest Neighbors Classification Report </a:t>
            </a:r>
          </a:p>
        </p:txBody>
      </p:sp>
      <p:sp>
        <p:nvSpPr>
          <p:cNvPr id="72" name="Rectangle 7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4"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412E1DDD-02DD-2A68-1E53-4682ACBE7C4B}"/>
              </a:ext>
            </a:extLst>
          </p:cNvPr>
          <p:cNvPicPr>
            <a:picLocks noGrp="1" noChangeAspect="1"/>
          </p:cNvPicPr>
          <p:nvPr>
            <p:ph idx="1"/>
          </p:nvPr>
        </p:nvPicPr>
        <p:blipFill>
          <a:blip r:embed="rId7"/>
          <a:stretch>
            <a:fillRect/>
          </a:stretch>
        </p:blipFill>
        <p:spPr>
          <a:xfrm>
            <a:off x="643854" y="1589645"/>
            <a:ext cx="6270662" cy="3678245"/>
          </a:xfrm>
          <a:prstGeom prst="rect">
            <a:avLst/>
          </a:prstGeom>
          <a:effectLst/>
        </p:spPr>
      </p:pic>
    </p:spTree>
    <p:extLst>
      <p:ext uri="{BB962C8B-B14F-4D97-AF65-F5344CB8AC3E}">
        <p14:creationId xmlns:p14="http://schemas.microsoft.com/office/powerpoint/2010/main" val="107102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6CEC7CA-30E5-5DE0-5CDC-16565C3C140B}"/>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Gradient Boosting Classification Report</a:t>
            </a:r>
          </a:p>
        </p:txBody>
      </p:sp>
      <p:sp>
        <p:nvSpPr>
          <p:cNvPr id="24" name="Rectangle 23">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7" name="Content Placeholder 6" descr="A screenshot of a computer&#10;&#10;Description automatically generated">
            <a:extLst>
              <a:ext uri="{FF2B5EF4-FFF2-40B4-BE49-F238E27FC236}">
                <a16:creationId xmlns:a16="http://schemas.microsoft.com/office/drawing/2014/main" id="{D6037291-A574-B08D-E95A-41A44987BD5C}"/>
              </a:ext>
            </a:extLst>
          </p:cNvPr>
          <p:cNvPicPr>
            <a:picLocks noGrp="1" noChangeAspect="1"/>
          </p:cNvPicPr>
          <p:nvPr>
            <p:ph idx="1"/>
          </p:nvPr>
        </p:nvPicPr>
        <p:blipFill>
          <a:blip r:embed="rId7"/>
          <a:stretch>
            <a:fillRect/>
          </a:stretch>
        </p:blipFill>
        <p:spPr>
          <a:xfrm>
            <a:off x="643854" y="1690780"/>
            <a:ext cx="6270662" cy="3475975"/>
          </a:xfrm>
          <a:prstGeom prst="rect">
            <a:avLst/>
          </a:prstGeom>
          <a:effectLst/>
        </p:spPr>
      </p:pic>
    </p:spTree>
    <p:extLst>
      <p:ext uri="{BB962C8B-B14F-4D97-AF65-F5344CB8AC3E}">
        <p14:creationId xmlns:p14="http://schemas.microsoft.com/office/powerpoint/2010/main" val="3542797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5B6094-AFD6-478B-B198-FEA847601B8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D8A7011-85FC-4C6C-9A6F-345FB39F821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23E105-18D3-4BB0-89C9-FE6AD0298A9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37</TotalTime>
  <Words>476</Words>
  <Application>Microsoft Office PowerPoint</Application>
  <PresentationFormat>Widescreen</PresentationFormat>
  <Paragraphs>56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Söhne</vt:lpstr>
      <vt:lpstr>Wingdings 3</vt:lpstr>
      <vt:lpstr>Ion</vt:lpstr>
      <vt:lpstr>Are You a Fraud!?</vt:lpstr>
      <vt:lpstr>Overview</vt:lpstr>
      <vt:lpstr>Motivation </vt:lpstr>
      <vt:lpstr>Machine Learning Models</vt:lpstr>
      <vt:lpstr>Module Summary</vt:lpstr>
      <vt:lpstr>Achieving Project Goals (Steps)</vt:lpstr>
      <vt:lpstr>Correlation </vt:lpstr>
      <vt:lpstr>K-Nearest Neighbors Classification Report </vt:lpstr>
      <vt:lpstr>Gradient Boosting Classification Report</vt:lpstr>
      <vt:lpstr>XGBoosting Classification Report</vt:lpstr>
      <vt:lpstr>Conclusions/Analysis</vt:lpstr>
      <vt:lpstr>Trials and Tribulations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Zeke Herrera</dc:creator>
  <cp:lastModifiedBy>Zeke Herrera</cp:lastModifiedBy>
  <cp:revision>47</cp:revision>
  <dcterms:created xsi:type="dcterms:W3CDTF">2024-01-19T03:36:47Z</dcterms:created>
  <dcterms:modified xsi:type="dcterms:W3CDTF">2024-01-23T03:35:53Z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