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3" r:id="rId7"/>
    <p:sldId id="264" r:id="rId8"/>
    <p:sldId id="257" r:id="rId9"/>
    <p:sldId id="259" r:id="rId10"/>
    <p:sldId id="265" r:id="rId11"/>
    <p:sldId id="260" r:id="rId12"/>
    <p:sldId id="261" r:id="rId13"/>
    <p:sldId id="26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09459-5686-4C2C-BAA5-1C4BBD97607A}" v="244" dt="2024-01-21T21:28:34.153"/>
    <p1510:client id="{98A45748-3A4F-4227-B0A7-7D174AF3E2D2}" v="234" dt="2024-01-20T22:28:5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275" autoAdjust="0"/>
  </p:normalViewPr>
  <p:slideViewPr>
    <p:cSldViewPr snapToGrid="0">
      <p:cViewPr varScale="1">
        <p:scale>
          <a:sx n="71" d="100"/>
          <a:sy n="7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48D5F-E3F3-4BCD-BB9A-F70DD3A420A9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5C5F177-AE15-454C-A273-E0E2B0B0F597}">
      <dgm:prSet/>
      <dgm:spPr/>
      <dgm:t>
        <a:bodyPr/>
        <a:lstStyle/>
        <a:p>
          <a:r>
            <a:rPr lang="en-US" b="0" i="0"/>
            <a:t>K-Nearest Neighbors</a:t>
          </a:r>
          <a:endParaRPr lang="en-US"/>
        </a:p>
      </dgm:t>
    </dgm:pt>
    <dgm:pt modelId="{995C5227-4810-42FD-BCA1-D2F2AD377667}" type="parTrans" cxnId="{D335690D-C9C3-40BB-B46B-5F83927FA08A}">
      <dgm:prSet/>
      <dgm:spPr/>
      <dgm:t>
        <a:bodyPr/>
        <a:lstStyle/>
        <a:p>
          <a:endParaRPr lang="en-US"/>
        </a:p>
      </dgm:t>
    </dgm:pt>
    <dgm:pt modelId="{67A5E2EC-4838-401F-8575-137591F4F68C}" type="sibTrans" cxnId="{D335690D-C9C3-40BB-B46B-5F83927FA08A}">
      <dgm:prSet/>
      <dgm:spPr/>
      <dgm:t>
        <a:bodyPr/>
        <a:lstStyle/>
        <a:p>
          <a:endParaRPr lang="en-US"/>
        </a:p>
      </dgm:t>
    </dgm:pt>
    <dgm:pt modelId="{F236BFA0-E6E4-404B-B64B-0D1C9E41A8FB}">
      <dgm:prSet/>
      <dgm:spPr/>
      <dgm:t>
        <a:bodyPr/>
        <a:lstStyle/>
        <a:p>
          <a:r>
            <a:rPr lang="en-US" b="0" i="0"/>
            <a:t>Gradient Boosting</a:t>
          </a:r>
          <a:endParaRPr lang="en-US"/>
        </a:p>
      </dgm:t>
    </dgm:pt>
    <dgm:pt modelId="{50F4C2D2-A1B9-49C4-89B3-BEBF92033E03}" type="parTrans" cxnId="{C8C91975-565F-461B-90B4-CDDADABFB2C2}">
      <dgm:prSet/>
      <dgm:spPr/>
      <dgm:t>
        <a:bodyPr/>
        <a:lstStyle/>
        <a:p>
          <a:endParaRPr lang="en-US"/>
        </a:p>
      </dgm:t>
    </dgm:pt>
    <dgm:pt modelId="{C906B24D-14B1-46A9-8976-679BB0CB87AF}" type="sibTrans" cxnId="{C8C91975-565F-461B-90B4-CDDADABFB2C2}">
      <dgm:prSet/>
      <dgm:spPr/>
      <dgm:t>
        <a:bodyPr/>
        <a:lstStyle/>
        <a:p>
          <a:endParaRPr lang="en-US"/>
        </a:p>
      </dgm:t>
    </dgm:pt>
    <dgm:pt modelId="{ADF4308F-A0F9-4280-B1EA-166EECB4A16E}">
      <dgm:prSet/>
      <dgm:spPr/>
      <dgm:t>
        <a:bodyPr/>
        <a:lstStyle/>
        <a:p>
          <a:r>
            <a:rPr lang="en-US" b="0" i="0"/>
            <a:t>XGBoosting</a:t>
          </a:r>
          <a:endParaRPr lang="en-US"/>
        </a:p>
      </dgm:t>
    </dgm:pt>
    <dgm:pt modelId="{0B20A7AF-1679-4E16-8EC7-288CB44D0BB2}" type="parTrans" cxnId="{ECBA81CA-743E-491C-8F4F-A1F2D5E148C2}">
      <dgm:prSet/>
      <dgm:spPr/>
      <dgm:t>
        <a:bodyPr/>
        <a:lstStyle/>
        <a:p>
          <a:endParaRPr lang="en-US"/>
        </a:p>
      </dgm:t>
    </dgm:pt>
    <dgm:pt modelId="{10AD7C88-8B96-4F45-9A65-1598B0353995}" type="sibTrans" cxnId="{ECBA81CA-743E-491C-8F4F-A1F2D5E148C2}">
      <dgm:prSet/>
      <dgm:spPr/>
      <dgm:t>
        <a:bodyPr/>
        <a:lstStyle/>
        <a:p>
          <a:endParaRPr lang="en-US"/>
        </a:p>
      </dgm:t>
    </dgm:pt>
    <dgm:pt modelId="{554A0F03-A5E6-428A-AADC-E7C3FA6B8028}" type="pres">
      <dgm:prSet presAssocID="{9B548D5F-E3F3-4BCD-BB9A-F70DD3A420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3F21DF-0A2F-4D99-8767-D2E5F5935F2F}" type="pres">
      <dgm:prSet presAssocID="{95C5F177-AE15-454C-A273-E0E2B0B0F597}" presName="hierRoot1" presStyleCnt="0"/>
      <dgm:spPr/>
    </dgm:pt>
    <dgm:pt modelId="{699A5C0A-B141-4796-B1EB-9047EFB43403}" type="pres">
      <dgm:prSet presAssocID="{95C5F177-AE15-454C-A273-E0E2B0B0F597}" presName="composite" presStyleCnt="0"/>
      <dgm:spPr/>
    </dgm:pt>
    <dgm:pt modelId="{2068A110-18CD-451A-BA87-1515E3369DEC}" type="pres">
      <dgm:prSet presAssocID="{95C5F177-AE15-454C-A273-E0E2B0B0F597}" presName="background" presStyleLbl="node0" presStyleIdx="0" presStyleCnt="3"/>
      <dgm:spPr/>
    </dgm:pt>
    <dgm:pt modelId="{90F8E643-B586-4A77-BC47-3BA40A64A241}" type="pres">
      <dgm:prSet presAssocID="{95C5F177-AE15-454C-A273-E0E2B0B0F597}" presName="text" presStyleLbl="fgAcc0" presStyleIdx="0" presStyleCnt="3">
        <dgm:presLayoutVars>
          <dgm:chPref val="3"/>
        </dgm:presLayoutVars>
      </dgm:prSet>
      <dgm:spPr/>
    </dgm:pt>
    <dgm:pt modelId="{A540A59C-80D5-422B-BFB8-BFF61A6EDE7A}" type="pres">
      <dgm:prSet presAssocID="{95C5F177-AE15-454C-A273-E0E2B0B0F597}" presName="hierChild2" presStyleCnt="0"/>
      <dgm:spPr/>
    </dgm:pt>
    <dgm:pt modelId="{C7CAD521-4A2A-46E8-8080-6A1825C5DFD0}" type="pres">
      <dgm:prSet presAssocID="{F236BFA0-E6E4-404B-B64B-0D1C9E41A8FB}" presName="hierRoot1" presStyleCnt="0"/>
      <dgm:spPr/>
    </dgm:pt>
    <dgm:pt modelId="{EDB25F4F-C5D1-41EC-8EC2-EA5677E92C3E}" type="pres">
      <dgm:prSet presAssocID="{F236BFA0-E6E4-404B-B64B-0D1C9E41A8FB}" presName="composite" presStyleCnt="0"/>
      <dgm:spPr/>
    </dgm:pt>
    <dgm:pt modelId="{B6821B14-607E-4A41-AE21-9334783A62AA}" type="pres">
      <dgm:prSet presAssocID="{F236BFA0-E6E4-404B-B64B-0D1C9E41A8FB}" presName="background" presStyleLbl="node0" presStyleIdx="1" presStyleCnt="3"/>
      <dgm:spPr/>
    </dgm:pt>
    <dgm:pt modelId="{227EAB54-35CE-4605-9BD4-616BCD9E9C73}" type="pres">
      <dgm:prSet presAssocID="{F236BFA0-E6E4-404B-B64B-0D1C9E41A8FB}" presName="text" presStyleLbl="fgAcc0" presStyleIdx="1" presStyleCnt="3">
        <dgm:presLayoutVars>
          <dgm:chPref val="3"/>
        </dgm:presLayoutVars>
      </dgm:prSet>
      <dgm:spPr/>
    </dgm:pt>
    <dgm:pt modelId="{A905F3EA-5986-4B35-AF35-E3D7214C9292}" type="pres">
      <dgm:prSet presAssocID="{F236BFA0-E6E4-404B-B64B-0D1C9E41A8FB}" presName="hierChild2" presStyleCnt="0"/>
      <dgm:spPr/>
    </dgm:pt>
    <dgm:pt modelId="{6CD397FB-BFA4-467D-B43C-A780C0F5F52A}" type="pres">
      <dgm:prSet presAssocID="{ADF4308F-A0F9-4280-B1EA-166EECB4A16E}" presName="hierRoot1" presStyleCnt="0"/>
      <dgm:spPr/>
    </dgm:pt>
    <dgm:pt modelId="{69887898-DCBF-48AD-8AB3-3838EA909230}" type="pres">
      <dgm:prSet presAssocID="{ADF4308F-A0F9-4280-B1EA-166EECB4A16E}" presName="composite" presStyleCnt="0"/>
      <dgm:spPr/>
    </dgm:pt>
    <dgm:pt modelId="{3FD6F61C-7FC2-49F7-B4D1-E70D5F0859CD}" type="pres">
      <dgm:prSet presAssocID="{ADF4308F-A0F9-4280-B1EA-166EECB4A16E}" presName="background" presStyleLbl="node0" presStyleIdx="2" presStyleCnt="3"/>
      <dgm:spPr/>
    </dgm:pt>
    <dgm:pt modelId="{D396FE3C-A206-4EDD-864B-FDAA5C5C233D}" type="pres">
      <dgm:prSet presAssocID="{ADF4308F-A0F9-4280-B1EA-166EECB4A16E}" presName="text" presStyleLbl="fgAcc0" presStyleIdx="2" presStyleCnt="3">
        <dgm:presLayoutVars>
          <dgm:chPref val="3"/>
        </dgm:presLayoutVars>
      </dgm:prSet>
      <dgm:spPr/>
    </dgm:pt>
    <dgm:pt modelId="{A4C2FFBE-FE68-4BD9-8C65-3CB9469C8EB7}" type="pres">
      <dgm:prSet presAssocID="{ADF4308F-A0F9-4280-B1EA-166EECB4A16E}" presName="hierChild2" presStyleCnt="0"/>
      <dgm:spPr/>
    </dgm:pt>
  </dgm:ptLst>
  <dgm:cxnLst>
    <dgm:cxn modelId="{D335690D-C9C3-40BB-B46B-5F83927FA08A}" srcId="{9B548D5F-E3F3-4BCD-BB9A-F70DD3A420A9}" destId="{95C5F177-AE15-454C-A273-E0E2B0B0F597}" srcOrd="0" destOrd="0" parTransId="{995C5227-4810-42FD-BCA1-D2F2AD377667}" sibTransId="{67A5E2EC-4838-401F-8575-137591F4F68C}"/>
    <dgm:cxn modelId="{F011E14C-EEA7-4ED8-9995-F6ADF9C8E988}" type="presOf" srcId="{ADF4308F-A0F9-4280-B1EA-166EECB4A16E}" destId="{D396FE3C-A206-4EDD-864B-FDAA5C5C233D}" srcOrd="0" destOrd="0" presId="urn:microsoft.com/office/officeart/2005/8/layout/hierarchy1"/>
    <dgm:cxn modelId="{BB9ECA6F-0BDB-43C7-A2AB-C65BCE895897}" type="presOf" srcId="{95C5F177-AE15-454C-A273-E0E2B0B0F597}" destId="{90F8E643-B586-4A77-BC47-3BA40A64A241}" srcOrd="0" destOrd="0" presId="urn:microsoft.com/office/officeart/2005/8/layout/hierarchy1"/>
    <dgm:cxn modelId="{C8C91975-565F-461B-90B4-CDDADABFB2C2}" srcId="{9B548D5F-E3F3-4BCD-BB9A-F70DD3A420A9}" destId="{F236BFA0-E6E4-404B-B64B-0D1C9E41A8FB}" srcOrd="1" destOrd="0" parTransId="{50F4C2D2-A1B9-49C4-89B3-BEBF92033E03}" sibTransId="{C906B24D-14B1-46A9-8976-679BB0CB87AF}"/>
    <dgm:cxn modelId="{33DB0CB6-2AAE-4DFA-B68D-04192D0C2389}" type="presOf" srcId="{F236BFA0-E6E4-404B-B64B-0D1C9E41A8FB}" destId="{227EAB54-35CE-4605-9BD4-616BCD9E9C73}" srcOrd="0" destOrd="0" presId="urn:microsoft.com/office/officeart/2005/8/layout/hierarchy1"/>
    <dgm:cxn modelId="{ECBA81CA-743E-491C-8F4F-A1F2D5E148C2}" srcId="{9B548D5F-E3F3-4BCD-BB9A-F70DD3A420A9}" destId="{ADF4308F-A0F9-4280-B1EA-166EECB4A16E}" srcOrd="2" destOrd="0" parTransId="{0B20A7AF-1679-4E16-8EC7-288CB44D0BB2}" sibTransId="{10AD7C88-8B96-4F45-9A65-1598B0353995}"/>
    <dgm:cxn modelId="{BA5164EA-9A39-4C82-AF70-27AE7605B775}" type="presOf" srcId="{9B548D5F-E3F3-4BCD-BB9A-F70DD3A420A9}" destId="{554A0F03-A5E6-428A-AADC-E7C3FA6B8028}" srcOrd="0" destOrd="0" presId="urn:microsoft.com/office/officeart/2005/8/layout/hierarchy1"/>
    <dgm:cxn modelId="{483DC923-D67F-4271-A62D-8A5562DCD828}" type="presParOf" srcId="{554A0F03-A5E6-428A-AADC-E7C3FA6B8028}" destId="{FD3F21DF-0A2F-4D99-8767-D2E5F5935F2F}" srcOrd="0" destOrd="0" presId="urn:microsoft.com/office/officeart/2005/8/layout/hierarchy1"/>
    <dgm:cxn modelId="{73DB1CA7-2187-40BD-BB9B-9E8222248968}" type="presParOf" srcId="{FD3F21DF-0A2F-4D99-8767-D2E5F5935F2F}" destId="{699A5C0A-B141-4796-B1EB-9047EFB43403}" srcOrd="0" destOrd="0" presId="urn:microsoft.com/office/officeart/2005/8/layout/hierarchy1"/>
    <dgm:cxn modelId="{7657424D-6024-4F0B-A41C-28C82435B82A}" type="presParOf" srcId="{699A5C0A-B141-4796-B1EB-9047EFB43403}" destId="{2068A110-18CD-451A-BA87-1515E3369DEC}" srcOrd="0" destOrd="0" presId="urn:microsoft.com/office/officeart/2005/8/layout/hierarchy1"/>
    <dgm:cxn modelId="{5E7E993E-0B5A-47BC-8B25-06998010DA92}" type="presParOf" srcId="{699A5C0A-B141-4796-B1EB-9047EFB43403}" destId="{90F8E643-B586-4A77-BC47-3BA40A64A241}" srcOrd="1" destOrd="0" presId="urn:microsoft.com/office/officeart/2005/8/layout/hierarchy1"/>
    <dgm:cxn modelId="{4A7EA77D-CA2D-47F2-B7FB-6FBA393CECC2}" type="presParOf" srcId="{FD3F21DF-0A2F-4D99-8767-D2E5F5935F2F}" destId="{A540A59C-80D5-422B-BFB8-BFF61A6EDE7A}" srcOrd="1" destOrd="0" presId="urn:microsoft.com/office/officeart/2005/8/layout/hierarchy1"/>
    <dgm:cxn modelId="{DD100CB9-532A-4476-8AD6-AB8569304381}" type="presParOf" srcId="{554A0F03-A5E6-428A-AADC-E7C3FA6B8028}" destId="{C7CAD521-4A2A-46E8-8080-6A1825C5DFD0}" srcOrd="1" destOrd="0" presId="urn:microsoft.com/office/officeart/2005/8/layout/hierarchy1"/>
    <dgm:cxn modelId="{6CCF1284-9362-4658-B760-FBACF99BC6C8}" type="presParOf" srcId="{C7CAD521-4A2A-46E8-8080-6A1825C5DFD0}" destId="{EDB25F4F-C5D1-41EC-8EC2-EA5677E92C3E}" srcOrd="0" destOrd="0" presId="urn:microsoft.com/office/officeart/2005/8/layout/hierarchy1"/>
    <dgm:cxn modelId="{214D284D-F489-42AC-BF03-A86F5C14D184}" type="presParOf" srcId="{EDB25F4F-C5D1-41EC-8EC2-EA5677E92C3E}" destId="{B6821B14-607E-4A41-AE21-9334783A62AA}" srcOrd="0" destOrd="0" presId="urn:microsoft.com/office/officeart/2005/8/layout/hierarchy1"/>
    <dgm:cxn modelId="{F8BA39B7-CBC1-41F0-A983-BB1B9F6BE1C9}" type="presParOf" srcId="{EDB25F4F-C5D1-41EC-8EC2-EA5677E92C3E}" destId="{227EAB54-35CE-4605-9BD4-616BCD9E9C73}" srcOrd="1" destOrd="0" presId="urn:microsoft.com/office/officeart/2005/8/layout/hierarchy1"/>
    <dgm:cxn modelId="{A99E7F51-02E3-4FFC-A070-2A94ADB48ED7}" type="presParOf" srcId="{C7CAD521-4A2A-46E8-8080-6A1825C5DFD0}" destId="{A905F3EA-5986-4B35-AF35-E3D7214C9292}" srcOrd="1" destOrd="0" presId="urn:microsoft.com/office/officeart/2005/8/layout/hierarchy1"/>
    <dgm:cxn modelId="{10802D5A-D111-415D-A438-5DA3152D2DD8}" type="presParOf" srcId="{554A0F03-A5E6-428A-AADC-E7C3FA6B8028}" destId="{6CD397FB-BFA4-467D-B43C-A780C0F5F52A}" srcOrd="2" destOrd="0" presId="urn:microsoft.com/office/officeart/2005/8/layout/hierarchy1"/>
    <dgm:cxn modelId="{F47E97CF-3BF8-4EF1-8D11-E124E3F1BFD6}" type="presParOf" srcId="{6CD397FB-BFA4-467D-B43C-A780C0F5F52A}" destId="{69887898-DCBF-48AD-8AB3-3838EA909230}" srcOrd="0" destOrd="0" presId="urn:microsoft.com/office/officeart/2005/8/layout/hierarchy1"/>
    <dgm:cxn modelId="{94B1C03E-DB66-4E0A-A1F6-1C666CE20BA0}" type="presParOf" srcId="{69887898-DCBF-48AD-8AB3-3838EA909230}" destId="{3FD6F61C-7FC2-49F7-B4D1-E70D5F0859CD}" srcOrd="0" destOrd="0" presId="urn:microsoft.com/office/officeart/2005/8/layout/hierarchy1"/>
    <dgm:cxn modelId="{50AD7AA4-85E9-41B9-A70C-DDB495611B20}" type="presParOf" srcId="{69887898-DCBF-48AD-8AB3-3838EA909230}" destId="{D396FE3C-A206-4EDD-864B-FDAA5C5C233D}" srcOrd="1" destOrd="0" presId="urn:microsoft.com/office/officeart/2005/8/layout/hierarchy1"/>
    <dgm:cxn modelId="{0BFBD523-05B0-4C8E-B42E-8FB7F79CAAB9}" type="presParOf" srcId="{6CD397FB-BFA4-467D-B43C-A780C0F5F52A}" destId="{A4C2FFBE-FE68-4BD9-8C65-3CB9469C8E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26FF3-63D5-47F2-8902-42794C09C65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359120C-0057-4582-9C8B-903415241068}">
      <dgm:prSet/>
      <dgm:spPr/>
      <dgm:t>
        <a:bodyPr/>
        <a:lstStyle/>
        <a:p>
          <a:r>
            <a:rPr lang="en-US" b="0" i="0"/>
            <a:t>Read in dataset </a:t>
          </a:r>
          <a:endParaRPr lang="en-US"/>
        </a:p>
      </dgm:t>
    </dgm:pt>
    <dgm:pt modelId="{274213AB-BD5D-475B-B43D-18A063F589F5}" type="parTrans" cxnId="{240DEFCF-DCA2-4A2C-A853-8D18C0491AD0}">
      <dgm:prSet/>
      <dgm:spPr/>
      <dgm:t>
        <a:bodyPr/>
        <a:lstStyle/>
        <a:p>
          <a:endParaRPr lang="en-US"/>
        </a:p>
      </dgm:t>
    </dgm:pt>
    <dgm:pt modelId="{61127DBD-1985-490B-B0B3-799E02E6026B}" type="sibTrans" cxnId="{240DEFCF-DCA2-4A2C-A853-8D18C0491AD0}">
      <dgm:prSet/>
      <dgm:spPr/>
      <dgm:t>
        <a:bodyPr/>
        <a:lstStyle/>
        <a:p>
          <a:endParaRPr lang="en-US"/>
        </a:p>
      </dgm:t>
    </dgm:pt>
    <dgm:pt modelId="{8A28A949-621C-4BDF-AF6A-8EE3DD582128}">
      <dgm:prSet/>
      <dgm:spPr/>
      <dgm:t>
        <a:bodyPr/>
        <a:lstStyle/>
        <a:p>
          <a:r>
            <a:rPr lang="en-US" b="0" i="0" dirty="0"/>
            <a:t>Visualize the data and try to find correlations in the dataset using a heat map</a:t>
          </a:r>
          <a:endParaRPr lang="en-US" dirty="0"/>
        </a:p>
      </dgm:t>
    </dgm:pt>
    <dgm:pt modelId="{FB8405DC-A271-4E72-B6C0-C698ABF36B9D}" type="parTrans" cxnId="{CDCEA6AD-45F7-4EFB-9316-EC68035FA86E}">
      <dgm:prSet/>
      <dgm:spPr/>
      <dgm:t>
        <a:bodyPr/>
        <a:lstStyle/>
        <a:p>
          <a:endParaRPr lang="en-US"/>
        </a:p>
      </dgm:t>
    </dgm:pt>
    <dgm:pt modelId="{F938F392-8781-4A96-97AD-97B89F4F576D}" type="sibTrans" cxnId="{CDCEA6AD-45F7-4EFB-9316-EC68035FA86E}">
      <dgm:prSet/>
      <dgm:spPr/>
      <dgm:t>
        <a:bodyPr/>
        <a:lstStyle/>
        <a:p>
          <a:endParaRPr lang="en-US"/>
        </a:p>
      </dgm:t>
    </dgm:pt>
    <dgm:pt modelId="{3B27BAB3-F788-4FE7-8B58-EFE69FCE6FE2}">
      <dgm:prSet/>
      <dgm:spPr/>
      <dgm:t>
        <a:bodyPr/>
        <a:lstStyle/>
        <a:p>
          <a:r>
            <a:rPr lang="en-US" b="0" i="0"/>
            <a:t>Create the data set and then split it into a train and test data set</a:t>
          </a:r>
          <a:endParaRPr lang="en-US"/>
        </a:p>
      </dgm:t>
    </dgm:pt>
    <dgm:pt modelId="{7B2E26AC-AF06-4530-8492-DD4EBEE73530}" type="parTrans" cxnId="{FBDF5665-D108-43A2-BEC1-466D5D2301CC}">
      <dgm:prSet/>
      <dgm:spPr/>
      <dgm:t>
        <a:bodyPr/>
        <a:lstStyle/>
        <a:p>
          <a:endParaRPr lang="en-US"/>
        </a:p>
      </dgm:t>
    </dgm:pt>
    <dgm:pt modelId="{AFF88A06-B838-46B6-9C08-686455C293BB}" type="sibTrans" cxnId="{FBDF5665-D108-43A2-BEC1-466D5D2301CC}">
      <dgm:prSet/>
      <dgm:spPr/>
      <dgm:t>
        <a:bodyPr/>
        <a:lstStyle/>
        <a:p>
          <a:endParaRPr lang="en-US"/>
        </a:p>
      </dgm:t>
    </dgm:pt>
    <dgm:pt modelId="{0D0CF791-1082-4876-9662-83314448F5C3}">
      <dgm:prSet/>
      <dgm:spPr/>
      <dgm:t>
        <a:bodyPr/>
        <a:lstStyle/>
        <a:p>
          <a:r>
            <a:rPr lang="en-US" b="0" i="0"/>
            <a:t>Scale, fit, transform, predict</a:t>
          </a:r>
          <a:endParaRPr lang="en-US"/>
        </a:p>
      </dgm:t>
    </dgm:pt>
    <dgm:pt modelId="{AEB9816B-8408-4675-9CE9-8F929B3BE2F4}" type="parTrans" cxnId="{1CB4917D-17CD-4177-BA55-560D6F4EC791}">
      <dgm:prSet/>
      <dgm:spPr/>
      <dgm:t>
        <a:bodyPr/>
        <a:lstStyle/>
        <a:p>
          <a:endParaRPr lang="en-US"/>
        </a:p>
      </dgm:t>
    </dgm:pt>
    <dgm:pt modelId="{F6606C69-3529-480C-B0A3-CA2F02433A7F}" type="sibTrans" cxnId="{1CB4917D-17CD-4177-BA55-560D6F4EC791}">
      <dgm:prSet/>
      <dgm:spPr/>
      <dgm:t>
        <a:bodyPr/>
        <a:lstStyle/>
        <a:p>
          <a:endParaRPr lang="en-US"/>
        </a:p>
      </dgm:t>
    </dgm:pt>
    <dgm:pt modelId="{4F81BAEB-5A67-4E98-AF42-C5AFC6B5A36A}">
      <dgm:prSet/>
      <dgm:spPr/>
      <dgm:t>
        <a:bodyPr/>
        <a:lstStyle/>
        <a:p>
          <a:r>
            <a:rPr lang="en-US" b="0" i="0"/>
            <a:t>Repeat these steps for the Gradient Boosting model and XGBoost model</a:t>
          </a:r>
          <a:endParaRPr lang="en-US"/>
        </a:p>
      </dgm:t>
    </dgm:pt>
    <dgm:pt modelId="{78FBE409-1184-46F7-BAEB-5CDD4E5A622F}" type="parTrans" cxnId="{678854E2-60A4-42B8-B627-CF177BD6E22B}">
      <dgm:prSet/>
      <dgm:spPr/>
      <dgm:t>
        <a:bodyPr/>
        <a:lstStyle/>
        <a:p>
          <a:endParaRPr lang="en-US"/>
        </a:p>
      </dgm:t>
    </dgm:pt>
    <dgm:pt modelId="{89F77571-AF9F-46B7-A6FD-EB324478BF7F}" type="sibTrans" cxnId="{678854E2-60A4-42B8-B627-CF177BD6E22B}">
      <dgm:prSet/>
      <dgm:spPr/>
      <dgm:t>
        <a:bodyPr/>
        <a:lstStyle/>
        <a:p>
          <a:endParaRPr lang="en-US"/>
        </a:p>
      </dgm:t>
    </dgm:pt>
    <dgm:pt modelId="{ED678C5F-9CDF-46C1-B66E-446011E9DD15}" type="pres">
      <dgm:prSet presAssocID="{19626FF3-63D5-47F2-8902-42794C09C651}" presName="root" presStyleCnt="0">
        <dgm:presLayoutVars>
          <dgm:dir/>
          <dgm:resizeHandles val="exact"/>
        </dgm:presLayoutVars>
      </dgm:prSet>
      <dgm:spPr/>
    </dgm:pt>
    <dgm:pt modelId="{9B700333-3846-4591-9163-EC5E0D793A53}" type="pres">
      <dgm:prSet presAssocID="{19626FF3-63D5-47F2-8902-42794C09C651}" presName="container" presStyleCnt="0">
        <dgm:presLayoutVars>
          <dgm:dir/>
          <dgm:resizeHandles val="exact"/>
        </dgm:presLayoutVars>
      </dgm:prSet>
      <dgm:spPr/>
    </dgm:pt>
    <dgm:pt modelId="{87ACD19E-904C-4661-973E-06EACDD13C1F}" type="pres">
      <dgm:prSet presAssocID="{C359120C-0057-4582-9C8B-903415241068}" presName="compNode" presStyleCnt="0"/>
      <dgm:spPr/>
    </dgm:pt>
    <dgm:pt modelId="{D50CFD74-FBF1-44AB-A58F-A41AB1BFF251}" type="pres">
      <dgm:prSet presAssocID="{C359120C-0057-4582-9C8B-903415241068}" presName="iconBgRect" presStyleLbl="bgShp" presStyleIdx="0" presStyleCnt="5"/>
      <dgm:spPr/>
    </dgm:pt>
    <dgm:pt modelId="{3F333113-3476-4F5D-AC09-79FC27702EEA}" type="pres">
      <dgm:prSet presAssocID="{C359120C-0057-4582-9C8B-9034152410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9DD7E9-93CF-4787-92BC-AE7174C73BE3}" type="pres">
      <dgm:prSet presAssocID="{C359120C-0057-4582-9C8B-903415241068}" presName="spaceRect" presStyleCnt="0"/>
      <dgm:spPr/>
    </dgm:pt>
    <dgm:pt modelId="{6BC8E15E-4BB8-47BE-BC94-78FEC717497F}" type="pres">
      <dgm:prSet presAssocID="{C359120C-0057-4582-9C8B-903415241068}" presName="textRect" presStyleLbl="revTx" presStyleIdx="0" presStyleCnt="5">
        <dgm:presLayoutVars>
          <dgm:chMax val="1"/>
          <dgm:chPref val="1"/>
        </dgm:presLayoutVars>
      </dgm:prSet>
      <dgm:spPr/>
    </dgm:pt>
    <dgm:pt modelId="{1F5A7DC3-0E0A-4EC8-B17A-949AE1916EE0}" type="pres">
      <dgm:prSet presAssocID="{61127DBD-1985-490B-B0B3-799E02E6026B}" presName="sibTrans" presStyleLbl="sibTrans2D1" presStyleIdx="0" presStyleCnt="0"/>
      <dgm:spPr/>
    </dgm:pt>
    <dgm:pt modelId="{6FAB6767-9620-4B30-9740-07C2FB35FF8B}" type="pres">
      <dgm:prSet presAssocID="{8A28A949-621C-4BDF-AF6A-8EE3DD582128}" presName="compNode" presStyleCnt="0"/>
      <dgm:spPr/>
    </dgm:pt>
    <dgm:pt modelId="{118A85AA-9F5D-4789-A153-62E6C20E111C}" type="pres">
      <dgm:prSet presAssocID="{8A28A949-621C-4BDF-AF6A-8EE3DD582128}" presName="iconBgRect" presStyleLbl="bgShp" presStyleIdx="1" presStyleCnt="5"/>
      <dgm:spPr/>
    </dgm:pt>
    <dgm:pt modelId="{A898B9BB-3BB1-47DD-826C-2FBCBC70B501}" type="pres">
      <dgm:prSet presAssocID="{8A28A949-621C-4BDF-AF6A-8EE3DD5821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1923E9-44F4-488F-ABD2-AD7995D83928}" type="pres">
      <dgm:prSet presAssocID="{8A28A949-621C-4BDF-AF6A-8EE3DD582128}" presName="spaceRect" presStyleCnt="0"/>
      <dgm:spPr/>
    </dgm:pt>
    <dgm:pt modelId="{125B80A9-5211-4B84-96C9-37BECC32750F}" type="pres">
      <dgm:prSet presAssocID="{8A28A949-621C-4BDF-AF6A-8EE3DD582128}" presName="textRect" presStyleLbl="revTx" presStyleIdx="1" presStyleCnt="5">
        <dgm:presLayoutVars>
          <dgm:chMax val="1"/>
          <dgm:chPref val="1"/>
        </dgm:presLayoutVars>
      </dgm:prSet>
      <dgm:spPr/>
    </dgm:pt>
    <dgm:pt modelId="{F3AD61C9-8D11-473C-A7BB-C168052E6188}" type="pres">
      <dgm:prSet presAssocID="{F938F392-8781-4A96-97AD-97B89F4F576D}" presName="sibTrans" presStyleLbl="sibTrans2D1" presStyleIdx="0" presStyleCnt="0"/>
      <dgm:spPr/>
    </dgm:pt>
    <dgm:pt modelId="{5B054F80-B954-4091-9826-39A63B7EFFB7}" type="pres">
      <dgm:prSet presAssocID="{3B27BAB3-F788-4FE7-8B58-EFE69FCE6FE2}" presName="compNode" presStyleCnt="0"/>
      <dgm:spPr/>
    </dgm:pt>
    <dgm:pt modelId="{BACC7207-81AB-487E-B951-4B3002B09227}" type="pres">
      <dgm:prSet presAssocID="{3B27BAB3-F788-4FE7-8B58-EFE69FCE6FE2}" presName="iconBgRect" presStyleLbl="bgShp" presStyleIdx="2" presStyleCnt="5"/>
      <dgm:spPr/>
    </dgm:pt>
    <dgm:pt modelId="{E8C485B3-7F9F-456B-A749-EC9F0EB7E728}" type="pres">
      <dgm:prSet presAssocID="{3B27BAB3-F788-4FE7-8B58-EFE69FCE6F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6C0780-9E75-4843-8D54-7C9C1AF26BC8}" type="pres">
      <dgm:prSet presAssocID="{3B27BAB3-F788-4FE7-8B58-EFE69FCE6FE2}" presName="spaceRect" presStyleCnt="0"/>
      <dgm:spPr/>
    </dgm:pt>
    <dgm:pt modelId="{DB117876-BDD8-4553-86F6-1AEBEBA7226A}" type="pres">
      <dgm:prSet presAssocID="{3B27BAB3-F788-4FE7-8B58-EFE69FCE6FE2}" presName="textRect" presStyleLbl="revTx" presStyleIdx="2" presStyleCnt="5">
        <dgm:presLayoutVars>
          <dgm:chMax val="1"/>
          <dgm:chPref val="1"/>
        </dgm:presLayoutVars>
      </dgm:prSet>
      <dgm:spPr/>
    </dgm:pt>
    <dgm:pt modelId="{6BCBA12B-B916-4C82-9DC1-2F2BBAEC9DFD}" type="pres">
      <dgm:prSet presAssocID="{AFF88A06-B838-46B6-9C08-686455C293BB}" presName="sibTrans" presStyleLbl="sibTrans2D1" presStyleIdx="0" presStyleCnt="0"/>
      <dgm:spPr/>
    </dgm:pt>
    <dgm:pt modelId="{439C7112-1C78-4AF6-A8F0-6531371F362B}" type="pres">
      <dgm:prSet presAssocID="{0D0CF791-1082-4876-9662-83314448F5C3}" presName="compNode" presStyleCnt="0"/>
      <dgm:spPr/>
    </dgm:pt>
    <dgm:pt modelId="{C64BADAE-7C08-48CD-AE0B-285FD982D404}" type="pres">
      <dgm:prSet presAssocID="{0D0CF791-1082-4876-9662-83314448F5C3}" presName="iconBgRect" presStyleLbl="bgShp" presStyleIdx="3" presStyleCnt="5"/>
      <dgm:spPr/>
    </dgm:pt>
    <dgm:pt modelId="{962D762C-7661-4EEA-BFB6-E69626039B2D}" type="pres">
      <dgm:prSet presAssocID="{0D0CF791-1082-4876-9662-83314448F5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FF1DD6B9-8BCE-4B15-B145-B9F44C9523DE}" type="pres">
      <dgm:prSet presAssocID="{0D0CF791-1082-4876-9662-83314448F5C3}" presName="spaceRect" presStyleCnt="0"/>
      <dgm:spPr/>
    </dgm:pt>
    <dgm:pt modelId="{ABECFD32-AD6C-4F74-8959-2244E9E3CB35}" type="pres">
      <dgm:prSet presAssocID="{0D0CF791-1082-4876-9662-83314448F5C3}" presName="textRect" presStyleLbl="revTx" presStyleIdx="3" presStyleCnt="5">
        <dgm:presLayoutVars>
          <dgm:chMax val="1"/>
          <dgm:chPref val="1"/>
        </dgm:presLayoutVars>
      </dgm:prSet>
      <dgm:spPr/>
    </dgm:pt>
    <dgm:pt modelId="{4CC52668-16F7-4316-997A-45AAF249585B}" type="pres">
      <dgm:prSet presAssocID="{F6606C69-3529-480C-B0A3-CA2F02433A7F}" presName="sibTrans" presStyleLbl="sibTrans2D1" presStyleIdx="0" presStyleCnt="0"/>
      <dgm:spPr/>
    </dgm:pt>
    <dgm:pt modelId="{CC34DDA2-4DA8-4D79-9DBA-CCD3FE598042}" type="pres">
      <dgm:prSet presAssocID="{4F81BAEB-5A67-4E98-AF42-C5AFC6B5A36A}" presName="compNode" presStyleCnt="0"/>
      <dgm:spPr/>
    </dgm:pt>
    <dgm:pt modelId="{1759E88E-6A31-451A-A3BA-1ACE5EE79E90}" type="pres">
      <dgm:prSet presAssocID="{4F81BAEB-5A67-4E98-AF42-C5AFC6B5A36A}" presName="iconBgRect" presStyleLbl="bgShp" presStyleIdx="4" presStyleCnt="5"/>
      <dgm:spPr/>
    </dgm:pt>
    <dgm:pt modelId="{D672A28F-D073-4C77-8459-97460878C13D}" type="pres">
      <dgm:prSet presAssocID="{4F81BAEB-5A67-4E98-AF42-C5AFC6B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5B1323-E4A8-42F8-88C3-D96716DB66BB}" type="pres">
      <dgm:prSet presAssocID="{4F81BAEB-5A67-4E98-AF42-C5AFC6B5A36A}" presName="spaceRect" presStyleCnt="0"/>
      <dgm:spPr/>
    </dgm:pt>
    <dgm:pt modelId="{47401DD9-0509-4B0C-8E1F-98EC32DCACD7}" type="pres">
      <dgm:prSet presAssocID="{4F81BAEB-5A67-4E98-AF42-C5AFC6B5A3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BDF5665-D108-43A2-BEC1-466D5D2301CC}" srcId="{19626FF3-63D5-47F2-8902-42794C09C651}" destId="{3B27BAB3-F788-4FE7-8B58-EFE69FCE6FE2}" srcOrd="2" destOrd="0" parTransId="{7B2E26AC-AF06-4530-8492-DD4EBEE73530}" sibTransId="{AFF88A06-B838-46B6-9C08-686455C293BB}"/>
    <dgm:cxn modelId="{3C3E0170-AE79-45A8-AE8F-0CCAD093CC4E}" type="presOf" srcId="{0D0CF791-1082-4876-9662-83314448F5C3}" destId="{ABECFD32-AD6C-4F74-8959-2244E9E3CB35}" srcOrd="0" destOrd="0" presId="urn:microsoft.com/office/officeart/2018/2/layout/IconCircleList"/>
    <dgm:cxn modelId="{0B9DCB59-C87A-48D1-A3EC-B871E079831D}" type="presOf" srcId="{4F81BAEB-5A67-4E98-AF42-C5AFC6B5A36A}" destId="{47401DD9-0509-4B0C-8E1F-98EC32DCACD7}" srcOrd="0" destOrd="0" presId="urn:microsoft.com/office/officeart/2018/2/layout/IconCircleList"/>
    <dgm:cxn modelId="{1CB4917D-17CD-4177-BA55-560D6F4EC791}" srcId="{19626FF3-63D5-47F2-8902-42794C09C651}" destId="{0D0CF791-1082-4876-9662-83314448F5C3}" srcOrd="3" destOrd="0" parTransId="{AEB9816B-8408-4675-9CE9-8F929B3BE2F4}" sibTransId="{F6606C69-3529-480C-B0A3-CA2F02433A7F}"/>
    <dgm:cxn modelId="{3943F681-E369-415E-A041-7A4959E724A1}" type="presOf" srcId="{F938F392-8781-4A96-97AD-97B89F4F576D}" destId="{F3AD61C9-8D11-473C-A7BB-C168052E6188}" srcOrd="0" destOrd="0" presId="urn:microsoft.com/office/officeart/2018/2/layout/IconCircleList"/>
    <dgm:cxn modelId="{F0CE228E-BD6F-48D0-80A3-3D47BCF1D909}" type="presOf" srcId="{61127DBD-1985-490B-B0B3-799E02E6026B}" destId="{1F5A7DC3-0E0A-4EC8-B17A-949AE1916EE0}" srcOrd="0" destOrd="0" presId="urn:microsoft.com/office/officeart/2018/2/layout/IconCircleList"/>
    <dgm:cxn modelId="{0776439A-4968-4708-8963-8F00EF98C459}" type="presOf" srcId="{F6606C69-3529-480C-B0A3-CA2F02433A7F}" destId="{4CC52668-16F7-4316-997A-45AAF249585B}" srcOrd="0" destOrd="0" presId="urn:microsoft.com/office/officeart/2018/2/layout/IconCircleList"/>
    <dgm:cxn modelId="{BC65B7A0-1107-4DA8-8DA0-C47805157EB7}" type="presOf" srcId="{AFF88A06-B838-46B6-9C08-686455C293BB}" destId="{6BCBA12B-B916-4C82-9DC1-2F2BBAEC9DFD}" srcOrd="0" destOrd="0" presId="urn:microsoft.com/office/officeart/2018/2/layout/IconCircleList"/>
    <dgm:cxn modelId="{CDCEA6AD-45F7-4EFB-9316-EC68035FA86E}" srcId="{19626FF3-63D5-47F2-8902-42794C09C651}" destId="{8A28A949-621C-4BDF-AF6A-8EE3DD582128}" srcOrd="1" destOrd="0" parTransId="{FB8405DC-A271-4E72-B6C0-C698ABF36B9D}" sibTransId="{F938F392-8781-4A96-97AD-97B89F4F576D}"/>
    <dgm:cxn modelId="{30B28EC6-5E58-4EC0-83E4-FB8034B2C667}" type="presOf" srcId="{8A28A949-621C-4BDF-AF6A-8EE3DD582128}" destId="{125B80A9-5211-4B84-96C9-37BECC32750F}" srcOrd="0" destOrd="0" presId="urn:microsoft.com/office/officeart/2018/2/layout/IconCircleList"/>
    <dgm:cxn modelId="{13F730CC-22A2-4F43-A6D0-679528BABAA4}" type="presOf" srcId="{C359120C-0057-4582-9C8B-903415241068}" destId="{6BC8E15E-4BB8-47BE-BC94-78FEC717497F}" srcOrd="0" destOrd="0" presId="urn:microsoft.com/office/officeart/2018/2/layout/IconCircleList"/>
    <dgm:cxn modelId="{240DEFCF-DCA2-4A2C-A853-8D18C0491AD0}" srcId="{19626FF3-63D5-47F2-8902-42794C09C651}" destId="{C359120C-0057-4582-9C8B-903415241068}" srcOrd="0" destOrd="0" parTransId="{274213AB-BD5D-475B-B43D-18A063F589F5}" sibTransId="{61127DBD-1985-490B-B0B3-799E02E6026B}"/>
    <dgm:cxn modelId="{822EFCD8-FE6B-4866-A830-6B5917E708FE}" type="presOf" srcId="{19626FF3-63D5-47F2-8902-42794C09C651}" destId="{ED678C5F-9CDF-46C1-B66E-446011E9DD15}" srcOrd="0" destOrd="0" presId="urn:microsoft.com/office/officeart/2018/2/layout/IconCircleList"/>
    <dgm:cxn modelId="{678854E2-60A4-42B8-B627-CF177BD6E22B}" srcId="{19626FF3-63D5-47F2-8902-42794C09C651}" destId="{4F81BAEB-5A67-4E98-AF42-C5AFC6B5A36A}" srcOrd="4" destOrd="0" parTransId="{78FBE409-1184-46F7-BAEB-5CDD4E5A622F}" sibTransId="{89F77571-AF9F-46B7-A6FD-EB324478BF7F}"/>
    <dgm:cxn modelId="{083394E8-2BA8-47DE-97F9-346556B8161F}" type="presOf" srcId="{3B27BAB3-F788-4FE7-8B58-EFE69FCE6FE2}" destId="{DB117876-BDD8-4553-86F6-1AEBEBA7226A}" srcOrd="0" destOrd="0" presId="urn:microsoft.com/office/officeart/2018/2/layout/IconCircleList"/>
    <dgm:cxn modelId="{53152E9D-EA60-4883-8DE3-19FE3CE60A14}" type="presParOf" srcId="{ED678C5F-9CDF-46C1-B66E-446011E9DD15}" destId="{9B700333-3846-4591-9163-EC5E0D793A53}" srcOrd="0" destOrd="0" presId="urn:microsoft.com/office/officeart/2018/2/layout/IconCircleList"/>
    <dgm:cxn modelId="{659DD176-6371-433C-8C4C-2F839170AAE5}" type="presParOf" srcId="{9B700333-3846-4591-9163-EC5E0D793A53}" destId="{87ACD19E-904C-4661-973E-06EACDD13C1F}" srcOrd="0" destOrd="0" presId="urn:microsoft.com/office/officeart/2018/2/layout/IconCircleList"/>
    <dgm:cxn modelId="{F7A62C20-4390-41D3-BDD6-5ACCE8B4FFE0}" type="presParOf" srcId="{87ACD19E-904C-4661-973E-06EACDD13C1F}" destId="{D50CFD74-FBF1-44AB-A58F-A41AB1BFF251}" srcOrd="0" destOrd="0" presId="urn:microsoft.com/office/officeart/2018/2/layout/IconCircleList"/>
    <dgm:cxn modelId="{28C60A68-B88D-4DC5-A282-D66FA3630D2D}" type="presParOf" srcId="{87ACD19E-904C-4661-973E-06EACDD13C1F}" destId="{3F333113-3476-4F5D-AC09-79FC27702EEA}" srcOrd="1" destOrd="0" presId="urn:microsoft.com/office/officeart/2018/2/layout/IconCircleList"/>
    <dgm:cxn modelId="{F96AA60E-18F8-402B-ABF1-ECEECE236990}" type="presParOf" srcId="{87ACD19E-904C-4661-973E-06EACDD13C1F}" destId="{A89DD7E9-93CF-4787-92BC-AE7174C73BE3}" srcOrd="2" destOrd="0" presId="urn:microsoft.com/office/officeart/2018/2/layout/IconCircleList"/>
    <dgm:cxn modelId="{EA47F929-12F6-412D-8E45-3D2D5277E44F}" type="presParOf" srcId="{87ACD19E-904C-4661-973E-06EACDD13C1F}" destId="{6BC8E15E-4BB8-47BE-BC94-78FEC717497F}" srcOrd="3" destOrd="0" presId="urn:microsoft.com/office/officeart/2018/2/layout/IconCircleList"/>
    <dgm:cxn modelId="{072DA6B4-D59F-4C7D-946C-9D2AEAC0549C}" type="presParOf" srcId="{9B700333-3846-4591-9163-EC5E0D793A53}" destId="{1F5A7DC3-0E0A-4EC8-B17A-949AE1916EE0}" srcOrd="1" destOrd="0" presId="urn:microsoft.com/office/officeart/2018/2/layout/IconCircleList"/>
    <dgm:cxn modelId="{41008CF4-EBCD-4487-BD2C-1FD249B8DBCC}" type="presParOf" srcId="{9B700333-3846-4591-9163-EC5E0D793A53}" destId="{6FAB6767-9620-4B30-9740-07C2FB35FF8B}" srcOrd="2" destOrd="0" presId="urn:microsoft.com/office/officeart/2018/2/layout/IconCircleList"/>
    <dgm:cxn modelId="{54AF1AC6-9990-4D09-93F4-BFC5572C6710}" type="presParOf" srcId="{6FAB6767-9620-4B30-9740-07C2FB35FF8B}" destId="{118A85AA-9F5D-4789-A153-62E6C20E111C}" srcOrd="0" destOrd="0" presId="urn:microsoft.com/office/officeart/2018/2/layout/IconCircleList"/>
    <dgm:cxn modelId="{204F9328-FEE3-412F-AA11-D1A6F20AD8B8}" type="presParOf" srcId="{6FAB6767-9620-4B30-9740-07C2FB35FF8B}" destId="{A898B9BB-3BB1-47DD-826C-2FBCBC70B501}" srcOrd="1" destOrd="0" presId="urn:microsoft.com/office/officeart/2018/2/layout/IconCircleList"/>
    <dgm:cxn modelId="{D038F535-65F6-48C4-95E9-0782B8D9F104}" type="presParOf" srcId="{6FAB6767-9620-4B30-9740-07C2FB35FF8B}" destId="{E91923E9-44F4-488F-ABD2-AD7995D83928}" srcOrd="2" destOrd="0" presId="urn:microsoft.com/office/officeart/2018/2/layout/IconCircleList"/>
    <dgm:cxn modelId="{1456DFC1-865E-46C7-BC53-B935BFA1CFAB}" type="presParOf" srcId="{6FAB6767-9620-4B30-9740-07C2FB35FF8B}" destId="{125B80A9-5211-4B84-96C9-37BECC32750F}" srcOrd="3" destOrd="0" presId="urn:microsoft.com/office/officeart/2018/2/layout/IconCircleList"/>
    <dgm:cxn modelId="{BE05A48E-F271-4CDB-A584-F5B2211A16E8}" type="presParOf" srcId="{9B700333-3846-4591-9163-EC5E0D793A53}" destId="{F3AD61C9-8D11-473C-A7BB-C168052E6188}" srcOrd="3" destOrd="0" presId="urn:microsoft.com/office/officeart/2018/2/layout/IconCircleList"/>
    <dgm:cxn modelId="{AB70E8E7-24E3-48C1-9ABE-F0CAFF9178FC}" type="presParOf" srcId="{9B700333-3846-4591-9163-EC5E0D793A53}" destId="{5B054F80-B954-4091-9826-39A63B7EFFB7}" srcOrd="4" destOrd="0" presId="urn:microsoft.com/office/officeart/2018/2/layout/IconCircleList"/>
    <dgm:cxn modelId="{17214E0D-CEC2-4155-995F-5B4F12AA2B6D}" type="presParOf" srcId="{5B054F80-B954-4091-9826-39A63B7EFFB7}" destId="{BACC7207-81AB-487E-B951-4B3002B09227}" srcOrd="0" destOrd="0" presId="urn:microsoft.com/office/officeart/2018/2/layout/IconCircleList"/>
    <dgm:cxn modelId="{0847A619-2E96-4023-9822-C1523079FF09}" type="presParOf" srcId="{5B054F80-B954-4091-9826-39A63B7EFFB7}" destId="{E8C485B3-7F9F-456B-A749-EC9F0EB7E728}" srcOrd="1" destOrd="0" presId="urn:microsoft.com/office/officeart/2018/2/layout/IconCircleList"/>
    <dgm:cxn modelId="{76DF9B5D-5559-4093-89FD-313C79308EFF}" type="presParOf" srcId="{5B054F80-B954-4091-9826-39A63B7EFFB7}" destId="{AB6C0780-9E75-4843-8D54-7C9C1AF26BC8}" srcOrd="2" destOrd="0" presId="urn:microsoft.com/office/officeart/2018/2/layout/IconCircleList"/>
    <dgm:cxn modelId="{E6BCAB97-CA53-4EFB-90D6-CECB25ECC7F3}" type="presParOf" srcId="{5B054F80-B954-4091-9826-39A63B7EFFB7}" destId="{DB117876-BDD8-4553-86F6-1AEBEBA7226A}" srcOrd="3" destOrd="0" presId="urn:microsoft.com/office/officeart/2018/2/layout/IconCircleList"/>
    <dgm:cxn modelId="{09A1CEB5-23DC-48E7-9907-5EA7F3FED315}" type="presParOf" srcId="{9B700333-3846-4591-9163-EC5E0D793A53}" destId="{6BCBA12B-B916-4C82-9DC1-2F2BBAEC9DFD}" srcOrd="5" destOrd="0" presId="urn:microsoft.com/office/officeart/2018/2/layout/IconCircleList"/>
    <dgm:cxn modelId="{7EC51C68-0F6C-4E9F-8069-7A7A5B6756B8}" type="presParOf" srcId="{9B700333-3846-4591-9163-EC5E0D793A53}" destId="{439C7112-1C78-4AF6-A8F0-6531371F362B}" srcOrd="6" destOrd="0" presId="urn:microsoft.com/office/officeart/2018/2/layout/IconCircleList"/>
    <dgm:cxn modelId="{A5D23F5B-9034-45FE-9F8C-FFB366FEAC6C}" type="presParOf" srcId="{439C7112-1C78-4AF6-A8F0-6531371F362B}" destId="{C64BADAE-7C08-48CD-AE0B-285FD982D404}" srcOrd="0" destOrd="0" presId="urn:microsoft.com/office/officeart/2018/2/layout/IconCircleList"/>
    <dgm:cxn modelId="{289BEE7B-B555-46AD-9D40-FBBC2A8A0870}" type="presParOf" srcId="{439C7112-1C78-4AF6-A8F0-6531371F362B}" destId="{962D762C-7661-4EEA-BFB6-E69626039B2D}" srcOrd="1" destOrd="0" presId="urn:microsoft.com/office/officeart/2018/2/layout/IconCircleList"/>
    <dgm:cxn modelId="{AB299586-2A2F-4D21-9E4F-83E63328CCAA}" type="presParOf" srcId="{439C7112-1C78-4AF6-A8F0-6531371F362B}" destId="{FF1DD6B9-8BCE-4B15-B145-B9F44C9523DE}" srcOrd="2" destOrd="0" presId="urn:microsoft.com/office/officeart/2018/2/layout/IconCircleList"/>
    <dgm:cxn modelId="{776C61E7-EAA7-4200-901A-CD0314B55137}" type="presParOf" srcId="{439C7112-1C78-4AF6-A8F0-6531371F362B}" destId="{ABECFD32-AD6C-4F74-8959-2244E9E3CB35}" srcOrd="3" destOrd="0" presId="urn:microsoft.com/office/officeart/2018/2/layout/IconCircleList"/>
    <dgm:cxn modelId="{398667D2-94E9-477E-B908-3B6618682E2F}" type="presParOf" srcId="{9B700333-3846-4591-9163-EC5E0D793A53}" destId="{4CC52668-16F7-4316-997A-45AAF249585B}" srcOrd="7" destOrd="0" presId="urn:microsoft.com/office/officeart/2018/2/layout/IconCircleList"/>
    <dgm:cxn modelId="{B99AC417-6290-42B9-8D9E-15B8DE5B90A2}" type="presParOf" srcId="{9B700333-3846-4591-9163-EC5E0D793A53}" destId="{CC34DDA2-4DA8-4D79-9DBA-CCD3FE598042}" srcOrd="8" destOrd="0" presId="urn:microsoft.com/office/officeart/2018/2/layout/IconCircleList"/>
    <dgm:cxn modelId="{3B1043FB-E905-4D41-9F39-EF7A861D12C9}" type="presParOf" srcId="{CC34DDA2-4DA8-4D79-9DBA-CCD3FE598042}" destId="{1759E88E-6A31-451A-A3BA-1ACE5EE79E90}" srcOrd="0" destOrd="0" presId="urn:microsoft.com/office/officeart/2018/2/layout/IconCircleList"/>
    <dgm:cxn modelId="{4B103EB3-F70E-4112-B404-D8B096D52DDC}" type="presParOf" srcId="{CC34DDA2-4DA8-4D79-9DBA-CCD3FE598042}" destId="{D672A28F-D073-4C77-8459-97460878C13D}" srcOrd="1" destOrd="0" presId="urn:microsoft.com/office/officeart/2018/2/layout/IconCircleList"/>
    <dgm:cxn modelId="{F44866A6-6C94-40C4-A822-13D0E826E903}" type="presParOf" srcId="{CC34DDA2-4DA8-4D79-9DBA-CCD3FE598042}" destId="{C35B1323-E4A8-42F8-88C3-D96716DB66BB}" srcOrd="2" destOrd="0" presId="urn:microsoft.com/office/officeart/2018/2/layout/IconCircleList"/>
    <dgm:cxn modelId="{48C36D9E-F797-447D-A850-0256CDBB1F9D}" type="presParOf" srcId="{CC34DDA2-4DA8-4D79-9DBA-CCD3FE598042}" destId="{47401DD9-0509-4B0C-8E1F-98EC32DCAC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8A110-18CD-451A-BA87-1515E3369DEC}">
      <dsp:nvSpPr>
        <dsp:cNvPr id="0" name=""/>
        <dsp:cNvSpPr/>
      </dsp:nvSpPr>
      <dsp:spPr>
        <a:xfrm>
          <a:off x="0" y="1048841"/>
          <a:ext cx="2644974" cy="16795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8E643-B586-4A77-BC47-3BA40A64A241}">
      <dsp:nvSpPr>
        <dsp:cNvPr id="0" name=""/>
        <dsp:cNvSpPr/>
      </dsp:nvSpPr>
      <dsp:spPr>
        <a:xfrm>
          <a:off x="293885" y="1328033"/>
          <a:ext cx="2644974" cy="1679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K-Nearest Neighbors</a:t>
          </a:r>
          <a:endParaRPr lang="en-US" sz="3200" kern="1200"/>
        </a:p>
      </dsp:txBody>
      <dsp:txXfrm>
        <a:off x="343078" y="1377226"/>
        <a:ext cx="2546588" cy="1581172"/>
      </dsp:txXfrm>
    </dsp:sp>
    <dsp:sp modelId="{B6821B14-607E-4A41-AE21-9334783A62AA}">
      <dsp:nvSpPr>
        <dsp:cNvPr id="0" name=""/>
        <dsp:cNvSpPr/>
      </dsp:nvSpPr>
      <dsp:spPr>
        <a:xfrm>
          <a:off x="3232745" y="1048841"/>
          <a:ext cx="2644974" cy="16795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EAB54-35CE-4605-9BD4-616BCD9E9C73}">
      <dsp:nvSpPr>
        <dsp:cNvPr id="0" name=""/>
        <dsp:cNvSpPr/>
      </dsp:nvSpPr>
      <dsp:spPr>
        <a:xfrm>
          <a:off x="3526631" y="1328033"/>
          <a:ext cx="2644974" cy="1679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Gradient Boosting</a:t>
          </a:r>
          <a:endParaRPr lang="en-US" sz="3200" kern="1200"/>
        </a:p>
      </dsp:txBody>
      <dsp:txXfrm>
        <a:off x="3575824" y="1377226"/>
        <a:ext cx="2546588" cy="1581172"/>
      </dsp:txXfrm>
    </dsp:sp>
    <dsp:sp modelId="{3FD6F61C-7FC2-49F7-B4D1-E70D5F0859CD}">
      <dsp:nvSpPr>
        <dsp:cNvPr id="0" name=""/>
        <dsp:cNvSpPr/>
      </dsp:nvSpPr>
      <dsp:spPr>
        <a:xfrm>
          <a:off x="6465492" y="1048841"/>
          <a:ext cx="2644974" cy="16795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6FE3C-A206-4EDD-864B-FDAA5C5C233D}">
      <dsp:nvSpPr>
        <dsp:cNvPr id="0" name=""/>
        <dsp:cNvSpPr/>
      </dsp:nvSpPr>
      <dsp:spPr>
        <a:xfrm>
          <a:off x="6759378" y="1328033"/>
          <a:ext cx="2644974" cy="1679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XGBoosting</a:t>
          </a:r>
          <a:endParaRPr lang="en-US" sz="3200" kern="1200"/>
        </a:p>
      </dsp:txBody>
      <dsp:txXfrm>
        <a:off x="6808571" y="1377226"/>
        <a:ext cx="2546588" cy="1581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CFD74-FBF1-44AB-A58F-A41AB1BFF251}">
      <dsp:nvSpPr>
        <dsp:cNvPr id="0" name=""/>
        <dsp:cNvSpPr/>
      </dsp:nvSpPr>
      <dsp:spPr>
        <a:xfrm>
          <a:off x="1460363" y="51094"/>
          <a:ext cx="858352" cy="8583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33113-3476-4F5D-AC09-79FC27702EEA}">
      <dsp:nvSpPr>
        <dsp:cNvPr id="0" name=""/>
        <dsp:cNvSpPr/>
      </dsp:nvSpPr>
      <dsp:spPr>
        <a:xfrm>
          <a:off x="1640617" y="231348"/>
          <a:ext cx="497844" cy="497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8E15E-4BB8-47BE-BC94-78FEC717497F}">
      <dsp:nvSpPr>
        <dsp:cNvPr id="0" name=""/>
        <dsp:cNvSpPr/>
      </dsp:nvSpPr>
      <dsp:spPr>
        <a:xfrm>
          <a:off x="2502648" y="51094"/>
          <a:ext cx="2023259" cy="85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Read in dataset </a:t>
          </a:r>
          <a:endParaRPr lang="en-US" sz="1400" kern="1200"/>
        </a:p>
      </dsp:txBody>
      <dsp:txXfrm>
        <a:off x="2502648" y="51094"/>
        <a:ext cx="2023259" cy="858352"/>
      </dsp:txXfrm>
    </dsp:sp>
    <dsp:sp modelId="{118A85AA-9F5D-4789-A153-62E6C20E111C}">
      <dsp:nvSpPr>
        <dsp:cNvPr id="0" name=""/>
        <dsp:cNvSpPr/>
      </dsp:nvSpPr>
      <dsp:spPr>
        <a:xfrm>
          <a:off x="4878444" y="51094"/>
          <a:ext cx="858352" cy="8583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8B9BB-3BB1-47DD-826C-2FBCBC70B501}">
      <dsp:nvSpPr>
        <dsp:cNvPr id="0" name=""/>
        <dsp:cNvSpPr/>
      </dsp:nvSpPr>
      <dsp:spPr>
        <a:xfrm>
          <a:off x="5058698" y="231348"/>
          <a:ext cx="497844" cy="497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B80A9-5211-4B84-96C9-37BECC32750F}">
      <dsp:nvSpPr>
        <dsp:cNvPr id="0" name=""/>
        <dsp:cNvSpPr/>
      </dsp:nvSpPr>
      <dsp:spPr>
        <a:xfrm>
          <a:off x="5920729" y="51094"/>
          <a:ext cx="2023259" cy="85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Visualize the data and try to find correlations in the dataset using a heat map</a:t>
          </a:r>
          <a:endParaRPr lang="en-US" sz="1400" kern="1200" dirty="0"/>
        </a:p>
      </dsp:txBody>
      <dsp:txXfrm>
        <a:off x="5920729" y="51094"/>
        <a:ext cx="2023259" cy="858352"/>
      </dsp:txXfrm>
    </dsp:sp>
    <dsp:sp modelId="{BACC7207-81AB-487E-B951-4B3002B09227}">
      <dsp:nvSpPr>
        <dsp:cNvPr id="0" name=""/>
        <dsp:cNvSpPr/>
      </dsp:nvSpPr>
      <dsp:spPr>
        <a:xfrm>
          <a:off x="1460363" y="1599040"/>
          <a:ext cx="858352" cy="8583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485B3-7F9F-456B-A749-EC9F0EB7E728}">
      <dsp:nvSpPr>
        <dsp:cNvPr id="0" name=""/>
        <dsp:cNvSpPr/>
      </dsp:nvSpPr>
      <dsp:spPr>
        <a:xfrm>
          <a:off x="1640617" y="1779294"/>
          <a:ext cx="497844" cy="4978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17876-BDD8-4553-86F6-1AEBEBA7226A}">
      <dsp:nvSpPr>
        <dsp:cNvPr id="0" name=""/>
        <dsp:cNvSpPr/>
      </dsp:nvSpPr>
      <dsp:spPr>
        <a:xfrm>
          <a:off x="2502648" y="1599040"/>
          <a:ext cx="2023259" cy="85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Create the data set and then split it into a train and test data set</a:t>
          </a:r>
          <a:endParaRPr lang="en-US" sz="1400" kern="1200"/>
        </a:p>
      </dsp:txBody>
      <dsp:txXfrm>
        <a:off x="2502648" y="1599040"/>
        <a:ext cx="2023259" cy="858352"/>
      </dsp:txXfrm>
    </dsp:sp>
    <dsp:sp modelId="{C64BADAE-7C08-48CD-AE0B-285FD982D404}">
      <dsp:nvSpPr>
        <dsp:cNvPr id="0" name=""/>
        <dsp:cNvSpPr/>
      </dsp:nvSpPr>
      <dsp:spPr>
        <a:xfrm>
          <a:off x="4878444" y="1599040"/>
          <a:ext cx="858352" cy="8583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D762C-7661-4EEA-BFB6-E69626039B2D}">
      <dsp:nvSpPr>
        <dsp:cNvPr id="0" name=""/>
        <dsp:cNvSpPr/>
      </dsp:nvSpPr>
      <dsp:spPr>
        <a:xfrm>
          <a:off x="5058698" y="1779294"/>
          <a:ext cx="497844" cy="4978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CFD32-AD6C-4F74-8959-2244E9E3CB35}">
      <dsp:nvSpPr>
        <dsp:cNvPr id="0" name=""/>
        <dsp:cNvSpPr/>
      </dsp:nvSpPr>
      <dsp:spPr>
        <a:xfrm>
          <a:off x="5920729" y="1599040"/>
          <a:ext cx="2023259" cy="85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Scale, fit, transform, predict</a:t>
          </a:r>
          <a:endParaRPr lang="en-US" sz="1400" kern="1200"/>
        </a:p>
      </dsp:txBody>
      <dsp:txXfrm>
        <a:off x="5920729" y="1599040"/>
        <a:ext cx="2023259" cy="858352"/>
      </dsp:txXfrm>
    </dsp:sp>
    <dsp:sp modelId="{1759E88E-6A31-451A-A3BA-1ACE5EE79E90}">
      <dsp:nvSpPr>
        <dsp:cNvPr id="0" name=""/>
        <dsp:cNvSpPr/>
      </dsp:nvSpPr>
      <dsp:spPr>
        <a:xfrm>
          <a:off x="1460363" y="3146986"/>
          <a:ext cx="858352" cy="8583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2A28F-D073-4C77-8459-97460878C13D}">
      <dsp:nvSpPr>
        <dsp:cNvPr id="0" name=""/>
        <dsp:cNvSpPr/>
      </dsp:nvSpPr>
      <dsp:spPr>
        <a:xfrm>
          <a:off x="1640617" y="3327240"/>
          <a:ext cx="497844" cy="4978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1DD9-0509-4B0C-8E1F-98EC32DCACD7}">
      <dsp:nvSpPr>
        <dsp:cNvPr id="0" name=""/>
        <dsp:cNvSpPr/>
      </dsp:nvSpPr>
      <dsp:spPr>
        <a:xfrm>
          <a:off x="2502648" y="3146986"/>
          <a:ext cx="2023259" cy="85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Repeat these steps for the Gradient Boosting model and XGBoost model</a:t>
          </a:r>
          <a:endParaRPr lang="en-US" sz="1400" kern="1200"/>
        </a:p>
      </dsp:txBody>
      <dsp:txXfrm>
        <a:off x="2502648" y="3146986"/>
        <a:ext cx="2023259" cy="858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79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1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6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044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Are You a Fraud!?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By: Zeke Herrera and Nathan Dwyer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5ACE5-9B32-5019-61D1-869FE587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XGBoosting Classification Report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14159A-EE56-71E2-CC5C-4974F709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693016"/>
            <a:ext cx="6270662" cy="3471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186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D3A8-BF1C-BFC7-1BCD-0DAE6DB1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Conclusions/Analysis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A932-1125-5AA7-2469-A6B365B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2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C9A74B-C510-5CD5-B9CB-B244AD8D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1533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45085FAC-999B-8251-A160-7B8A022C8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grayscl/>
          </a:blip>
          <a:srcRect b="663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8F5A7-047A-978D-740C-E6D9A906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BBCD-A3EA-1C3D-5D2A-3C197611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project takes a data set of credit card transactions found on Kaggle, of which we used a varying lines to predict credit card fraud. </a:t>
            </a:r>
          </a:p>
          <a:p>
            <a:r>
              <a:rPr lang="en-US" dirty="0"/>
              <a:t>In our analysis we will test machine learning models against trained sets to predict credit card fraud and analyze the results to see if there is a correlation between any of the variable found in the data set and fraud.</a:t>
            </a:r>
          </a:p>
        </p:txBody>
      </p:sp>
    </p:spTree>
    <p:extLst>
      <p:ext uri="{BB962C8B-B14F-4D97-AF65-F5344CB8AC3E}">
        <p14:creationId xmlns:p14="http://schemas.microsoft.com/office/powerpoint/2010/main" val="187168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A06D-952D-2DB9-D4F1-7718FD72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7798"/>
            <a:ext cx="6282984" cy="4766735"/>
          </a:xfrm>
        </p:spPr>
        <p:txBody>
          <a:bodyPr anchor="t">
            <a:normAutofit/>
          </a:bodyPr>
          <a:lstStyle/>
          <a:p>
            <a:r>
              <a:rPr lang="en-US" dirty="0"/>
              <a:t>Do we have enough data?</a:t>
            </a:r>
          </a:p>
          <a:p>
            <a:r>
              <a:rPr lang="en-US" dirty="0"/>
              <a:t>What model will be the most effective?</a:t>
            </a:r>
          </a:p>
          <a:p>
            <a:r>
              <a:rPr lang="en-US" dirty="0"/>
              <a:t>Which variables help indicate a fraudulent charge?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A58A9-C150-AC5B-8305-7006FA55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69" y="1447799"/>
            <a:ext cx="2731458" cy="4766734"/>
          </a:xfrm>
        </p:spPr>
        <p:txBody>
          <a:bodyPr anchor="t">
            <a:normAutofit/>
          </a:bodyPr>
          <a:lstStyle/>
          <a:p>
            <a:r>
              <a:rPr lang="en-US" sz="3700"/>
              <a:t>Motivation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7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01010 data lines to infinity">
            <a:extLst>
              <a:ext uri="{FF2B5EF4-FFF2-40B4-BE49-F238E27FC236}">
                <a16:creationId xmlns:a16="http://schemas.microsoft.com/office/drawing/2014/main" id="{F770ABC9-5FA0-83F1-4F1B-203A9D8B2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242E5-92E6-F54C-A50A-A77C009F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Data Collection </a:t>
            </a:r>
            <a:br>
              <a:rPr lang="en-US"/>
            </a:b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0C65-A66B-D230-2B96-12F86143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Collection</a:t>
            </a:r>
          </a:p>
          <a:p>
            <a:r>
              <a:rPr lang="en-US" dirty="0"/>
              <a:t>Utilized a dataset from Kaggle of fraudulent and non-fraudulent credit card charges</a:t>
            </a:r>
          </a:p>
          <a:p>
            <a:r>
              <a:rPr lang="en-US" dirty="0"/>
              <a:t>Used 30,000 of the 1 million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Issues  </a:t>
            </a:r>
          </a:p>
          <a:p>
            <a:r>
              <a:rPr lang="en-US" dirty="0"/>
              <a:t>To much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6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C95C-3839-F80C-292A-F85B5C95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7E8B-FD6B-509F-9DC7-9D4C3B10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Machine Learning Models Utilized</a:t>
            </a:r>
          </a:p>
          <a:p>
            <a:pPr marL="457200" indent="-457200">
              <a:buAutoNum type="arabicPeriod"/>
            </a:pPr>
            <a:r>
              <a:rPr lang="en-US" dirty="0"/>
              <a:t>Machine Leaning Model Classification Reports showing10k data points vs. 20k data points</a:t>
            </a:r>
          </a:p>
          <a:p>
            <a:pPr marL="457200" indent="-457200">
              <a:buAutoNum type="arabicPeriod"/>
            </a:pPr>
            <a:r>
              <a:rPr lang="en-US" dirty="0"/>
              <a:t>Data Exploration</a:t>
            </a:r>
          </a:p>
          <a:p>
            <a:pPr marL="457200" indent="-457200">
              <a:buAutoNum type="arabicPeriod"/>
            </a:pPr>
            <a:r>
              <a:rPr lang="en-US" dirty="0"/>
              <a:t>Data visualization </a:t>
            </a:r>
          </a:p>
          <a:p>
            <a:pPr marL="457200" indent="-457200"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6FA9-6583-70B3-E8EB-01B14E34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EA6CD-D43F-C32E-F9F9-23D32874A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63227"/>
              </p:ext>
            </p:extLst>
          </p:nvPr>
        </p:nvGraphicFramePr>
        <p:xfrm>
          <a:off x="646482" y="1752809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B464-4FB4-7A5E-775E-A59F77DC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kern="1200" spc="117" baseline="0">
                <a:latin typeface="+mj-lt"/>
                <a:ea typeface="Meiryo"/>
                <a:cs typeface="+mj-cs"/>
              </a:rPr>
              <a:t>Achieving Project Goals (Steps)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E46E27-C74D-6189-C286-71D623167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66896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170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B9BAE-F353-BB9B-A251-C34956F1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K-Nearest Neighbors Classification Report 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2E1DDD-02DD-2A68-1E53-4682ACBE7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589645"/>
            <a:ext cx="6270662" cy="36782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102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EC7CA-30E5-5DE0-5CDC-16565C3C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Gradient Boosting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037291-A574-B08D-E95A-41A44987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690780"/>
            <a:ext cx="6270662" cy="34759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2797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3E105-18D3-4BB0-89C9-FE6AD0298A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5B6094-AFD6-478B-B198-FEA847601B8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D8A7011-85FC-4C6C-9A6F-345FB39F821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Widescreen</PresentationFormat>
  <Paragraphs>40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Calibri</vt:lpstr>
      <vt:lpstr>Century Gothic</vt:lpstr>
      <vt:lpstr>Wingdings 3</vt:lpstr>
      <vt:lpstr>Ion</vt:lpstr>
      <vt:lpstr>Are You a Fraud!?</vt:lpstr>
      <vt:lpstr>Overview</vt:lpstr>
      <vt:lpstr>Motivation </vt:lpstr>
      <vt:lpstr>Data Collection  </vt:lpstr>
      <vt:lpstr>Presentation Agenda</vt:lpstr>
      <vt:lpstr>Machine Learning Models</vt:lpstr>
      <vt:lpstr>Achieving Project Goals (Steps)</vt:lpstr>
      <vt:lpstr>K-Nearest Neighbors Classification Report </vt:lpstr>
      <vt:lpstr>Gradient Boosting Classification Report</vt:lpstr>
      <vt:lpstr>XGBoosting Classification Report</vt:lpstr>
      <vt:lpstr>Conclusions/Analysis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Zeke Herrera</dc:creator>
  <cp:lastModifiedBy>Zeke Herrera</cp:lastModifiedBy>
  <cp:revision>75</cp:revision>
  <dcterms:created xsi:type="dcterms:W3CDTF">2024-01-19T03:36:47Z</dcterms:created>
  <dcterms:modified xsi:type="dcterms:W3CDTF">2024-01-21T21:47:12Z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