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3" r:id="rId3"/>
    <p:sldMasterId id="2147483715" r:id="rId4"/>
    <p:sldMasterId id="2147483763" r:id="rId5"/>
  </p:sldMasterIdLst>
  <p:notesMasterIdLst>
    <p:notesMasterId r:id="rId7"/>
  </p:notesMasterIdLst>
  <p:handoutMasterIdLst>
    <p:handoutMasterId r:id="rId31"/>
  </p:handoutMasterIdLst>
  <p:sldIdLst>
    <p:sldId id="440" r:id="rId6"/>
    <p:sldId id="1287" r:id="rId8"/>
    <p:sldId id="1275" r:id="rId9"/>
    <p:sldId id="1266" r:id="rId10"/>
    <p:sldId id="1267" r:id="rId11"/>
    <p:sldId id="1268" r:id="rId12"/>
    <p:sldId id="1269" r:id="rId13"/>
    <p:sldId id="1270" r:id="rId14"/>
    <p:sldId id="1271" r:id="rId15"/>
    <p:sldId id="1272" r:id="rId16"/>
    <p:sldId id="1273" r:id="rId17"/>
    <p:sldId id="1274" r:id="rId18"/>
    <p:sldId id="1276" r:id="rId19"/>
    <p:sldId id="1277" r:id="rId20"/>
    <p:sldId id="1278" r:id="rId21"/>
    <p:sldId id="1279" r:id="rId22"/>
    <p:sldId id="1280" r:id="rId23"/>
    <p:sldId id="1281" r:id="rId24"/>
    <p:sldId id="1282" r:id="rId25"/>
    <p:sldId id="1283" r:id="rId26"/>
    <p:sldId id="1284" r:id="rId27"/>
    <p:sldId id="1285" r:id="rId28"/>
    <p:sldId id="1286" r:id="rId29"/>
    <p:sldId id="1309" r:id="rId30"/>
  </p:sldIdLst>
  <p:sldSz cx="9144000" cy="6858000" type="screen4x3"/>
  <p:notesSz cx="6760845" cy="994219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053"/>
    <a:srgbClr val="1F497D"/>
    <a:srgbClr val="005689"/>
    <a:srgbClr val="373737"/>
    <a:srgbClr val="C00F3F"/>
    <a:srgbClr val="DD562B"/>
    <a:srgbClr val="DD3945"/>
    <a:srgbClr val="63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9" autoAdjust="0"/>
    <p:restoredTop sz="94301" autoAdjust="0"/>
  </p:normalViewPr>
  <p:slideViewPr>
    <p:cSldViewPr snapToGrid="0">
      <p:cViewPr varScale="1">
        <p:scale>
          <a:sx n="73" d="100"/>
          <a:sy n="73" d="100"/>
        </p:scale>
        <p:origin x="1428" y="60"/>
      </p:cViewPr>
      <p:guideLst>
        <p:guide orient="horz" pos="3090"/>
        <p:guide pos="377"/>
      </p:guideLst>
    </p:cSldViewPr>
  </p:slideViewPr>
  <p:outlineViewPr>
    <p:cViewPr>
      <p:scale>
        <a:sx n="33" d="100"/>
        <a:sy n="33" d="100"/>
      </p:scale>
      <p:origin x="0" y="-2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7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C586A4E6-9735-44A8-B84E-9FD215F8A68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1425"/>
            <a:ext cx="4471987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1E546BE-8AAD-4175-BA74-D0A0AEE188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854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85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fld id="{EA79603B-476B-4B77-88F7-791B13100A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fld id="{28FF2841-66A3-49F6-B404-770FAFE2CC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6BE-8AAD-4175-BA74-D0A0AEE188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0B8D8-FDB0-4188-A418-0FC6B980D3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45B5E-ABFC-4CEA-9A0B-8B8509C70C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8A355CF-1E73-409D-8B94-C9BB0AE13C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D60F9F47-BF2A-48BD-B96E-9D1AD9493F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0671AE6-6534-43A7-9AC8-E847BAAA93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4A164A9A-1B01-4961-A303-9D0F1EEA7B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7E60C8A-836A-4244-9948-C042E3F64B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D33752A-A389-4368-9D34-24EDC18F3F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865836C3-404B-4B79-AA5F-230DEC0A9C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D8C0F635-BB3B-4A69-BC0B-FA53439CD2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337590D-0278-494F-9943-6123DBDF5C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8429BF6E-9AC7-4685-B246-802178EBE7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A54A7-69BE-43BB-B342-D5900DE847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6B81223-8C6B-4E3D-B20B-5E13324577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7CC6F2F0-B507-47CA-8D26-2A9CFECA74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273628"/>
            <a:ext cx="7886700" cy="7270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098221"/>
            <a:ext cx="7886700" cy="439692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C757A-5D95-4F7E-8309-691C278D23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AFD5F-3366-4100-AA7D-D1D8C72F94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493A1-7E18-42E6-9516-196421691D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FF9F1-A810-4CCD-8D49-EB877E8267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F12E4-8590-4603-A2F5-D1DAE4907F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2426B-0264-445D-967D-D6C41958B6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095B9-B1FF-45CC-88E2-FFA1FAB52C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EB432-2B43-4D7D-BC60-FBB6A6C4ED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A352BA96-715A-413F-BF5C-0AB6B82491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C56A0-8F89-42EC-9B64-FD1A9CDF0B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D6A38-7D6E-41D8-AB04-E43E47E279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57ABC-C2BA-40CF-9E74-8AE4BC77C8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3DEA0-9216-416F-B004-51641556A7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B7A5E8B-88C3-45F0-910D-DF1E8C202D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60C7AB3-F669-40EC-A91A-E8FE6A8D5F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4D2A7836-15F0-4146-B6FA-26A8925C70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69091-5EF8-42A3-BC8E-F324D1A9817C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  <p:transition spd="slow" advT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7C80B774-9817-418E-8D95-4B57E60E13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8A31A7A-0CDF-4167-B0E5-02AECE0920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DAB35079-49C0-4E55-A7AA-D3B0331093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82676-1509-4018-9BF7-059B39D4B5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47EBDAD-BF75-47F3-8238-E07FABB86E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7D54FB43-373A-46FD-A279-95AA69BC06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CE6C637-4AD2-41BA-B02A-094AEF56A1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04D35AD-7807-4250-9E44-B7C0DDA554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578AE656-866D-4BF3-860C-5EC1B46135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7F0AFE2-4B0D-4D49-83BE-02F2865ABA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70E536-1654-48CD-A1B3-9A37FBAAC3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BC72806-BA4A-42F5-90F6-D026AD5AF5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13B6ADE8-BF78-40CE-B44C-DE2A99ACB9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1CF8BD0-5DF0-4532-81EF-A517FDCFCE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4D382-1509-47B7-BB70-7E09F87D32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F158F9E-B4F5-4E5D-8F7F-B7BEE8ED51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1B21641A-B588-4E19-800E-3CF4860C5F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7750183D-CD27-404D-8F5F-A49B375C5A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3DD7E01-4986-430C-8968-8BE5B083AC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F250435-5CB2-471D-8403-7D85FE4E03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53237D9-F6FA-4B9D-A7F7-E94A686076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D32D2AC-E657-466B-9B05-16ED146F46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4B06462D-3E77-443A-B8A1-3355A37687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D5D8B139-A6AA-4165-B0DF-DC096E426F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1DDA56FD-8387-499D-887F-885CDC95DB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EDD1A-9C13-46A3-83A4-08BD194BA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7C2C0B24-5AE6-4CE3-BE71-87679C0092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EF93193-F159-4BDC-B5F0-0E8F099447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DDA45EC8-868D-4A1B-BBA5-F19906D7B9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50A45F3-5552-4F93-BB8F-F0FA8F3F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5C07509-65D8-4282-B942-5BC3D133CD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F7ECC72-5369-4ECE-9289-B1BEB7C10A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2A05515-DAE6-4F6B-84EC-9B3734DADD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57536FE5-4891-43C4-B637-C5F131BF4A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3391DCA-D4A5-44ED-8CE8-B73085B4B0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091C27E-E297-4032-99CD-39FD71EC0B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8735C-779F-48B2-81B3-9525C2A695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C024-ECA9-4ED5-8D94-A7D973C429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7" y="330200"/>
            <a:ext cx="5915025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7" y="685800"/>
            <a:ext cx="591502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D7909DB-BB4F-4B4F-9C9C-C4CEAF14AD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8" y="0"/>
            <a:ext cx="76676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7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7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7F8E7984-F5D1-4C81-BE55-19AA8D55F8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8" y="0"/>
            <a:ext cx="76676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7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4F335137-7F66-42AC-8815-F0F26D07CD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8" y="0"/>
            <a:ext cx="76676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7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7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9DCCD46F-F31A-4100-86F1-02775169E4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C668E-B67E-4990-A5A5-0FE031C4D4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6120A-B20A-4325-9E1E-2B63D87BBD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19D26-1F04-4EC9-97A4-A69450438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91B08-81C1-4E92-AD9A-9D9859A52A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9B7C-23E2-43DA-A4D7-06C415245E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7B24A-7AAD-4FD3-A52D-F263A3DCE9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AEBA6-5942-459F-ACD5-3A377982A3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9050C-1AA3-442D-87B1-D8083AF1EC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CE670-2468-473A-B18F-37CD4C85AA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D424C-51CD-4BA0-974D-950D485D18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5775E-5602-4467-9F95-8CE573E2B2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2B624-8668-4D34-AF43-D0B51D7F81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E3987-CAA8-42D4-A5CF-9CFCCB83E4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56F49-B9E2-45AE-9DDB-0412BCC791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0DBDB-6D1E-4ED4-9211-6A0ED9F03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A89B1-CCCD-483B-961B-2F4F8006A2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F60A2-5E87-4B54-9108-66C5C84581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F1D51-8026-4B21-AEDA-0449C01F54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359B9-E8F4-4B0B-A3FE-92D1CED69E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34978-76A5-479A-9C05-496975B3C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1B09F-17E4-45D7-9D4F-E7DBC4E03C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003C4-1C4A-4ED1-AE5D-CB21A14315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AF7BB-D3C0-4104-BE61-1BC77806B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D58FA-BEEE-45B2-8C0E-963EACA04A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1484FFA-614D-4B31-A60F-D63A43191A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AA7CF655-3B67-4E4E-86B2-B9353C0552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4981F92-B220-4459-BC80-A910BC1A88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B3C00-DDF1-43D4-8630-E43C463828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80943EF1-F70C-4765-AF45-7D2F687792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A4A15-FCBB-4040-A909-686C35E0B921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  <p:transition spd="slow" advTm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867C9742-0A0D-46BA-8813-06890AA344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5EE1D3E-0ABB-4DBB-A322-48752973E2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FD29973-CB46-4636-B6AF-8FCE9880C0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1011791-08A4-4685-AB96-63EE98935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707A001-527C-431B-B5A1-9D7CE34F6F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55598F5D-FF73-4FF8-9F3D-2779285CC0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630ED4F-7187-47AA-8617-9E83FEFB55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D5F58C9-DACE-4DC3-BDB0-9FA834EF54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88CE0-A32D-4962-B5A3-5F46A6734E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2172A37-2F06-4AC3-9E8B-673612D2FA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EB837D6-06D0-4FAE-983A-95E4076593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F8EEB21-4E7F-457F-BA2D-79C9A1AC09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05FFC7C-0247-4555-9181-1ECD47670D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7BDC3A38-8662-44FF-A265-9CBC648F7D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73A9B56-D023-4FE7-873D-89DD9684D8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2CD2748-059D-4EC3-8C8A-81489EBB0A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26F3933-53AA-4CD2-A4DB-1702C60FDE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DEC18AD-0F77-4095-BBF2-87DD5CB879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6726" y="330200"/>
            <a:ext cx="5915025" cy="431800"/>
          </a:xfr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66726" y="685800"/>
            <a:ext cx="5915025" cy="304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DBFAE2A9-8003-42D9-AC44-55E0698BD1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0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9" Type="http://schemas.openxmlformats.org/officeDocument/2006/relationships/image" Target="../media/image6.jpeg"/><Relationship Id="rId58" Type="http://schemas.openxmlformats.org/officeDocument/2006/relationships/image" Target="../media/image5.jpeg"/><Relationship Id="rId57" Type="http://schemas.openxmlformats.org/officeDocument/2006/relationships/image" Target="../media/image4.jpeg"/><Relationship Id="rId56" Type="http://schemas.openxmlformats.org/officeDocument/2006/relationships/image" Target="../media/image3.jpeg"/><Relationship Id="rId55" Type="http://schemas.openxmlformats.org/officeDocument/2006/relationships/image" Target="../media/image2.jpeg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5" Type="http://schemas.openxmlformats.org/officeDocument/2006/relationships/theme" Target="../theme/theme2.xml"/><Relationship Id="rId14" Type="http://schemas.openxmlformats.org/officeDocument/2006/relationships/image" Target="../media/image6.jpeg"/><Relationship Id="rId13" Type="http://schemas.openxmlformats.org/officeDocument/2006/relationships/image" Target="../media/image5.jpe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3" Type="http://schemas.openxmlformats.org/officeDocument/2006/relationships/theme" Target="../theme/theme3.xml"/><Relationship Id="rId52" Type="http://schemas.openxmlformats.org/officeDocument/2006/relationships/image" Target="../media/image6.jpeg"/><Relationship Id="rId51" Type="http://schemas.openxmlformats.org/officeDocument/2006/relationships/image" Target="../media/image5.jpeg"/><Relationship Id="rId50" Type="http://schemas.openxmlformats.org/officeDocument/2006/relationships/image" Target="../media/image4.jpeg"/><Relationship Id="rId5" Type="http://schemas.openxmlformats.org/officeDocument/2006/relationships/slideLayout" Target="../slideLayouts/slideLayout70.xml"/><Relationship Id="rId49" Type="http://schemas.openxmlformats.org/officeDocument/2006/relationships/image" Target="../media/image3.jpeg"/><Relationship Id="rId48" Type="http://schemas.openxmlformats.org/officeDocument/2006/relationships/image" Target="../media/image2.jpeg"/><Relationship Id="rId47" Type="http://schemas.openxmlformats.org/officeDocument/2006/relationships/slideLayout" Target="../slideLayouts/slideLayout112.xml"/><Relationship Id="rId46" Type="http://schemas.openxmlformats.org/officeDocument/2006/relationships/slideLayout" Target="../slideLayouts/slideLayout111.xml"/><Relationship Id="rId45" Type="http://schemas.openxmlformats.org/officeDocument/2006/relationships/slideLayout" Target="../slideLayouts/slideLayout110.xml"/><Relationship Id="rId44" Type="http://schemas.openxmlformats.org/officeDocument/2006/relationships/slideLayout" Target="../slideLayouts/slideLayout109.xml"/><Relationship Id="rId43" Type="http://schemas.openxmlformats.org/officeDocument/2006/relationships/slideLayout" Target="../slideLayouts/slideLayout108.xml"/><Relationship Id="rId42" Type="http://schemas.openxmlformats.org/officeDocument/2006/relationships/slideLayout" Target="../slideLayouts/slideLayout107.xml"/><Relationship Id="rId41" Type="http://schemas.openxmlformats.org/officeDocument/2006/relationships/slideLayout" Target="../slideLayouts/slideLayout106.xml"/><Relationship Id="rId4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104.xml"/><Relationship Id="rId38" Type="http://schemas.openxmlformats.org/officeDocument/2006/relationships/slideLayout" Target="../slideLayouts/slideLayout103.xml"/><Relationship Id="rId37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01.xml"/><Relationship Id="rId35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96.xml"/><Relationship Id="rId30" Type="http://schemas.openxmlformats.org/officeDocument/2006/relationships/slideLayout" Target="../slideLayouts/slideLayout95.xml"/><Relationship Id="rId3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3.xml"/><Relationship Id="rId27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85.xml"/><Relationship Id="rId2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5" Type="http://schemas.openxmlformats.org/officeDocument/2006/relationships/theme" Target="../theme/theme4.xml"/><Relationship Id="rId14" Type="http://schemas.openxmlformats.org/officeDocument/2006/relationships/image" Target="../media/image6.jpeg"/><Relationship Id="rId13" Type="http://schemas.openxmlformats.org/officeDocument/2006/relationships/image" Target="../media/image5.jpe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30E34B9-CF2B-44A2-9FE8-232CED85FF19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938713"/>
            <a:ext cx="1766888" cy="1782762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77113" y="4933950"/>
            <a:ext cx="1766887" cy="178752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4933950"/>
            <a:ext cx="176212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9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4933950"/>
            <a:ext cx="177482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矩形 11"/>
          <p:cNvSpPr>
            <a:spLocks noChangeArrowheads="1"/>
          </p:cNvSpPr>
          <p:nvPr/>
        </p:nvSpPr>
        <p:spPr bwMode="auto">
          <a:xfrm>
            <a:off x="5495925" y="0"/>
            <a:ext cx="1801813" cy="1052513"/>
          </a:xfrm>
          <a:prstGeom prst="rect">
            <a:avLst/>
          </a:prstGeom>
          <a:solidFill>
            <a:srgbClr val="41A2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buFontTx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36" name="图片 12"/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0"/>
            <a:ext cx="176688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图片 13"/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0"/>
            <a:ext cx="1765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3676650" y="4933950"/>
            <a:ext cx="1763713" cy="178752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1039" name="组合 10"/>
          <p:cNvGrpSpPr/>
          <p:nvPr userDrawn="1"/>
        </p:nvGrpSpPr>
        <p:grpSpPr bwMode="auto">
          <a:xfrm>
            <a:off x="-1588" y="0"/>
            <a:ext cx="3578226" cy="1052513"/>
            <a:chOff x="-1778" y="-36214"/>
            <a:chExt cx="3578407" cy="1052835"/>
          </a:xfrm>
        </p:grpSpPr>
        <p:sp>
          <p:nvSpPr>
            <p:cNvPr id="19" name="矩形 18"/>
            <p:cNvSpPr/>
            <p:nvPr/>
          </p:nvSpPr>
          <p:spPr>
            <a:xfrm>
              <a:off x="-1778" y="-36214"/>
              <a:ext cx="3578407" cy="1052835"/>
            </a:xfrm>
            <a:prstGeom prst="rect">
              <a:avLst/>
            </a:prstGeom>
            <a:solidFill>
              <a:srgbClr val="41A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pic>
          <p:nvPicPr>
            <p:cNvPr id="1041" name="图片 17"/>
            <p:cNvPicPr>
              <a:picLocks noChangeAspect="1" noChangeArrowheads="1"/>
            </p:cNvPicPr>
            <p:nvPr userDrawn="1"/>
          </p:nvPicPr>
          <p:blipFill>
            <a:blip r:embed="rId59">
              <a:clrChange>
                <a:clrFrom>
                  <a:srgbClr val="07B2CC"/>
                </a:clrFrom>
                <a:clrTo>
                  <a:srgbClr val="07B2C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58" y="53078"/>
              <a:ext cx="2958594" cy="867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5316CAF-F7E1-4187-BCE2-24409A504DB9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95925" y="0"/>
            <a:ext cx="1801813" cy="1052513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588" y="6669088"/>
            <a:ext cx="1765301" cy="188912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89350" y="6669088"/>
            <a:ext cx="1765300" cy="188912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73938" y="6669088"/>
            <a:ext cx="1771650" cy="188912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31975" y="6669088"/>
            <a:ext cx="1768475" cy="18891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9263" y="6669088"/>
            <a:ext cx="1768475" cy="18891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pic>
        <p:nvPicPr>
          <p:cNvPr id="2061" name="图片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0"/>
            <a:ext cx="176688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图片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0"/>
            <a:ext cx="1765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3" name="组合 18"/>
          <p:cNvGrpSpPr/>
          <p:nvPr userDrawn="1"/>
        </p:nvGrpSpPr>
        <p:grpSpPr bwMode="auto">
          <a:xfrm>
            <a:off x="-1588" y="0"/>
            <a:ext cx="3578226" cy="1052513"/>
            <a:chOff x="-1778" y="-36214"/>
            <a:chExt cx="3578407" cy="1052835"/>
          </a:xfrm>
        </p:grpSpPr>
        <p:sp>
          <p:nvSpPr>
            <p:cNvPr id="22" name="矩形 21"/>
            <p:cNvSpPr/>
            <p:nvPr/>
          </p:nvSpPr>
          <p:spPr>
            <a:xfrm>
              <a:off x="-1778" y="-36214"/>
              <a:ext cx="3578407" cy="1052835"/>
            </a:xfrm>
            <a:prstGeom prst="rect">
              <a:avLst/>
            </a:prstGeom>
            <a:solidFill>
              <a:srgbClr val="41A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pic>
          <p:nvPicPr>
            <p:cNvPr id="2065" name="图片 22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07B2CC"/>
                </a:clrFrom>
                <a:clrTo>
                  <a:srgbClr val="07B2C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58" y="53078"/>
              <a:ext cx="2958594" cy="867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2B0717E-74BA-4881-87D5-C9D7C70AD432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938713"/>
            <a:ext cx="1766888" cy="1782762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77113" y="4933950"/>
            <a:ext cx="1766887" cy="178752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pic>
        <p:nvPicPr>
          <p:cNvPr id="3081" name="图片 8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4933950"/>
            <a:ext cx="176212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图片 9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4933950"/>
            <a:ext cx="177482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矩形 11"/>
          <p:cNvSpPr>
            <a:spLocks noChangeArrowheads="1"/>
          </p:cNvSpPr>
          <p:nvPr/>
        </p:nvSpPr>
        <p:spPr bwMode="auto">
          <a:xfrm>
            <a:off x="5495925" y="0"/>
            <a:ext cx="1801813" cy="1052513"/>
          </a:xfrm>
          <a:prstGeom prst="rect">
            <a:avLst/>
          </a:prstGeom>
          <a:solidFill>
            <a:srgbClr val="41A2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buFontTx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084" name="图片 12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0"/>
            <a:ext cx="176688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图片 13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0"/>
            <a:ext cx="1765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3676650" y="4933950"/>
            <a:ext cx="1763713" cy="178752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3087" name="组合 17"/>
          <p:cNvGrpSpPr/>
          <p:nvPr userDrawn="1"/>
        </p:nvGrpSpPr>
        <p:grpSpPr bwMode="auto">
          <a:xfrm>
            <a:off x="-1588" y="0"/>
            <a:ext cx="3578226" cy="1052513"/>
            <a:chOff x="-1778" y="-36214"/>
            <a:chExt cx="3578407" cy="1052835"/>
          </a:xfrm>
        </p:grpSpPr>
        <p:sp>
          <p:nvSpPr>
            <p:cNvPr id="21" name="矩形 20"/>
            <p:cNvSpPr/>
            <p:nvPr/>
          </p:nvSpPr>
          <p:spPr>
            <a:xfrm>
              <a:off x="-1778" y="-36214"/>
              <a:ext cx="3578407" cy="1052835"/>
            </a:xfrm>
            <a:prstGeom prst="rect">
              <a:avLst/>
            </a:prstGeom>
            <a:solidFill>
              <a:srgbClr val="41A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pic>
          <p:nvPicPr>
            <p:cNvPr id="3089" name="图片 21"/>
            <p:cNvPicPr>
              <a:picLocks noChangeAspect="1" noChangeArrowheads="1"/>
            </p:cNvPicPr>
            <p:nvPr userDrawn="1"/>
          </p:nvPicPr>
          <p:blipFill>
            <a:blip r:embed="rId52">
              <a:clrChange>
                <a:clrFrom>
                  <a:srgbClr val="07B2CC"/>
                </a:clrFrom>
                <a:clrTo>
                  <a:srgbClr val="07B2C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58" y="53078"/>
              <a:ext cx="2958594" cy="867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  <p:sldLayoutId id="2147483755" r:id="rId40"/>
    <p:sldLayoutId id="2147483756" r:id="rId41"/>
    <p:sldLayoutId id="2147483757" r:id="rId42"/>
    <p:sldLayoutId id="2147483758" r:id="rId43"/>
    <p:sldLayoutId id="2147483759" r:id="rId44"/>
    <p:sldLayoutId id="2147483760" r:id="rId45"/>
    <p:sldLayoutId id="2147483761" r:id="rId46"/>
    <p:sldLayoutId id="2147483762" r:id="rId4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099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B8D9E5F-6470-4F6F-ADF0-0DC31EDB5752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95925" y="0"/>
            <a:ext cx="1801813" cy="1052513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588" y="6669088"/>
            <a:ext cx="1765301" cy="188912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89350" y="6669088"/>
            <a:ext cx="1765300" cy="188912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73938" y="6669088"/>
            <a:ext cx="1771650" cy="188912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31975" y="6669088"/>
            <a:ext cx="1768475" cy="18891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9263" y="6669088"/>
            <a:ext cx="1768475" cy="18891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pic>
        <p:nvPicPr>
          <p:cNvPr id="4109" name="图片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0"/>
            <a:ext cx="176688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图片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0"/>
            <a:ext cx="1765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11" name="组合 18"/>
          <p:cNvGrpSpPr/>
          <p:nvPr userDrawn="1"/>
        </p:nvGrpSpPr>
        <p:grpSpPr bwMode="auto">
          <a:xfrm>
            <a:off x="-1588" y="0"/>
            <a:ext cx="3578226" cy="1052513"/>
            <a:chOff x="-1778" y="-36214"/>
            <a:chExt cx="3578407" cy="1052835"/>
          </a:xfrm>
        </p:grpSpPr>
        <p:sp>
          <p:nvSpPr>
            <p:cNvPr id="22" name="矩形 21"/>
            <p:cNvSpPr/>
            <p:nvPr/>
          </p:nvSpPr>
          <p:spPr>
            <a:xfrm>
              <a:off x="-1778" y="-36214"/>
              <a:ext cx="3578407" cy="1052835"/>
            </a:xfrm>
            <a:prstGeom prst="rect">
              <a:avLst/>
            </a:prstGeom>
            <a:solidFill>
              <a:srgbClr val="41A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pic>
          <p:nvPicPr>
            <p:cNvPr id="4113" name="图片 22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07B2CC"/>
                </a:clrFrom>
                <a:clrTo>
                  <a:srgbClr val="07B2C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58" y="53078"/>
              <a:ext cx="2958594" cy="867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6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7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6.xml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文本框 2"/>
          <p:cNvSpPr txBox="1">
            <a:spLocks noChangeArrowheads="1"/>
          </p:cNvSpPr>
          <p:nvPr/>
        </p:nvSpPr>
        <p:spPr bwMode="auto">
          <a:xfrm>
            <a:off x="-1588" y="2973388"/>
            <a:ext cx="9144001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3200" b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3200" b="1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王现臣、王方正、宋成光</a:t>
            </a:r>
            <a:endParaRPr lang="zh-CN" altLang="zh-CN" sz="280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00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995" name="矩形 3"/>
          <p:cNvSpPr>
            <a:spLocks noChangeArrowheads="1"/>
          </p:cNvSpPr>
          <p:nvPr/>
        </p:nvSpPr>
        <p:spPr bwMode="auto">
          <a:xfrm>
            <a:off x="185738" y="1411288"/>
            <a:ext cx="87693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5000" b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现代软件工程</a:t>
            </a:r>
            <a:endParaRPr lang="zh-CN" altLang="en-US" sz="5000" b="1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xfrm>
            <a:off x="442913" y="1168400"/>
            <a:ext cx="7346950" cy="982663"/>
          </a:xfrm>
        </p:spPr>
        <p:txBody>
          <a:bodyPr/>
          <a:lstStyle/>
          <a:p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六：对</a:t>
            </a:r>
            <a:r>
              <a:rPr lang="en-US" altLang="zh-CN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Windows CanToolApp</a:t>
            </a:r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功能的测试</a:t>
            </a:r>
            <a:endParaRPr lang="zh-CN" altLang="en-US" sz="4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357188" y="2479675"/>
            <a:ext cx="485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（一）安装、卸载测试</a:t>
            </a:r>
            <a:endParaRPr lang="en-US" altLang="zh-CN" sz="2400"/>
          </a:p>
        </p:txBody>
      </p:sp>
      <p:pic>
        <p:nvPicPr>
          <p:cNvPr id="93188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949575"/>
            <a:ext cx="56864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xfrm>
            <a:off x="425450" y="1150938"/>
            <a:ext cx="4349750" cy="762000"/>
          </a:xfrm>
        </p:spPr>
        <p:txBody>
          <a:bodyPr/>
          <a:lstStyle/>
          <a:p>
            <a:r>
              <a:rPr lang="zh-CN" altLang="en-US" sz="2400" smtClean="0"/>
              <a:t>（二）</a:t>
            </a:r>
            <a:r>
              <a:rPr lang="en-US" altLang="zh-CN" sz="2400" smtClean="0"/>
              <a:t>:</a:t>
            </a:r>
            <a:r>
              <a:rPr lang="zh-CN" altLang="en-US" sz="2400" smtClean="0"/>
              <a:t>可用性测试</a:t>
            </a:r>
            <a:endParaRPr lang="zh-CN" altLang="en-US" sz="2400" smtClean="0"/>
          </a:p>
        </p:txBody>
      </p:sp>
      <p:pic>
        <p:nvPicPr>
          <p:cNvPr id="94211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54263"/>
            <a:ext cx="579437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1557338"/>
            <a:ext cx="27781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3957638"/>
            <a:ext cx="289718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392113" y="1219200"/>
            <a:ext cx="4959350" cy="677863"/>
          </a:xfrm>
        </p:spPr>
        <p:txBody>
          <a:bodyPr/>
          <a:lstStyle/>
          <a:p>
            <a:r>
              <a:rPr lang="zh-CN" altLang="en-US" sz="2400" smtClean="0"/>
              <a:t>（三）：功能测试</a:t>
            </a:r>
            <a:endParaRPr lang="zh-CN" altLang="en-US" sz="2400" smtClean="0"/>
          </a:p>
        </p:txBody>
      </p:sp>
      <p:sp>
        <p:nvSpPr>
          <p:cNvPr id="95235" name="TextBox 3"/>
          <p:cNvSpPr txBox="1">
            <a:spLocks noChangeArrowheads="1"/>
          </p:cNvSpPr>
          <p:nvPr/>
        </p:nvSpPr>
        <p:spPr bwMode="auto">
          <a:xfrm>
            <a:off x="406400" y="2119313"/>
            <a:ext cx="321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正常数据测试</a:t>
            </a:r>
            <a:endParaRPr lang="en-US" altLang="zh-CN"/>
          </a:p>
        </p:txBody>
      </p:sp>
      <p:pic>
        <p:nvPicPr>
          <p:cNvPr id="95236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705100"/>
            <a:ext cx="5984875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>
          <a:xfrm>
            <a:off x="476250" y="1201738"/>
            <a:ext cx="7886700" cy="7254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smtClean="0"/>
              <a:t>边界值测试</a:t>
            </a:r>
            <a:endParaRPr lang="zh-CN" altLang="en-US" sz="2400" smtClean="0"/>
          </a:p>
        </p:txBody>
      </p:sp>
      <p:pic>
        <p:nvPicPr>
          <p:cNvPr id="96259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979613"/>
            <a:ext cx="82835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>
          <a:xfrm>
            <a:off x="290513" y="1371600"/>
            <a:ext cx="3095625" cy="762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smtClean="0"/>
              <a:t>越上界测试</a:t>
            </a:r>
            <a:endParaRPr lang="zh-CN" altLang="en-US" sz="2400" smtClean="0"/>
          </a:p>
        </p:txBody>
      </p:sp>
      <p:pic>
        <p:nvPicPr>
          <p:cNvPr id="97283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089150"/>
            <a:ext cx="8601075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357188" y="1185863"/>
            <a:ext cx="2995612" cy="77787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smtClean="0"/>
              <a:t>越下界测试</a:t>
            </a:r>
            <a:endParaRPr lang="zh-CN" altLang="en-US" sz="2400" smtClean="0"/>
          </a:p>
        </p:txBody>
      </p:sp>
      <p:pic>
        <p:nvPicPr>
          <p:cNvPr id="98307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101850"/>
            <a:ext cx="8505825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271463" y="1354138"/>
            <a:ext cx="2624137" cy="8636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smtClean="0"/>
              <a:t>错误数据测试</a:t>
            </a:r>
            <a:endParaRPr lang="zh-CN" altLang="en-US" sz="2400" smtClean="0"/>
          </a:p>
        </p:txBody>
      </p:sp>
      <p:pic>
        <p:nvPicPr>
          <p:cNvPr id="99331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324100"/>
            <a:ext cx="840105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>
          <a:xfrm>
            <a:off x="407988" y="1201738"/>
            <a:ext cx="2741612" cy="62706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400" smtClean="0"/>
              <a:t>UI</a:t>
            </a:r>
            <a:r>
              <a:rPr lang="zh-CN" altLang="en-US" sz="2400" smtClean="0"/>
              <a:t>界面测试</a:t>
            </a:r>
            <a:endParaRPr lang="zh-CN" altLang="en-US" sz="2400" smtClean="0"/>
          </a:p>
        </p:txBody>
      </p:sp>
      <p:pic>
        <p:nvPicPr>
          <p:cNvPr id="100355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33563"/>
            <a:ext cx="625316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xfrm>
            <a:off x="493713" y="1168400"/>
            <a:ext cx="2181225" cy="6937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smtClean="0"/>
              <a:t>回归测试</a:t>
            </a:r>
            <a:endParaRPr lang="zh-CN" altLang="en-US" sz="2400" smtClean="0"/>
          </a:p>
        </p:txBody>
      </p:sp>
      <p:sp>
        <p:nvSpPr>
          <p:cNvPr id="101379" name="TextBox 3"/>
          <p:cNvSpPr txBox="1">
            <a:spLocks noChangeArrowheads="1"/>
          </p:cNvSpPr>
          <p:nvPr/>
        </p:nvSpPr>
        <p:spPr bwMode="auto">
          <a:xfrm>
            <a:off x="406400" y="1930400"/>
            <a:ext cx="78057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第一版</a:t>
            </a:r>
            <a:r>
              <a:rPr lang="en-US" altLang="zh-CN" sz="2400"/>
              <a:t>App</a:t>
            </a:r>
            <a:r>
              <a:rPr lang="zh-CN" altLang="en-US" sz="2400"/>
              <a:t>程序，没有将已解析的数据保存报本地，我们测试出这个问题后！开发组迅速做出修正。</a:t>
            </a:r>
            <a:endParaRPr lang="en-US" altLang="zh-CN" sz="2400"/>
          </a:p>
          <a:p>
            <a:pPr eaLnBrk="1" hangingPunct="1"/>
            <a:r>
              <a:rPr lang="zh-CN" altLang="en-US" sz="2400"/>
              <a:t>在第二版的</a:t>
            </a:r>
            <a:r>
              <a:rPr lang="en-US" altLang="zh-CN" sz="2400"/>
              <a:t>App</a:t>
            </a:r>
            <a:r>
              <a:rPr lang="zh-CN" altLang="en-US" sz="2400"/>
              <a:t>中可以将已解析的文件以</a:t>
            </a:r>
            <a:r>
              <a:rPr lang="en-US" altLang="zh-CN" sz="2400"/>
              <a:t>csv</a:t>
            </a:r>
            <a:r>
              <a:rPr lang="zh-CN" altLang="en-US" sz="2400"/>
              <a:t>的格式保存到本地。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644525" y="1298575"/>
            <a:ext cx="5307013" cy="414338"/>
          </a:xfrm>
        </p:spPr>
        <p:txBody>
          <a:bodyPr/>
          <a:lstStyle/>
          <a:p>
            <a:r>
              <a:rPr lang="zh-CN" altLang="en-US" sz="2400" smtClean="0"/>
              <a:t>（三）：测试用例编写</a:t>
            </a:r>
            <a:endParaRPr lang="zh-CN" altLang="en-US" sz="2400" smtClean="0"/>
          </a:p>
        </p:txBody>
      </p:sp>
      <p:sp>
        <p:nvSpPr>
          <p:cNvPr id="102403" name="TextBox 4"/>
          <p:cNvSpPr txBox="1">
            <a:spLocks noChangeArrowheads="1"/>
          </p:cNvSpPr>
          <p:nvPr/>
        </p:nvSpPr>
        <p:spPr bwMode="auto">
          <a:xfrm>
            <a:off x="798513" y="2043113"/>
            <a:ext cx="2792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/>
              <a:t>App</a:t>
            </a:r>
            <a:r>
              <a:rPr lang="zh-CN" altLang="en-US"/>
              <a:t>数据结构展示</a:t>
            </a:r>
            <a:endParaRPr lang="zh-CN" altLang="en-US"/>
          </a:p>
        </p:txBody>
      </p:sp>
      <p:pic>
        <p:nvPicPr>
          <p:cNvPr id="102404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2692400"/>
            <a:ext cx="7059612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0" y="1236096"/>
            <a:ext cx="7299796" cy="562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>
          <a:xfrm>
            <a:off x="390525" y="1312863"/>
            <a:ext cx="3000375" cy="81597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smtClean="0"/>
              <a:t>用例解析、编码</a:t>
            </a:r>
            <a:endParaRPr lang="zh-CN" altLang="en-US" sz="2400" smtClean="0"/>
          </a:p>
        </p:txBody>
      </p:sp>
      <p:pic>
        <p:nvPicPr>
          <p:cNvPr id="103427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49463"/>
            <a:ext cx="4633913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>
          <a:xfrm>
            <a:off x="561975" y="1196975"/>
            <a:ext cx="2846388" cy="61595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smtClean="0"/>
              <a:t>测试用例展示</a:t>
            </a:r>
            <a:endParaRPr lang="zh-CN" altLang="en-US" sz="2400" smtClean="0"/>
          </a:p>
        </p:txBody>
      </p:sp>
      <p:pic>
        <p:nvPicPr>
          <p:cNvPr id="104451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62138"/>
            <a:ext cx="2952750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1862138"/>
            <a:ext cx="56197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xfrm>
            <a:off x="328613" y="1346200"/>
            <a:ext cx="7202487" cy="498475"/>
          </a:xfrm>
        </p:spPr>
        <p:txBody>
          <a:bodyPr/>
          <a:lstStyle/>
          <a:p>
            <a:r>
              <a:rPr lang="zh-CN" altLang="en-US" sz="2400" smtClean="0"/>
              <a:t>（四）：与</a:t>
            </a:r>
            <a:r>
              <a:rPr lang="en-US" altLang="zh-CN" sz="2400" smtClean="0"/>
              <a:t>Windows</a:t>
            </a:r>
            <a:r>
              <a:rPr lang="zh-CN" altLang="en-US" sz="2400" smtClean="0"/>
              <a:t>开发组问题的沟通与反馈</a:t>
            </a:r>
            <a:endParaRPr lang="zh-CN" altLang="en-US" sz="240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052638"/>
            <a:ext cx="80105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974850"/>
            <a:ext cx="8154988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412750" y="1163638"/>
            <a:ext cx="7886700" cy="1081087"/>
          </a:xfrm>
        </p:spPr>
        <p:txBody>
          <a:bodyPr/>
          <a:lstStyle/>
          <a:p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七：对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Android CanToolApp</a:t>
            </a: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功能的测试</a:t>
            </a:r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99" y="2270624"/>
            <a:ext cx="2356622" cy="41895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94" y="2270624"/>
            <a:ext cx="2333761" cy="41489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5" y="2270624"/>
            <a:ext cx="2213133" cy="3934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19275" y="2829560"/>
            <a:ext cx="574357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altLang="zh-CN" sz="7200" b="1">
              <a:blipFill>
                <a:blip r:embed="rId1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646113" y="1084263"/>
            <a:ext cx="7886700" cy="776287"/>
          </a:xfrm>
        </p:spPr>
        <p:txBody>
          <a:bodyPr/>
          <a:lstStyle/>
          <a:p>
            <a:r>
              <a:rPr lang="zh-CN" altLang="en-US" sz="4000" smtClean="0"/>
              <a:t>团队分工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8825"/>
            <a:ext cx="7075488" cy="28146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宋成光：测试代码编写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王现</a:t>
            </a:r>
            <a:r>
              <a:rPr lang="zh-CN" altLang="en-US" dirty="0" smtClean="0"/>
              <a:t>臣：测试用例编写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王方正：图模型、相关测试文档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宋成光、王现臣、王方正：各种测试工作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ctrTitle"/>
          </p:nvPr>
        </p:nvSpPr>
        <p:spPr>
          <a:xfrm>
            <a:off x="136525" y="1163638"/>
            <a:ext cx="7810500" cy="747712"/>
          </a:xfrm>
        </p:spPr>
        <p:txBody>
          <a:bodyPr/>
          <a:lstStyle/>
          <a:p>
            <a:pPr algn="l"/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一：需求列表</a:t>
            </a:r>
            <a:endParaRPr lang="zh-CN" altLang="en-US" sz="4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588" y="2144713"/>
            <a:ext cx="8212137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CANTOOL 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信息显示处理功能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显示数据分为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CanTool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装置接收的数据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用户发送的数据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加载的用户提供的数据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显示“接收”数据的处理操作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接受到的数据需要根据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信息及信号描述数据库对数据字符串进行解析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然后得到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信息中包含的各种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信号值。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信号值进一步进行计算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还原该信号所代表的物理量的信息，并显示在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GUI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界面上。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显示“发送”数据的处理操作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发送的数据需要采用同种方式，将用户输入的物理值转换为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信号。依据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信号描述数据库将属于同一个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CANID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的信号合成为字符串发送给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CanTool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装置。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显示“加载”数据的处理操作，完成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信号数据的解析以及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发送信息的组装，同“发送”过程。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显示数据结构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加载用户数据库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/>
          </p:cNvSpPr>
          <p:nvPr>
            <p:ph idx="1"/>
          </p:nvPr>
        </p:nvSpPr>
        <p:spPr>
          <a:xfrm>
            <a:off x="346075" y="1127125"/>
            <a:ext cx="7999413" cy="628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CanTool APP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通过控制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CanTool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装置控制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通信功能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1.CanToolApp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可以设定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总线的通信参数，并通过相应的命令设置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CanTool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装置的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通信参数，以使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CanTool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装置能够与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总线上的其他被测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ECU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进行正常的通信。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能够搜索到本机所有可使用的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COM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口，并在弹出式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ComboBox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中以列表方式让用户选择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CanTool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装置在上位机中映射的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COM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口。并设置相应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COM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口波特率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115200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、数据位数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、停止位数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能够实现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CANtool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装置的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速率设置、进入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工作状态（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）、进入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初始化状态（ 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控制显示方式</a:t>
            </a: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显示时可以让用户选择仪表盘方式显示接收到</a:t>
            </a: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信号物理值。</a:t>
            </a:r>
            <a:endParaRPr lang="zh-CN" altLang="en-US" sz="200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允许用户设定</a:t>
            </a: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信息中的</a:t>
            </a: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信号物理值</a:t>
            </a: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,App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可将用户设定的物理值转换为</a:t>
            </a: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信号值，将</a:t>
            </a: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信息中包含的所有</a:t>
            </a: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信号合成完整的</a:t>
            </a: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信息后，发送给</a:t>
            </a: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CanTool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装置，发送到</a:t>
            </a: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20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总线上。</a:t>
            </a:r>
            <a:endParaRPr lang="zh-CN" altLang="en-US" sz="200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Box 3"/>
          <p:cNvSpPr txBox="1">
            <a:spLocks noChangeArrowheads="1"/>
          </p:cNvSpPr>
          <p:nvPr/>
        </p:nvSpPr>
        <p:spPr bwMode="auto">
          <a:xfrm>
            <a:off x="220663" y="1257300"/>
            <a:ext cx="4259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二：数据流图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9091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965325"/>
            <a:ext cx="8091487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239713" y="1066800"/>
            <a:ext cx="7886700" cy="793750"/>
          </a:xfrm>
        </p:spPr>
        <p:txBody>
          <a:bodyPr/>
          <a:lstStyle/>
          <a:p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三：</a:t>
            </a:r>
            <a:r>
              <a:rPr lang="en-US" altLang="zh-CN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zh-CN" altLang="en-US" sz="4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011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744663"/>
            <a:ext cx="7554913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425450" y="982663"/>
            <a:ext cx="7886700" cy="809625"/>
          </a:xfrm>
        </p:spPr>
        <p:txBody>
          <a:bodyPr/>
          <a:lstStyle/>
          <a:p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四：用例图、程序流程图</a:t>
            </a:r>
            <a:endParaRPr lang="zh-CN" altLang="en-US" sz="4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1139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908175"/>
            <a:ext cx="43910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727200"/>
            <a:ext cx="2014538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>
          <a:xfrm>
            <a:off x="188913" y="1066800"/>
            <a:ext cx="5416550" cy="846138"/>
          </a:xfrm>
        </p:spPr>
        <p:txBody>
          <a:bodyPr/>
          <a:lstStyle/>
          <a:p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五：</a:t>
            </a:r>
            <a:r>
              <a:rPr lang="en-US" altLang="zh-CN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N-S</a:t>
            </a:r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图、</a:t>
            </a:r>
            <a:r>
              <a:rPr lang="en-US" altLang="zh-CN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PAD</a:t>
            </a:r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zh-CN" altLang="en-US" sz="4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2163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875"/>
            <a:ext cx="4030663" cy="45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1884363"/>
            <a:ext cx="3895725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幻灯片母版</Template>
  <TotalTime>0</TotalTime>
  <Words>1147</Words>
  <Application>WPS 演示</Application>
  <PresentationFormat>全屏显示(4:3)</PresentationFormat>
  <Paragraphs>78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等线</vt:lpstr>
      <vt:lpstr>Calibri</vt:lpstr>
      <vt:lpstr>等线 Light</vt:lpstr>
      <vt:lpstr>华文细黑</vt:lpstr>
      <vt:lpstr>Calibri Light</vt:lpstr>
      <vt:lpstr>微软雅黑</vt:lpstr>
      <vt:lpstr>Arial Unicode MS</vt:lpstr>
      <vt:lpstr>自定义设计方案</vt:lpstr>
      <vt:lpstr>Office 主题​​</vt:lpstr>
      <vt:lpstr>1_自定义设计方案</vt:lpstr>
      <vt:lpstr>1_Office 主题​​</vt:lpstr>
      <vt:lpstr>PowerPoint 演示文稿</vt:lpstr>
      <vt:lpstr>PowerPoint 演示文稿</vt:lpstr>
      <vt:lpstr>团队分工</vt:lpstr>
      <vt:lpstr>一：需求列表</vt:lpstr>
      <vt:lpstr>PowerPoint 演示文稿</vt:lpstr>
      <vt:lpstr>PowerPoint 演示文稿</vt:lpstr>
      <vt:lpstr>三：ER图</vt:lpstr>
      <vt:lpstr>四：用例图、程序流程图</vt:lpstr>
      <vt:lpstr>五：N-S图、PAD图</vt:lpstr>
      <vt:lpstr>六：对Windows CanToolApp功能的测试</vt:lpstr>
      <vt:lpstr>（二）:可用性测试</vt:lpstr>
      <vt:lpstr>（三）：功能测试</vt:lpstr>
      <vt:lpstr>边界值测试</vt:lpstr>
      <vt:lpstr>越上界测试</vt:lpstr>
      <vt:lpstr>越下界测试</vt:lpstr>
      <vt:lpstr>错误数据测试</vt:lpstr>
      <vt:lpstr>UI界面测试</vt:lpstr>
      <vt:lpstr>回归测试</vt:lpstr>
      <vt:lpstr>（三）：测试用例编写</vt:lpstr>
      <vt:lpstr>用例解析、编码</vt:lpstr>
      <vt:lpstr>测试用例展示</vt:lpstr>
      <vt:lpstr>（四）：与Windows开发组问题的沟通与反馈</vt:lpstr>
      <vt:lpstr>七：对Android CanToolApp功能的测试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scg19</cp:lastModifiedBy>
  <cp:revision>3194</cp:revision>
  <cp:lastPrinted>2017-07-28T05:28:00Z</cp:lastPrinted>
  <dcterms:created xsi:type="dcterms:W3CDTF">2016-07-28T03:05:00Z</dcterms:created>
  <dcterms:modified xsi:type="dcterms:W3CDTF">2017-10-30T10:46:57Z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