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49" autoAdjust="0"/>
  </p:normalViewPr>
  <p:slideViewPr>
    <p:cSldViewPr snapToGrid="0">
      <p:cViewPr varScale="1">
        <p:scale>
          <a:sx n="54" d="100"/>
          <a:sy n="54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C7EB-6CF2-4FE2-81BA-D7CD2CF679BA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7535-4906-4563-8926-E7C586AF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各行各业都有子的的行为规范，职业道德，软件行业也不例外。像什么爱岗敬业，遵纪守法，诚实守信这些的我就不说了，很多人都会觉得假大空，接下来我要说一点我自己理解，比较具体，同学们也可以补充。</a:t>
            </a:r>
            <a:endParaRPr lang="en-US" altLang="zh-CN" dirty="0" smtClean="0"/>
          </a:p>
          <a:p>
            <a:r>
              <a:rPr lang="zh-CN" altLang="en-US" dirty="0" smtClean="0"/>
              <a:t>我猜想在座的大多数同学应该都有读过别人的代码，你们读的时候什么感想？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7535-4906-4563-8926-E7C586AF59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7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我们导师最近就给了我一份他之前学生的代码让我修改。整个程序没有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文档，具体到每个程序，也几乎没有任何注释，看的很是头大。所以我觉得代码即文档。很多人会觉得代码是写给机器看的，写成什么样子不重要，只要机器能执行就可以。代码其实并不是给机器看的，而是给人看的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真正漂亮的代码是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self-explanatory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的。即通过良好的命名规范和代码风格，以及漂亮清晰的逻辑和结构，来保证在尽量少的文档的情况下，其他人能迅速看懂。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7535-4906-4563-8926-E7C586AF59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3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上图是我在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上一个开源项目中看到的。开源让我们你可以避免重复造轮子，但我们要尊重他人的劳动成果。未经同意不要抄袭他人代码，若要引用，请给出代码出处。</a:t>
            </a:r>
            <a:endParaRPr lang="en-US" altLang="zh-CN" dirty="0" smtClean="0"/>
          </a:p>
          <a:p>
            <a:r>
              <a:rPr lang="zh-CN" altLang="en-US" dirty="0" smtClean="0"/>
              <a:t>此外，比如离职的时候要至少提前三个月或者一个月提前告知</a:t>
            </a:r>
            <a:r>
              <a:rPr lang="en-US" altLang="zh-CN" dirty="0" err="1" smtClean="0"/>
              <a:t>hr</a:t>
            </a:r>
            <a:r>
              <a:rPr lang="zh-CN" altLang="en-US" dirty="0" smtClean="0"/>
              <a:t>，项目负责人，以顺利完成交接，而不是留下一堆烂摊子。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7535-4906-4563-8926-E7C586AF59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之前也有新闻报道过某程序员因为泄愤删除公司数据库，因为私利泄露公司数据或者用户隐私，这些都不止是道德层面，可能涉及到违法犯罪。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7535-4906-4563-8926-E7C586AF59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F8B3-8809-48DF-8A80-02195059C497}" type="datetimeFigureOut">
              <a:rPr lang="zh-CN" altLang="en-US" smtClean="0"/>
              <a:t>2017/10/23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BAF6-7797-490C-AAFC-F41C616C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软件工程师的职业道德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4204" y="3724506"/>
            <a:ext cx="2393795" cy="1533293"/>
          </a:xfrm>
        </p:spPr>
        <p:txBody>
          <a:bodyPr/>
          <a:lstStyle/>
          <a:p>
            <a:r>
              <a:rPr lang="en-US" altLang="zh-CN" dirty="0" smtClean="0"/>
              <a:t>----</a:t>
            </a:r>
            <a:r>
              <a:rPr lang="zh-CN" altLang="en-US" dirty="0" smtClean="0"/>
              <a:t>宋成光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6" y="553148"/>
            <a:ext cx="8854068" cy="6069864"/>
          </a:xfrm>
        </p:spPr>
      </p:pic>
    </p:spTree>
    <p:extLst>
      <p:ext uri="{BB962C8B-B14F-4D97-AF65-F5344CB8AC3E}">
        <p14:creationId xmlns:p14="http://schemas.microsoft.com/office/powerpoint/2010/main" val="716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2591397"/>
            <a:ext cx="9326277" cy="2819794"/>
          </a:xfrm>
        </p:spPr>
      </p:pic>
    </p:spTree>
    <p:extLst>
      <p:ext uri="{BB962C8B-B14F-4D97-AF65-F5344CB8AC3E}">
        <p14:creationId xmlns:p14="http://schemas.microsoft.com/office/powerpoint/2010/main" val="17591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4.zhimg.com/50/v2-2be8f220eb1fc5558429bf5394098ecb_h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1" y="202326"/>
            <a:ext cx="6117990" cy="62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46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340</Words>
  <Application>Microsoft Office PowerPoint</Application>
  <PresentationFormat>宽屏</PresentationFormat>
  <Paragraphs>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软件工程师的职业道德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软件工程师的职业道德</dc:title>
  <dc:creator>宋成光</dc:creator>
  <cp:lastModifiedBy>宋成光</cp:lastModifiedBy>
  <cp:revision>7</cp:revision>
  <dcterms:created xsi:type="dcterms:W3CDTF">2017-10-23T04:26:21Z</dcterms:created>
  <dcterms:modified xsi:type="dcterms:W3CDTF">2017-10-23T05:24:57Z</dcterms:modified>
</cp:coreProperties>
</file>