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C1DA8-7094-4BF0-AAA5-B61997ACC2DF}"/>
              </a:ext>
            </a:extLst>
          </p:cNvPr>
          <p:cNvSpPr>
            <a:spLocks noGrp="1"/>
          </p:cNvSpPr>
          <p:nvPr>
            <p:ph type="ctrTitle"/>
          </p:nvPr>
        </p:nvSpPr>
        <p:spPr>
          <a:xfrm>
            <a:off x="2706130" y="1890583"/>
            <a:ext cx="7995293" cy="2404882"/>
          </a:xfrm>
        </p:spPr>
        <p:txBody>
          <a:bodyPr>
            <a:noAutofit/>
          </a:bodyPr>
          <a:lstStyle/>
          <a:p>
            <a:pPr algn="ctr"/>
            <a:r>
              <a:rPr lang="fr-FR" sz="18000" dirty="0">
                <a:solidFill>
                  <a:schemeClr val="accent2">
                    <a:lumMod val="50000"/>
                  </a:schemeClr>
                </a:solidFill>
                <a:latin typeface="Times New Roman" panose="02020603050405020304" pitchFamily="18" charset="0"/>
                <a:cs typeface="Times New Roman" panose="02020603050405020304" pitchFamily="18" charset="0"/>
              </a:rPr>
              <a:t>MVC</a:t>
            </a:r>
          </a:p>
        </p:txBody>
      </p:sp>
      <p:sp>
        <p:nvSpPr>
          <p:cNvPr id="3" name="Sous-titre 2">
            <a:extLst>
              <a:ext uri="{FF2B5EF4-FFF2-40B4-BE49-F238E27FC236}">
                <a16:creationId xmlns:a16="http://schemas.microsoft.com/office/drawing/2014/main" id="{A88BEB15-9C4E-45B8-AB6F-4E4A71A29E39}"/>
              </a:ext>
            </a:extLst>
          </p:cNvPr>
          <p:cNvSpPr>
            <a:spLocks noGrp="1"/>
          </p:cNvSpPr>
          <p:nvPr>
            <p:ph type="subTitle" idx="1"/>
          </p:nvPr>
        </p:nvSpPr>
        <p:spPr>
          <a:xfrm>
            <a:off x="2246076" y="4295465"/>
            <a:ext cx="8915399" cy="1126283"/>
          </a:xfrm>
        </p:spPr>
        <p:txBody>
          <a:bodyPr>
            <a:normAutofit/>
          </a:bodyPr>
          <a:lstStyle/>
          <a:p>
            <a:pPr algn="ctr"/>
            <a:r>
              <a:rPr lang="fr-FR" sz="6000" dirty="0">
                <a:latin typeface="Times New Roman" panose="02020603050405020304" pitchFamily="18" charset="0"/>
                <a:cs typeface="Times New Roman" panose="02020603050405020304" pitchFamily="18" charset="0"/>
              </a:rPr>
              <a:t>Model-</a:t>
            </a:r>
            <a:r>
              <a:rPr lang="fr-FR" sz="6000" dirty="0" err="1">
                <a:latin typeface="Times New Roman" panose="02020603050405020304" pitchFamily="18" charset="0"/>
                <a:cs typeface="Times New Roman" panose="02020603050405020304" pitchFamily="18" charset="0"/>
              </a:rPr>
              <a:t>View</a:t>
            </a:r>
            <a:r>
              <a:rPr lang="fr-FR" sz="6000" dirty="0">
                <a:latin typeface="Times New Roman" panose="02020603050405020304" pitchFamily="18" charset="0"/>
                <a:cs typeface="Times New Roman" panose="02020603050405020304" pitchFamily="18" charset="0"/>
              </a:rPr>
              <a:t>-Controller</a:t>
            </a:r>
          </a:p>
        </p:txBody>
      </p:sp>
    </p:spTree>
    <p:extLst>
      <p:ext uri="{BB962C8B-B14F-4D97-AF65-F5344CB8AC3E}">
        <p14:creationId xmlns:p14="http://schemas.microsoft.com/office/powerpoint/2010/main" val="34844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C7CEC0-A5DC-40E1-8AEC-BC3D8CCC6BAD}"/>
              </a:ext>
            </a:extLst>
          </p:cNvPr>
          <p:cNvSpPr>
            <a:spLocks noGrp="1"/>
          </p:cNvSpPr>
          <p:nvPr>
            <p:ph type="title"/>
          </p:nvPr>
        </p:nvSpPr>
        <p:spPr>
          <a:xfrm>
            <a:off x="2592925" y="624110"/>
            <a:ext cx="8911687" cy="920485"/>
          </a:xfrm>
        </p:spPr>
        <p:txBody>
          <a:bodyPr>
            <a:noAutofit/>
          </a:bodyPr>
          <a:lstStyle/>
          <a:p>
            <a:pPr algn="ctr"/>
            <a:r>
              <a:rPr lang="fr-FR" sz="6000" b="1" cap="all" dirty="0">
                <a:latin typeface="Times New Roman" panose="02020603050405020304" pitchFamily="18" charset="0"/>
                <a:cs typeface="Times New Roman" panose="02020603050405020304" pitchFamily="18" charset="0"/>
              </a:rPr>
              <a:t>C’EST QUOI Mvc ?</a:t>
            </a:r>
            <a:br>
              <a:rPr lang="fr-FR" sz="6000" b="1" cap="all" dirty="0">
                <a:latin typeface="Times New Roman" panose="02020603050405020304" pitchFamily="18" charset="0"/>
                <a:cs typeface="Times New Roman" panose="02020603050405020304" pitchFamily="18" charset="0"/>
              </a:rPr>
            </a:br>
            <a:endParaRPr lang="fr-FR" sz="6000"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37D43162-C522-4FD1-8B43-646387038A12}"/>
              </a:ext>
            </a:extLst>
          </p:cNvPr>
          <p:cNvSpPr>
            <a:spLocks noGrp="1"/>
          </p:cNvSpPr>
          <p:nvPr>
            <p:ph idx="1"/>
          </p:nvPr>
        </p:nvSpPr>
        <p:spPr>
          <a:xfrm>
            <a:off x="1328821" y="1997676"/>
            <a:ext cx="9854043" cy="4539049"/>
          </a:xfrm>
        </p:spPr>
        <p:txBody>
          <a:bodyPr>
            <a:noAutofit/>
          </a:bodyPr>
          <a:lstStyle/>
          <a:p>
            <a:r>
              <a:rPr lang="fr-FR" sz="4000" dirty="0">
                <a:latin typeface="Times New Roman" panose="02020603050405020304" pitchFamily="18" charset="0"/>
                <a:cs typeface="Times New Roman" panose="02020603050405020304" pitchFamily="18" charset="0"/>
              </a:rPr>
              <a:t>M : Model : la manipulation et la gestion de données.</a:t>
            </a:r>
          </a:p>
          <a:p>
            <a:r>
              <a:rPr lang="fr-FR" sz="4000" dirty="0">
                <a:latin typeface="Times New Roman" panose="02020603050405020304" pitchFamily="18" charset="0"/>
                <a:cs typeface="Times New Roman" panose="02020603050405020304" pitchFamily="18" charset="0"/>
              </a:rPr>
              <a:t>V : View : Interface pour communiquer avec l’utilisateur</a:t>
            </a:r>
          </a:p>
          <a:p>
            <a:r>
              <a:rPr lang="fr-FR" sz="4000" dirty="0">
                <a:latin typeface="Times New Roman" panose="02020603050405020304" pitchFamily="18" charset="0"/>
                <a:cs typeface="Times New Roman" panose="02020603050405020304" pitchFamily="18" charset="0"/>
              </a:rPr>
              <a:t>C : Controller : La gestion d’interaction entre l’utilisateur et l’ensemble MVC </a:t>
            </a:r>
          </a:p>
        </p:txBody>
      </p:sp>
    </p:spTree>
    <p:extLst>
      <p:ext uri="{BB962C8B-B14F-4D97-AF65-F5344CB8AC3E}">
        <p14:creationId xmlns:p14="http://schemas.microsoft.com/office/powerpoint/2010/main" val="238727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5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B9854-F28F-45DC-BB1B-737E6731B983}"/>
              </a:ext>
            </a:extLst>
          </p:cNvPr>
          <p:cNvSpPr>
            <a:spLocks noGrp="1"/>
          </p:cNvSpPr>
          <p:nvPr>
            <p:ph type="title"/>
          </p:nvPr>
        </p:nvSpPr>
        <p:spPr>
          <a:xfrm>
            <a:off x="1906984" y="809460"/>
            <a:ext cx="9409198" cy="920486"/>
          </a:xfrm>
        </p:spPr>
        <p:txBody>
          <a:bodyPr>
            <a:noAutofit/>
          </a:bodyPr>
          <a:lstStyle/>
          <a:p>
            <a:pPr algn="ctr"/>
            <a:r>
              <a:rPr lang="fr-FR" sz="4800" b="1" cap="all" dirty="0">
                <a:latin typeface="Times New Roman" panose="02020603050405020304" pitchFamily="18" charset="0"/>
                <a:cs typeface="Times New Roman" panose="02020603050405020304" pitchFamily="18" charset="0"/>
              </a:rPr>
              <a:t>Comment ca fonctionne?</a:t>
            </a:r>
          </a:p>
        </p:txBody>
      </p:sp>
      <p:pic>
        <p:nvPicPr>
          <p:cNvPr id="5" name="Espace réservé du contenu 4">
            <a:extLst>
              <a:ext uri="{FF2B5EF4-FFF2-40B4-BE49-F238E27FC236}">
                <a16:creationId xmlns:a16="http://schemas.microsoft.com/office/drawing/2014/main" id="{E217497B-5FE9-4440-8EBF-B0EC791B6E84}"/>
              </a:ext>
            </a:extLst>
          </p:cNvPr>
          <p:cNvPicPr>
            <a:picLocks noGrp="1" noChangeAspect="1"/>
          </p:cNvPicPr>
          <p:nvPr>
            <p:ph idx="1"/>
          </p:nvPr>
        </p:nvPicPr>
        <p:blipFill>
          <a:blip r:embed="rId2"/>
          <a:stretch>
            <a:fillRect/>
          </a:stretch>
        </p:blipFill>
        <p:spPr>
          <a:xfrm>
            <a:off x="2422567" y="1927654"/>
            <a:ext cx="8378031" cy="4685699"/>
          </a:xfrm>
        </p:spPr>
      </p:pic>
    </p:spTree>
    <p:extLst>
      <p:ext uri="{BB962C8B-B14F-4D97-AF65-F5344CB8AC3E}">
        <p14:creationId xmlns:p14="http://schemas.microsoft.com/office/powerpoint/2010/main" val="7756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84498-058D-417E-AB20-055F9CFF7DA6}"/>
              </a:ext>
            </a:extLst>
          </p:cNvPr>
          <p:cNvSpPr>
            <a:spLocks noGrp="1"/>
          </p:cNvSpPr>
          <p:nvPr>
            <p:ph type="title"/>
          </p:nvPr>
        </p:nvSpPr>
        <p:spPr/>
        <p:txBody>
          <a:bodyPr>
            <a:normAutofit/>
          </a:bodyPr>
          <a:lstStyle/>
          <a:p>
            <a:pPr algn="ctr"/>
            <a:r>
              <a:rPr lang="fr-FR" sz="6000" b="1" cap="all" dirty="0">
                <a:latin typeface="Times New Roman" panose="02020603050405020304" pitchFamily="18" charset="0"/>
                <a:cs typeface="Times New Roman" panose="02020603050405020304" pitchFamily="18" charset="0"/>
              </a:rPr>
              <a:t>HTTP/HTTPS ?</a:t>
            </a:r>
          </a:p>
        </p:txBody>
      </p:sp>
      <p:pic>
        <p:nvPicPr>
          <p:cNvPr id="4" name="Espace réservé du contenu 3">
            <a:extLst>
              <a:ext uri="{FF2B5EF4-FFF2-40B4-BE49-F238E27FC236}">
                <a16:creationId xmlns:a16="http://schemas.microsoft.com/office/drawing/2014/main" id="{73E0253C-D668-48BF-ACE9-1AF751C3F4DC}"/>
              </a:ext>
            </a:extLst>
          </p:cNvPr>
          <p:cNvPicPr>
            <a:picLocks noGrp="1"/>
          </p:cNvPicPr>
          <p:nvPr>
            <p:ph idx="1"/>
          </p:nvPr>
        </p:nvPicPr>
        <p:blipFill>
          <a:blip r:embed="rId2"/>
          <a:stretch>
            <a:fillRect/>
          </a:stretch>
        </p:blipFill>
        <p:spPr>
          <a:xfrm>
            <a:off x="2592925" y="2467138"/>
            <a:ext cx="8108026" cy="3043975"/>
          </a:xfrm>
          <a:prstGeom prst="rect">
            <a:avLst/>
          </a:prstGeom>
        </p:spPr>
      </p:pic>
    </p:spTree>
    <p:extLst>
      <p:ext uri="{BB962C8B-B14F-4D97-AF65-F5344CB8AC3E}">
        <p14:creationId xmlns:p14="http://schemas.microsoft.com/office/powerpoint/2010/main" val="101316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FDFA4-0FEC-4754-AC2C-455CCF16B0E8}"/>
              </a:ext>
            </a:extLst>
          </p:cNvPr>
          <p:cNvSpPr>
            <a:spLocks noGrp="1"/>
          </p:cNvSpPr>
          <p:nvPr>
            <p:ph type="title"/>
          </p:nvPr>
        </p:nvSpPr>
        <p:spPr>
          <a:xfrm>
            <a:off x="2589212" y="624110"/>
            <a:ext cx="8798482" cy="1280890"/>
          </a:xfrm>
        </p:spPr>
        <p:txBody>
          <a:bodyPr>
            <a:normAutofit/>
          </a:bodyPr>
          <a:lstStyle/>
          <a:p>
            <a:pPr algn="ctr"/>
            <a:r>
              <a:rPr lang="fr-FR" sz="6000" dirty="0">
                <a:latin typeface="Times New Roman" panose="02020603050405020304" pitchFamily="18" charset="0"/>
                <a:cs typeface="Times New Roman" panose="02020603050405020304" pitchFamily="18" charset="0"/>
              </a:rPr>
              <a:t>Le .Net Framework</a:t>
            </a:r>
          </a:p>
        </p:txBody>
      </p:sp>
      <p:sp>
        <p:nvSpPr>
          <p:cNvPr id="3" name="Espace réservé du contenu 2">
            <a:extLst>
              <a:ext uri="{FF2B5EF4-FFF2-40B4-BE49-F238E27FC236}">
                <a16:creationId xmlns:a16="http://schemas.microsoft.com/office/drawing/2014/main" id="{03E8B2CD-639F-467D-A590-967CB761BE84}"/>
              </a:ext>
            </a:extLst>
          </p:cNvPr>
          <p:cNvSpPr>
            <a:spLocks noGrp="1"/>
          </p:cNvSpPr>
          <p:nvPr>
            <p:ph idx="1"/>
          </p:nvPr>
        </p:nvSpPr>
        <p:spPr/>
        <p:txBody>
          <a:bodyPr/>
          <a:lstStyle/>
          <a:p>
            <a:r>
              <a:rPr lang="fr-FR" sz="2800" dirty="0">
                <a:latin typeface="Times New Roman" panose="02020603050405020304" pitchFamily="18" charset="0"/>
                <a:cs typeface="Times New Roman" panose="02020603050405020304" pitchFamily="18" charset="0"/>
              </a:rPr>
              <a:t>Un Framework Framework pouvant être utilisé par un système d'exploitation Microsoft Windows et Microsoft Windows Mobile depuis la version 5.</a:t>
            </a:r>
          </a:p>
          <a:p>
            <a:r>
              <a:rPr lang="fr-FR" sz="2800" dirty="0">
                <a:latin typeface="Times New Roman" panose="02020603050405020304" pitchFamily="18" charset="0"/>
                <a:cs typeface="Times New Roman" panose="02020603050405020304" pitchFamily="18" charset="0"/>
              </a:rPr>
              <a:t>Il a pour but de faciliter la tâche des développeurs en proposant une approche unifiée à la conception d'applications Windows ou Web, tout en introduisant des facilités pour le développement, le déploiement et la maintenance d'applications.</a:t>
            </a:r>
          </a:p>
          <a:p>
            <a:endParaRPr lang="fr-FR" dirty="0"/>
          </a:p>
        </p:txBody>
      </p:sp>
    </p:spTree>
    <p:extLst>
      <p:ext uri="{BB962C8B-B14F-4D97-AF65-F5344CB8AC3E}">
        <p14:creationId xmlns:p14="http://schemas.microsoft.com/office/powerpoint/2010/main" val="7477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4F41B-9346-4A76-8965-5FDC596A51F5}"/>
              </a:ext>
            </a:extLst>
          </p:cNvPr>
          <p:cNvSpPr>
            <a:spLocks noGrp="1"/>
          </p:cNvSpPr>
          <p:nvPr>
            <p:ph type="title"/>
          </p:nvPr>
        </p:nvSpPr>
        <p:spPr>
          <a:xfrm>
            <a:off x="2024514" y="228693"/>
            <a:ext cx="8911687" cy="1280890"/>
          </a:xfrm>
        </p:spPr>
        <p:txBody>
          <a:bodyPr>
            <a:normAutofit/>
          </a:bodyPr>
          <a:lstStyle/>
          <a:p>
            <a:pPr algn="ctr"/>
            <a:r>
              <a:rPr lang="fr-FR" sz="6000" dirty="0">
                <a:latin typeface="Times New Roman" panose="02020603050405020304" pitchFamily="18" charset="0"/>
                <a:cs typeface="Times New Roman" panose="02020603050405020304" pitchFamily="18" charset="0"/>
              </a:rPr>
              <a:t>Le .Net Core :</a:t>
            </a:r>
          </a:p>
        </p:txBody>
      </p:sp>
      <p:sp>
        <p:nvSpPr>
          <p:cNvPr id="3" name="Espace réservé du contenu 2">
            <a:extLst>
              <a:ext uri="{FF2B5EF4-FFF2-40B4-BE49-F238E27FC236}">
                <a16:creationId xmlns:a16="http://schemas.microsoft.com/office/drawing/2014/main" id="{C2E8AE47-86B3-4043-9F85-3D716DA11EC3}"/>
              </a:ext>
            </a:extLst>
          </p:cNvPr>
          <p:cNvSpPr>
            <a:spLocks noGrp="1"/>
          </p:cNvSpPr>
          <p:nvPr>
            <p:ph idx="1"/>
          </p:nvPr>
        </p:nvSpPr>
        <p:spPr>
          <a:xfrm>
            <a:off x="1543597" y="1324233"/>
            <a:ext cx="9873520" cy="5305074"/>
          </a:xfrm>
        </p:spPr>
        <p:txBody>
          <a:bodyPr>
            <a:normAutofit lnSpcReduction="10000"/>
          </a:bodyPr>
          <a:lstStyle/>
          <a:p>
            <a:r>
              <a:rPr lang="fr-FR" dirty="0"/>
              <a:t>.NET Core est une plateforme de développement généraliste qui est tenue à jour par Microsoft et la communauté .NET sur GitHub. Cette multiplateforme(</a:t>
            </a:r>
            <a:r>
              <a:rPr lang="fr-FR" i="1" dirty="0"/>
              <a:t>Cross-platform</a:t>
            </a:r>
            <a:r>
              <a:rPr lang="fr-FR" dirty="0"/>
              <a:t>) prend en charge Windows, </a:t>
            </a:r>
            <a:r>
              <a:rPr lang="fr-FR" dirty="0" err="1"/>
              <a:t>macOS</a:t>
            </a:r>
            <a:r>
              <a:rPr lang="fr-FR" dirty="0"/>
              <a:t> et Linux.</a:t>
            </a:r>
          </a:p>
          <a:p>
            <a:r>
              <a:rPr lang="fr-FR" dirty="0"/>
              <a:t>Voici les caractéristiques qui définissent le mieux .NET Core :</a:t>
            </a:r>
          </a:p>
          <a:p>
            <a:pPr lvl="1"/>
            <a:r>
              <a:rPr lang="fr-FR" b="1" dirty="0">
                <a:latin typeface="Times New Roman" panose="02020603050405020304" pitchFamily="18" charset="0"/>
                <a:cs typeface="Times New Roman" panose="02020603050405020304" pitchFamily="18" charset="0"/>
              </a:rPr>
              <a:t>Souplesse de déploiement</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peut être inclus dans votre application ou installé côte à côte à l’échelle d’un utilisateur ou de l’ordinateur.</a:t>
            </a:r>
            <a:endParaRPr lang="fr-FR" dirty="0"/>
          </a:p>
          <a:p>
            <a:pPr lvl="1"/>
            <a:r>
              <a:rPr lang="fr-FR" b="1" dirty="0"/>
              <a:t>Multiplateforme :</a:t>
            </a:r>
            <a:r>
              <a:rPr lang="fr-FR" dirty="0"/>
              <a:t> s’exécute sur Windows, </a:t>
            </a:r>
            <a:r>
              <a:rPr lang="fr-FR" dirty="0" err="1"/>
              <a:t>macOS</a:t>
            </a:r>
            <a:r>
              <a:rPr lang="fr-FR" dirty="0"/>
              <a:t> et Linux ; peut être porté sur d’autres systèmes d’exploitation. Au fil du temps, les scénarios pris en charge associant systèmes d’exploitation, processeurs et applications se multiplieront, qu’ils soient proposés par Microsoft, d’autres sociétés ou des individus.</a:t>
            </a:r>
          </a:p>
          <a:p>
            <a:pPr lvl="1"/>
            <a:r>
              <a:rPr lang="fr-FR" b="1" dirty="0"/>
              <a:t>Outils en ligne de commande :</a:t>
            </a:r>
            <a:r>
              <a:rPr lang="fr-FR" dirty="0"/>
              <a:t> tous les scénarios de produit peuvent être mis en œuvre au niveau de la commande. </a:t>
            </a:r>
          </a:p>
          <a:p>
            <a:pPr lvl="1"/>
            <a:r>
              <a:rPr lang="fr-FR" b="1" dirty="0"/>
              <a:t>Compatibilité :</a:t>
            </a:r>
            <a:r>
              <a:rPr lang="fr-FR" dirty="0"/>
              <a:t> .NET Core est compatible avec le .NET Framework, Xamarin et Mono, via .NET Standard.</a:t>
            </a:r>
          </a:p>
          <a:p>
            <a:pPr lvl="1"/>
            <a:r>
              <a:rPr lang="fr-FR" b="1" dirty="0"/>
              <a:t>Open Source :</a:t>
            </a:r>
            <a:r>
              <a:rPr lang="fr-FR" dirty="0"/>
              <a:t> la plateforme .NET Core est open source et utilise des licences MIT et Apache 2. La documentation est concédée sous licence CC-BY. .NET Core est un projet .NET Foundation.</a:t>
            </a:r>
          </a:p>
          <a:p>
            <a:pPr lvl="1"/>
            <a:r>
              <a:rPr lang="fr-FR" b="1" dirty="0"/>
              <a:t>Support Microsoft</a:t>
            </a:r>
            <a:r>
              <a:rPr lang="fr-FR" dirty="0"/>
              <a:t> : le support technique de .NET Core est assuré par Microsoft, via le Support .NET Core.</a:t>
            </a:r>
          </a:p>
          <a:p>
            <a:pPr lvl="1"/>
            <a:endParaRPr lang="fr-FR" dirty="0"/>
          </a:p>
          <a:p>
            <a:pPr lvl="1"/>
            <a:endParaRPr lang="fr-FR" dirty="0"/>
          </a:p>
          <a:p>
            <a:pPr lvl="1"/>
            <a:endParaRPr lang="fr-FR" dirty="0"/>
          </a:p>
          <a:p>
            <a:pPr lvl="1"/>
            <a:endParaRPr lang="fr-FR" dirty="0">
              <a:latin typeface="Times New Roman" panose="02020603050405020304" pitchFamily="18" charset="0"/>
              <a:cs typeface="Times New Roman" panose="02020603050405020304" pitchFamily="18" charset="0"/>
            </a:endParaRPr>
          </a:p>
          <a:p>
            <a:pPr lvl="1"/>
            <a:endParaRPr lang="fr-FR" dirty="0"/>
          </a:p>
        </p:txBody>
      </p:sp>
    </p:spTree>
    <p:extLst>
      <p:ext uri="{BB962C8B-B14F-4D97-AF65-F5344CB8AC3E}">
        <p14:creationId xmlns:p14="http://schemas.microsoft.com/office/powerpoint/2010/main" val="387293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9ECD0F-2C2A-41D9-B709-44DA9820EECF}"/>
              </a:ext>
            </a:extLst>
          </p:cNvPr>
          <p:cNvSpPr>
            <a:spLocks noGrp="1"/>
          </p:cNvSpPr>
          <p:nvPr>
            <p:ph type="title"/>
          </p:nvPr>
        </p:nvSpPr>
        <p:spPr>
          <a:xfrm>
            <a:off x="2592925" y="624111"/>
            <a:ext cx="8911687" cy="982268"/>
          </a:xfrm>
        </p:spPr>
        <p:txBody>
          <a:bodyPr>
            <a:normAutofit/>
          </a:bodyPr>
          <a:lstStyle/>
          <a:p>
            <a:pPr algn="ctr"/>
            <a:r>
              <a:rPr lang="fr-FR" sz="5400" dirty="0">
                <a:latin typeface="Times New Roman" panose="02020603050405020304" pitchFamily="18" charset="0"/>
                <a:cs typeface="Times New Roman" panose="02020603050405020304" pitchFamily="18" charset="0"/>
              </a:rPr>
              <a:t>L’application MVC :</a:t>
            </a:r>
          </a:p>
        </p:txBody>
      </p:sp>
      <p:sp>
        <p:nvSpPr>
          <p:cNvPr id="3" name="Espace réservé du contenu 2">
            <a:extLst>
              <a:ext uri="{FF2B5EF4-FFF2-40B4-BE49-F238E27FC236}">
                <a16:creationId xmlns:a16="http://schemas.microsoft.com/office/drawing/2014/main" id="{321C9DB3-23E1-456E-B2B8-D5687D2019F4}"/>
              </a:ext>
            </a:extLst>
          </p:cNvPr>
          <p:cNvSpPr>
            <a:spLocks noGrp="1"/>
          </p:cNvSpPr>
          <p:nvPr>
            <p:ph idx="1"/>
          </p:nvPr>
        </p:nvSpPr>
        <p:spPr>
          <a:xfrm>
            <a:off x="2403861" y="2679355"/>
            <a:ext cx="8915400" cy="2572265"/>
          </a:xfrm>
        </p:spPr>
        <p:txBody>
          <a:bodyPr>
            <a:noAutofit/>
          </a:bodyPr>
          <a:lstStyle/>
          <a:p>
            <a:pPr marL="0" indent="0" algn="ctr">
              <a:buNone/>
            </a:pPr>
            <a:r>
              <a:rPr lang="fr-FR" sz="180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81545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4982EC-963E-4FEC-9D79-587A0412396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3AD2E0C-A785-4374-A901-2617CE0BB3F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366176315"/>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433</TotalTime>
  <Words>344</Words>
  <Application>Microsoft Office PowerPoint</Application>
  <PresentationFormat>Grand écran</PresentationFormat>
  <Paragraphs>25</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Century Gothic</vt:lpstr>
      <vt:lpstr>Times New Roman</vt:lpstr>
      <vt:lpstr>Wingdings 3</vt:lpstr>
      <vt:lpstr>Brin</vt:lpstr>
      <vt:lpstr>MVC</vt:lpstr>
      <vt:lpstr>C’EST QUOI Mvc ? </vt:lpstr>
      <vt:lpstr>Comment ca fonctionne?</vt:lpstr>
      <vt:lpstr>HTTP/HTTPS ?</vt:lpstr>
      <vt:lpstr>Le .Net Framework</vt:lpstr>
      <vt:lpstr>Le .Net Core :</vt:lpstr>
      <vt:lpstr>L’application MVC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achraf.layachi@lay-solutions.de</dc:creator>
  <cp:lastModifiedBy>achraf.layachi@lay-solutions.de</cp:lastModifiedBy>
  <cp:revision>10</cp:revision>
  <dcterms:created xsi:type="dcterms:W3CDTF">2018-04-08T17:32:04Z</dcterms:created>
  <dcterms:modified xsi:type="dcterms:W3CDTF">2018-04-09T09:22:34Z</dcterms:modified>
</cp:coreProperties>
</file>