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58" r:id="rId7"/>
    <p:sldId id="259" r:id="rId8"/>
    <p:sldId id="271" r:id="rId9"/>
    <p:sldId id="284" r:id="rId10"/>
    <p:sldId id="260" r:id="rId11"/>
    <p:sldId id="289" r:id="rId12"/>
    <p:sldId id="288" r:id="rId13"/>
    <p:sldId id="285" r:id="rId14"/>
    <p:sldId id="286" r:id="rId15"/>
    <p:sldId id="275" r:id="rId16"/>
    <p:sldId id="280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421" y="974089"/>
            <a:ext cx="16257157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4127" y="1125445"/>
            <a:ext cx="2511886" cy="251303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84295" y="0"/>
            <a:ext cx="9403715" cy="6546850"/>
          </a:xfrm>
          <a:custGeom>
            <a:avLst/>
            <a:gdLst/>
            <a:ahLst/>
            <a:cxnLst/>
            <a:rect l="l" t="t" r="r" b="b"/>
            <a:pathLst>
              <a:path w="9403715" h="6546850">
                <a:moveTo>
                  <a:pt x="9403573" y="5420855"/>
                </a:moveTo>
                <a:lnTo>
                  <a:pt x="7565153" y="6313201"/>
                </a:lnTo>
                <a:lnTo>
                  <a:pt x="7468267" y="6331994"/>
                </a:lnTo>
                <a:lnTo>
                  <a:pt x="7425460" y="6352772"/>
                </a:lnTo>
                <a:lnTo>
                  <a:pt x="7232801" y="6389819"/>
                </a:lnTo>
                <a:lnTo>
                  <a:pt x="7190377" y="6410411"/>
                </a:lnTo>
                <a:lnTo>
                  <a:pt x="6857085" y="6473367"/>
                </a:lnTo>
                <a:lnTo>
                  <a:pt x="6804314" y="6470747"/>
                </a:lnTo>
                <a:lnTo>
                  <a:pt x="6616532" y="6505426"/>
                </a:lnTo>
                <a:lnTo>
                  <a:pt x="6564321" y="6502535"/>
                </a:lnTo>
                <a:lnTo>
                  <a:pt x="6471358" y="6519424"/>
                </a:lnTo>
                <a:lnTo>
                  <a:pt x="6419524" y="6516350"/>
                </a:lnTo>
                <a:lnTo>
                  <a:pt x="6327331" y="6532865"/>
                </a:lnTo>
                <a:lnTo>
                  <a:pt x="6275882" y="6529604"/>
                </a:lnTo>
                <a:lnTo>
                  <a:pt x="6230115" y="6537702"/>
                </a:lnTo>
                <a:lnTo>
                  <a:pt x="6178947" y="6534304"/>
                </a:lnTo>
                <a:lnTo>
                  <a:pt x="6133469" y="6542261"/>
                </a:lnTo>
                <a:lnTo>
                  <a:pt x="6031855" y="6535115"/>
                </a:lnTo>
                <a:lnTo>
                  <a:pt x="5986811" y="6542862"/>
                </a:lnTo>
                <a:lnTo>
                  <a:pt x="5936374" y="6539110"/>
                </a:lnTo>
                <a:lnTo>
                  <a:pt x="5891643" y="6546705"/>
                </a:lnTo>
                <a:lnTo>
                  <a:pt x="5741774" y="6534747"/>
                </a:lnTo>
                <a:lnTo>
                  <a:pt x="5697685" y="6542030"/>
                </a:lnTo>
                <a:lnTo>
                  <a:pt x="5500871" y="6524625"/>
                </a:lnTo>
                <a:lnTo>
                  <a:pt x="5211046" y="6495898"/>
                </a:lnTo>
                <a:lnTo>
                  <a:pt x="4974815" y="6469392"/>
                </a:lnTo>
                <a:lnTo>
                  <a:pt x="4922634" y="6452369"/>
                </a:lnTo>
                <a:lnTo>
                  <a:pt x="4783967" y="6434974"/>
                </a:lnTo>
                <a:lnTo>
                  <a:pt x="4732628" y="6417542"/>
                </a:lnTo>
                <a:lnTo>
                  <a:pt x="4641701" y="6405209"/>
                </a:lnTo>
                <a:lnTo>
                  <a:pt x="4591021" y="6387457"/>
                </a:lnTo>
                <a:lnTo>
                  <a:pt x="4546106" y="6381024"/>
                </a:lnTo>
                <a:lnTo>
                  <a:pt x="4495872" y="6363056"/>
                </a:lnTo>
                <a:lnTo>
                  <a:pt x="4451417" y="6356401"/>
                </a:lnTo>
                <a:lnTo>
                  <a:pt x="4401648" y="6338206"/>
                </a:lnTo>
                <a:lnTo>
                  <a:pt x="4357659" y="6331324"/>
                </a:lnTo>
                <a:lnTo>
                  <a:pt x="4308357" y="6312904"/>
                </a:lnTo>
                <a:lnTo>
                  <a:pt x="4264833" y="6305796"/>
                </a:lnTo>
                <a:lnTo>
                  <a:pt x="4216004" y="6287146"/>
                </a:lnTo>
                <a:lnTo>
                  <a:pt x="4172966" y="6279802"/>
                </a:lnTo>
                <a:lnTo>
                  <a:pt x="4076537" y="6241905"/>
                </a:lnTo>
                <a:lnTo>
                  <a:pt x="4034237" y="6234203"/>
                </a:lnTo>
                <a:lnTo>
                  <a:pt x="3939290" y="6195587"/>
                </a:lnTo>
                <a:lnTo>
                  <a:pt x="3897747" y="6187517"/>
                </a:lnTo>
                <a:lnTo>
                  <a:pt x="3850917" y="6167897"/>
                </a:lnTo>
                <a:lnTo>
                  <a:pt x="3758031" y="6128281"/>
                </a:lnTo>
                <a:lnTo>
                  <a:pt x="3711976" y="6108284"/>
                </a:lnTo>
                <a:lnTo>
                  <a:pt x="3671730" y="6099585"/>
                </a:lnTo>
                <a:lnTo>
                  <a:pt x="3626209" y="6079329"/>
                </a:lnTo>
                <a:lnTo>
                  <a:pt x="3580959" y="6058942"/>
                </a:lnTo>
                <a:lnTo>
                  <a:pt x="3535978" y="6038424"/>
                </a:lnTo>
                <a:lnTo>
                  <a:pt x="3491268" y="6017775"/>
                </a:lnTo>
                <a:lnTo>
                  <a:pt x="3446828" y="5996995"/>
                </a:lnTo>
                <a:lnTo>
                  <a:pt x="3402663" y="5976081"/>
                </a:lnTo>
                <a:lnTo>
                  <a:pt x="3358780" y="5955030"/>
                </a:lnTo>
                <a:lnTo>
                  <a:pt x="3315178" y="5933843"/>
                </a:lnTo>
                <a:lnTo>
                  <a:pt x="3271857" y="5912519"/>
                </a:lnTo>
                <a:lnTo>
                  <a:pt x="3228818" y="5891059"/>
                </a:lnTo>
                <a:lnTo>
                  <a:pt x="3186059" y="5869462"/>
                </a:lnTo>
                <a:lnTo>
                  <a:pt x="3143588" y="5847726"/>
                </a:lnTo>
                <a:lnTo>
                  <a:pt x="3101407" y="5825849"/>
                </a:lnTo>
                <a:lnTo>
                  <a:pt x="3059519" y="5803830"/>
                </a:lnTo>
                <a:lnTo>
                  <a:pt x="3017922" y="5781669"/>
                </a:lnTo>
                <a:lnTo>
                  <a:pt x="2971072" y="5747942"/>
                </a:lnTo>
                <a:lnTo>
                  <a:pt x="2930059" y="5725498"/>
                </a:lnTo>
                <a:lnTo>
                  <a:pt x="2889342" y="5702911"/>
                </a:lnTo>
                <a:lnTo>
                  <a:pt x="2848927" y="5680177"/>
                </a:lnTo>
                <a:lnTo>
                  <a:pt x="2808813" y="5657296"/>
                </a:lnTo>
                <a:lnTo>
                  <a:pt x="2763455" y="5622845"/>
                </a:lnTo>
                <a:lnTo>
                  <a:pt x="2723944" y="5599672"/>
                </a:lnTo>
                <a:lnTo>
                  <a:pt x="2684734" y="5576353"/>
                </a:lnTo>
                <a:lnTo>
                  <a:pt x="2645830" y="5552885"/>
                </a:lnTo>
                <a:lnTo>
                  <a:pt x="2601692" y="5517841"/>
                </a:lnTo>
                <a:lnTo>
                  <a:pt x="2563409" y="5494072"/>
                </a:lnTo>
                <a:lnTo>
                  <a:pt x="2525436" y="5470152"/>
                </a:lnTo>
                <a:lnTo>
                  <a:pt x="2482229" y="5434657"/>
                </a:lnTo>
                <a:lnTo>
                  <a:pt x="2444877" y="5410436"/>
                </a:lnTo>
                <a:lnTo>
                  <a:pt x="2407840" y="5386062"/>
                </a:lnTo>
                <a:lnTo>
                  <a:pt x="2365577" y="5350108"/>
                </a:lnTo>
                <a:lnTo>
                  <a:pt x="2329177" y="5325425"/>
                </a:lnTo>
                <a:lnTo>
                  <a:pt x="2287550" y="5289162"/>
                </a:lnTo>
                <a:lnTo>
                  <a:pt x="2251788" y="5264170"/>
                </a:lnTo>
                <a:lnTo>
                  <a:pt x="2216345" y="5239022"/>
                </a:lnTo>
                <a:lnTo>
                  <a:pt x="2175678" y="5202294"/>
                </a:lnTo>
                <a:lnTo>
                  <a:pt x="2140883" y="5176832"/>
                </a:lnTo>
                <a:lnTo>
                  <a:pt x="2100868" y="5139786"/>
                </a:lnTo>
                <a:lnTo>
                  <a:pt x="2066726" y="5114007"/>
                </a:lnTo>
                <a:lnTo>
                  <a:pt x="2027364" y="5076645"/>
                </a:lnTo>
                <a:lnTo>
                  <a:pt x="1993873" y="5050550"/>
                </a:lnTo>
                <a:lnTo>
                  <a:pt x="1955167" y="5012869"/>
                </a:lnTo>
                <a:lnTo>
                  <a:pt x="1922339" y="4986453"/>
                </a:lnTo>
                <a:lnTo>
                  <a:pt x="1884299" y="4948449"/>
                </a:lnTo>
                <a:lnTo>
                  <a:pt x="1846591" y="4910284"/>
                </a:lnTo>
                <a:lnTo>
                  <a:pt x="1814761" y="4883382"/>
                </a:lnTo>
                <a:lnTo>
                  <a:pt x="1777719" y="4844894"/>
                </a:lnTo>
                <a:lnTo>
                  <a:pt x="1746559" y="4817668"/>
                </a:lnTo>
                <a:lnTo>
                  <a:pt x="1710191" y="4778852"/>
                </a:lnTo>
                <a:lnTo>
                  <a:pt x="1674163" y="4739872"/>
                </a:lnTo>
                <a:lnTo>
                  <a:pt x="1644018" y="4712153"/>
                </a:lnTo>
                <a:lnTo>
                  <a:pt x="1608667" y="4672844"/>
                </a:lnTo>
                <a:lnTo>
                  <a:pt x="1579201" y="4644795"/>
                </a:lnTo>
                <a:lnTo>
                  <a:pt x="1544529" y="4605156"/>
                </a:lnTo>
                <a:lnTo>
                  <a:pt x="1510202" y="4565350"/>
                </a:lnTo>
                <a:lnTo>
                  <a:pt x="1481765" y="4536802"/>
                </a:lnTo>
                <a:lnTo>
                  <a:pt x="1448125" y="4496662"/>
                </a:lnTo>
                <a:lnTo>
                  <a:pt x="1414829" y="4456356"/>
                </a:lnTo>
                <a:lnTo>
                  <a:pt x="1381878" y="4415882"/>
                </a:lnTo>
                <a:lnTo>
                  <a:pt x="1354817" y="4386666"/>
                </a:lnTo>
                <a:lnTo>
                  <a:pt x="1322560" y="4345855"/>
                </a:lnTo>
                <a:lnTo>
                  <a:pt x="1290650" y="4304876"/>
                </a:lnTo>
                <a:lnTo>
                  <a:pt x="1264634" y="4275152"/>
                </a:lnTo>
                <a:lnTo>
                  <a:pt x="1233421" y="4233835"/>
                </a:lnTo>
                <a:lnTo>
                  <a:pt x="1202555" y="4192348"/>
                </a:lnTo>
                <a:lnTo>
                  <a:pt x="1172040" y="4150692"/>
                </a:lnTo>
                <a:lnTo>
                  <a:pt x="1147422" y="4120291"/>
                </a:lnTo>
                <a:lnTo>
                  <a:pt x="1117609" y="4078293"/>
                </a:lnTo>
                <a:lnTo>
                  <a:pt x="1088148" y="4036125"/>
                </a:lnTo>
                <a:lnTo>
                  <a:pt x="1059039" y="3993786"/>
                </a:lnTo>
                <a:lnTo>
                  <a:pt x="1035827" y="3962702"/>
                </a:lnTo>
                <a:lnTo>
                  <a:pt x="1007422" y="3920022"/>
                </a:lnTo>
                <a:lnTo>
                  <a:pt x="979371" y="3877169"/>
                </a:lnTo>
                <a:lnTo>
                  <a:pt x="951674" y="3834145"/>
                </a:lnTo>
                <a:lnTo>
                  <a:pt x="924331" y="3790948"/>
                </a:lnTo>
                <a:lnTo>
                  <a:pt x="902888" y="3759006"/>
                </a:lnTo>
                <a:lnTo>
                  <a:pt x="876254" y="3715466"/>
                </a:lnTo>
                <a:lnTo>
                  <a:pt x="849974" y="3671753"/>
                </a:lnTo>
                <a:lnTo>
                  <a:pt x="824050" y="3627868"/>
                </a:lnTo>
                <a:lnTo>
                  <a:pt x="798482" y="3583811"/>
                </a:lnTo>
                <a:lnTo>
                  <a:pt x="778816" y="3551006"/>
                </a:lnTo>
                <a:lnTo>
                  <a:pt x="753959" y="3506602"/>
                </a:lnTo>
                <a:lnTo>
                  <a:pt x="729459" y="3462027"/>
                </a:lnTo>
                <a:lnTo>
                  <a:pt x="705314" y="3417278"/>
                </a:lnTo>
                <a:lnTo>
                  <a:pt x="681527" y="3372356"/>
                </a:lnTo>
                <a:lnTo>
                  <a:pt x="663641" y="3338686"/>
                </a:lnTo>
                <a:lnTo>
                  <a:pt x="640567" y="3293418"/>
                </a:lnTo>
                <a:lnTo>
                  <a:pt x="617850" y="3247977"/>
                </a:lnTo>
                <a:lnTo>
                  <a:pt x="595489" y="3202363"/>
                </a:lnTo>
                <a:lnTo>
                  <a:pt x="573484" y="3156575"/>
                </a:lnTo>
                <a:lnTo>
                  <a:pt x="557382" y="3122040"/>
                </a:lnTo>
                <a:lnTo>
                  <a:pt x="536091" y="3075906"/>
                </a:lnTo>
                <a:lnTo>
                  <a:pt x="515157" y="3029600"/>
                </a:lnTo>
                <a:lnTo>
                  <a:pt x="494579" y="2983120"/>
                </a:lnTo>
                <a:lnTo>
                  <a:pt x="474358" y="2936467"/>
                </a:lnTo>
                <a:lnTo>
                  <a:pt x="454494" y="2889641"/>
                </a:lnTo>
                <a:lnTo>
                  <a:pt x="440530" y="2854067"/>
                </a:lnTo>
                <a:lnTo>
                  <a:pt x="421377" y="2806896"/>
                </a:lnTo>
                <a:lnTo>
                  <a:pt x="402580" y="2759552"/>
                </a:lnTo>
                <a:lnTo>
                  <a:pt x="384139" y="2712035"/>
                </a:lnTo>
                <a:lnTo>
                  <a:pt x="366053" y="2664345"/>
                </a:lnTo>
                <a:lnTo>
                  <a:pt x="353868" y="2627909"/>
                </a:lnTo>
                <a:lnTo>
                  <a:pt x="336491" y="2579875"/>
                </a:lnTo>
                <a:lnTo>
                  <a:pt x="319469" y="2531670"/>
                </a:lnTo>
                <a:lnTo>
                  <a:pt x="302800" y="2483292"/>
                </a:lnTo>
                <a:lnTo>
                  <a:pt x="286486" y="2434743"/>
                </a:lnTo>
                <a:lnTo>
                  <a:pt x="276071" y="2397447"/>
                </a:lnTo>
                <a:lnTo>
                  <a:pt x="260464" y="2348555"/>
                </a:lnTo>
                <a:lnTo>
                  <a:pt x="245208" y="2299491"/>
                </a:lnTo>
                <a:lnTo>
                  <a:pt x="230304" y="2250258"/>
                </a:lnTo>
                <a:lnTo>
                  <a:pt x="221296" y="2212279"/>
                </a:lnTo>
                <a:lnTo>
                  <a:pt x="207095" y="2162704"/>
                </a:lnTo>
                <a:lnTo>
                  <a:pt x="193245" y="2112958"/>
                </a:lnTo>
                <a:lnTo>
                  <a:pt x="179745" y="2063043"/>
                </a:lnTo>
                <a:lnTo>
                  <a:pt x="172139" y="2024384"/>
                </a:lnTo>
                <a:lnTo>
                  <a:pt x="159335" y="1974131"/>
                </a:lnTo>
                <a:lnTo>
                  <a:pt x="146880" y="1923708"/>
                </a:lnTo>
                <a:lnTo>
                  <a:pt x="134772" y="1873117"/>
                </a:lnTo>
                <a:lnTo>
                  <a:pt x="128558" y="1833782"/>
                </a:lnTo>
                <a:lnTo>
                  <a:pt x="117145" y="1782854"/>
                </a:lnTo>
                <a:lnTo>
                  <a:pt x="106075" y="1731759"/>
                </a:lnTo>
                <a:lnTo>
                  <a:pt x="100895" y="1691922"/>
                </a:lnTo>
                <a:lnTo>
                  <a:pt x="90513" y="1640494"/>
                </a:lnTo>
                <a:lnTo>
                  <a:pt x="80475" y="1588898"/>
                </a:lnTo>
                <a:lnTo>
                  <a:pt x="76327" y="1548561"/>
                </a:lnTo>
                <a:lnTo>
                  <a:pt x="66974" y="1496632"/>
                </a:lnTo>
                <a:lnTo>
                  <a:pt x="57959" y="1444540"/>
                </a:lnTo>
                <a:lnTo>
                  <a:pt x="54830" y="1403708"/>
                </a:lnTo>
                <a:lnTo>
                  <a:pt x="46493" y="1351286"/>
                </a:lnTo>
                <a:lnTo>
                  <a:pt x="44041" y="1310125"/>
                </a:lnTo>
                <a:lnTo>
                  <a:pt x="36382" y="1257375"/>
                </a:lnTo>
                <a:lnTo>
                  <a:pt x="29059" y="1204461"/>
                </a:lnTo>
                <a:lnTo>
                  <a:pt x="27614" y="1162812"/>
                </a:lnTo>
                <a:lnTo>
                  <a:pt x="20957" y="1109575"/>
                </a:lnTo>
                <a:lnTo>
                  <a:pt x="20178" y="1067602"/>
                </a:lnTo>
                <a:lnTo>
                  <a:pt x="14186" y="1014042"/>
                </a:lnTo>
                <a:lnTo>
                  <a:pt x="14073" y="971746"/>
                </a:lnTo>
                <a:lnTo>
                  <a:pt x="8743" y="917865"/>
                </a:lnTo>
                <a:lnTo>
                  <a:pt x="9286" y="875251"/>
                </a:lnTo>
                <a:lnTo>
                  <a:pt x="4609" y="821053"/>
                </a:lnTo>
                <a:lnTo>
                  <a:pt x="5804" y="778122"/>
                </a:lnTo>
                <a:lnTo>
                  <a:pt x="1779" y="723607"/>
                </a:lnTo>
                <a:lnTo>
                  <a:pt x="3626" y="680359"/>
                </a:lnTo>
                <a:lnTo>
                  <a:pt x="250" y="625530"/>
                </a:lnTo>
                <a:lnTo>
                  <a:pt x="2738" y="581971"/>
                </a:lnTo>
                <a:lnTo>
                  <a:pt x="0" y="526833"/>
                </a:lnTo>
                <a:lnTo>
                  <a:pt x="3125" y="482964"/>
                </a:lnTo>
                <a:lnTo>
                  <a:pt x="6569" y="438942"/>
                </a:lnTo>
                <a:lnTo>
                  <a:pt x="4787" y="383339"/>
                </a:lnTo>
                <a:lnTo>
                  <a:pt x="8864" y="339009"/>
                </a:lnTo>
                <a:lnTo>
                  <a:pt x="13252" y="294528"/>
                </a:lnTo>
                <a:lnTo>
                  <a:pt x="12405" y="238471"/>
                </a:lnTo>
                <a:lnTo>
                  <a:pt x="17414" y="193689"/>
                </a:lnTo>
                <a:lnTo>
                  <a:pt x="22733" y="148756"/>
                </a:lnTo>
                <a:lnTo>
                  <a:pt x="22817" y="92247"/>
                </a:lnTo>
                <a:lnTo>
                  <a:pt x="28753" y="47015"/>
                </a:lnTo>
                <a:lnTo>
                  <a:pt x="34990" y="1636"/>
                </a:lnTo>
                <a:lnTo>
                  <a:pt x="37117" y="603"/>
                </a:lnTo>
                <a:lnTo>
                  <a:pt x="9403411" y="0"/>
                </a:lnTo>
                <a:lnTo>
                  <a:pt x="9403573" y="5420855"/>
                </a:lnTo>
                <a:close/>
              </a:path>
              <a:path w="9403715" h="6546850">
                <a:moveTo>
                  <a:pt x="9269502" y="5514165"/>
                </a:moveTo>
                <a:lnTo>
                  <a:pt x="7705395" y="6273363"/>
                </a:lnTo>
                <a:lnTo>
                  <a:pt x="7608142" y="6292335"/>
                </a:lnTo>
                <a:lnTo>
                  <a:pt x="9344572" y="5449493"/>
                </a:lnTo>
                <a:lnTo>
                  <a:pt x="9269502" y="5514165"/>
                </a:lnTo>
                <a:close/>
              </a:path>
              <a:path w="9403715" h="6546850">
                <a:moveTo>
                  <a:pt x="9188677" y="5567513"/>
                </a:moveTo>
                <a:lnTo>
                  <a:pt x="7797311" y="6242866"/>
                </a:lnTo>
                <a:lnTo>
                  <a:pt x="7748558" y="6252413"/>
                </a:lnTo>
                <a:lnTo>
                  <a:pt x="9226339" y="5535116"/>
                </a:lnTo>
                <a:lnTo>
                  <a:pt x="9188677" y="5567513"/>
                </a:lnTo>
                <a:close/>
              </a:path>
              <a:path w="9403715" h="6546850">
                <a:moveTo>
                  <a:pt x="9107678" y="5620946"/>
                </a:moveTo>
                <a:lnTo>
                  <a:pt x="7889402" y="6212283"/>
                </a:lnTo>
                <a:lnTo>
                  <a:pt x="7840562" y="6221872"/>
                </a:lnTo>
                <a:lnTo>
                  <a:pt x="9145427" y="5588507"/>
                </a:lnTo>
                <a:lnTo>
                  <a:pt x="9107678" y="5620946"/>
                </a:lnTo>
                <a:close/>
              </a:path>
              <a:path w="9403715" h="6546850">
                <a:moveTo>
                  <a:pt x="8983087" y="5695538"/>
                </a:moveTo>
                <a:lnTo>
                  <a:pt x="8025084" y="6160541"/>
                </a:lnTo>
                <a:lnTo>
                  <a:pt x="7976122" y="6170190"/>
                </a:lnTo>
                <a:lnTo>
                  <a:pt x="9020959" y="5663039"/>
                </a:lnTo>
                <a:lnTo>
                  <a:pt x="8983087" y="5695538"/>
                </a:lnTo>
                <a:close/>
              </a:path>
              <a:path w="9403715" h="6546850">
                <a:moveTo>
                  <a:pt x="8858225" y="5770262"/>
                </a:moveTo>
                <a:lnTo>
                  <a:pt x="8161038" y="6108668"/>
                </a:lnTo>
                <a:lnTo>
                  <a:pt x="8111997" y="6118355"/>
                </a:lnTo>
                <a:lnTo>
                  <a:pt x="8896175" y="5737724"/>
                </a:lnTo>
                <a:lnTo>
                  <a:pt x="8858225" y="5770262"/>
                </a:lnTo>
                <a:close/>
              </a:path>
              <a:path w="9403715" h="6546850">
                <a:moveTo>
                  <a:pt x="8645978" y="5887401"/>
                </a:moveTo>
                <a:lnTo>
                  <a:pt x="8384375" y="6014380"/>
                </a:lnTo>
                <a:lnTo>
                  <a:pt x="8335247" y="6024109"/>
                </a:lnTo>
                <a:lnTo>
                  <a:pt x="8684016" y="5854821"/>
                </a:lnTo>
                <a:lnTo>
                  <a:pt x="8645978" y="5887401"/>
                </a:lnTo>
                <a:close/>
              </a:path>
            </a:pathLst>
          </a:custGeom>
          <a:solidFill>
            <a:srgbClr val="04335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09187" y="0"/>
            <a:ext cx="7078980" cy="4228465"/>
          </a:xfrm>
          <a:custGeom>
            <a:avLst/>
            <a:gdLst/>
            <a:ahLst/>
            <a:cxnLst/>
            <a:rect l="l" t="t" r="r" b="b"/>
            <a:pathLst>
              <a:path w="7078980" h="4228465">
                <a:moveTo>
                  <a:pt x="5182218" y="3864415"/>
                </a:moveTo>
                <a:lnTo>
                  <a:pt x="5134473" y="3887170"/>
                </a:lnTo>
                <a:lnTo>
                  <a:pt x="5086551" y="3909172"/>
                </a:lnTo>
                <a:lnTo>
                  <a:pt x="5038460" y="3930424"/>
                </a:lnTo>
                <a:lnTo>
                  <a:pt x="4990208" y="3950927"/>
                </a:lnTo>
                <a:lnTo>
                  <a:pt x="4941803" y="3970682"/>
                </a:lnTo>
                <a:lnTo>
                  <a:pt x="4893252" y="3989692"/>
                </a:lnTo>
                <a:lnTo>
                  <a:pt x="4844562" y="4007959"/>
                </a:lnTo>
                <a:lnTo>
                  <a:pt x="4795741" y="4025483"/>
                </a:lnTo>
                <a:lnTo>
                  <a:pt x="4746797" y="4042268"/>
                </a:lnTo>
                <a:lnTo>
                  <a:pt x="4697737" y="4058313"/>
                </a:lnTo>
                <a:lnTo>
                  <a:pt x="4648569" y="4073622"/>
                </a:lnTo>
                <a:lnTo>
                  <a:pt x="4599300" y="4088195"/>
                </a:lnTo>
                <a:lnTo>
                  <a:pt x="4549937" y="4102035"/>
                </a:lnTo>
                <a:lnTo>
                  <a:pt x="4500489" y="4115143"/>
                </a:lnTo>
                <a:lnTo>
                  <a:pt x="4450962" y="4127521"/>
                </a:lnTo>
                <a:lnTo>
                  <a:pt x="4401365" y="4139171"/>
                </a:lnTo>
                <a:lnTo>
                  <a:pt x="4351704" y="4150094"/>
                </a:lnTo>
                <a:lnTo>
                  <a:pt x="4301988" y="4160291"/>
                </a:lnTo>
                <a:lnTo>
                  <a:pt x="4252224" y="4169766"/>
                </a:lnTo>
                <a:lnTo>
                  <a:pt x="4202419" y="4178519"/>
                </a:lnTo>
                <a:lnTo>
                  <a:pt x="4152581" y="4186553"/>
                </a:lnTo>
                <a:lnTo>
                  <a:pt x="4102718" y="4193868"/>
                </a:lnTo>
                <a:lnTo>
                  <a:pt x="4052836" y="4200466"/>
                </a:lnTo>
                <a:lnTo>
                  <a:pt x="4002944" y="4206350"/>
                </a:lnTo>
                <a:lnTo>
                  <a:pt x="3953049" y="4211521"/>
                </a:lnTo>
                <a:lnTo>
                  <a:pt x="3903159" y="4215981"/>
                </a:lnTo>
                <a:lnTo>
                  <a:pt x="3853281" y="4219731"/>
                </a:lnTo>
                <a:lnTo>
                  <a:pt x="3803423" y="4222773"/>
                </a:lnTo>
                <a:lnTo>
                  <a:pt x="3753591" y="4225109"/>
                </a:lnTo>
                <a:lnTo>
                  <a:pt x="3703795" y="4226740"/>
                </a:lnTo>
                <a:lnTo>
                  <a:pt x="3654040" y="4227668"/>
                </a:lnTo>
                <a:lnTo>
                  <a:pt x="3604336" y="4227896"/>
                </a:lnTo>
                <a:lnTo>
                  <a:pt x="3554688" y="4227424"/>
                </a:lnTo>
                <a:lnTo>
                  <a:pt x="3505106" y="4226254"/>
                </a:lnTo>
                <a:lnTo>
                  <a:pt x="3455162" y="4224272"/>
                </a:lnTo>
                <a:lnTo>
                  <a:pt x="3405282" y="4221620"/>
                </a:lnTo>
                <a:lnTo>
                  <a:pt x="3355471" y="4218300"/>
                </a:lnTo>
                <a:lnTo>
                  <a:pt x="3305737" y="4214313"/>
                </a:lnTo>
                <a:lnTo>
                  <a:pt x="3256088" y="4209661"/>
                </a:lnTo>
                <a:lnTo>
                  <a:pt x="3206531" y="4204344"/>
                </a:lnTo>
                <a:lnTo>
                  <a:pt x="3157074" y="4198364"/>
                </a:lnTo>
                <a:lnTo>
                  <a:pt x="3107724" y="4191723"/>
                </a:lnTo>
                <a:lnTo>
                  <a:pt x="3058489" y="4184421"/>
                </a:lnTo>
                <a:lnTo>
                  <a:pt x="3009376" y="4176460"/>
                </a:lnTo>
                <a:lnTo>
                  <a:pt x="2960392" y="4167841"/>
                </a:lnTo>
                <a:lnTo>
                  <a:pt x="2911544" y="4158565"/>
                </a:lnTo>
                <a:lnTo>
                  <a:pt x="2862842" y="4148633"/>
                </a:lnTo>
                <a:lnTo>
                  <a:pt x="2814291" y="4138048"/>
                </a:lnTo>
                <a:lnTo>
                  <a:pt x="2765899" y="4126810"/>
                </a:lnTo>
                <a:lnTo>
                  <a:pt x="2717673" y="4114920"/>
                </a:lnTo>
                <a:lnTo>
                  <a:pt x="2669622" y="4102379"/>
                </a:lnTo>
                <a:lnTo>
                  <a:pt x="2621753" y="4089190"/>
                </a:lnTo>
                <a:lnTo>
                  <a:pt x="2574072" y="4075352"/>
                </a:lnTo>
                <a:lnTo>
                  <a:pt x="2526588" y="4060868"/>
                </a:lnTo>
                <a:lnTo>
                  <a:pt x="2479308" y="4045739"/>
                </a:lnTo>
                <a:lnTo>
                  <a:pt x="2432239" y="4029966"/>
                </a:lnTo>
                <a:lnTo>
                  <a:pt x="2385388" y="4013550"/>
                </a:lnTo>
                <a:lnTo>
                  <a:pt x="2338764" y="3996492"/>
                </a:lnTo>
                <a:lnTo>
                  <a:pt x="2292374" y="3978794"/>
                </a:lnTo>
                <a:lnTo>
                  <a:pt x="2246224" y="3960458"/>
                </a:lnTo>
                <a:lnTo>
                  <a:pt x="2200323" y="3941483"/>
                </a:lnTo>
                <a:lnTo>
                  <a:pt x="2154679" y="3921872"/>
                </a:lnTo>
                <a:lnTo>
                  <a:pt x="2109297" y="3901626"/>
                </a:lnTo>
                <a:lnTo>
                  <a:pt x="2064187" y="3880746"/>
                </a:lnTo>
                <a:lnTo>
                  <a:pt x="2055246" y="3875893"/>
                </a:lnTo>
                <a:lnTo>
                  <a:pt x="2038010" y="3867520"/>
                </a:lnTo>
                <a:lnTo>
                  <a:pt x="2029069" y="3862668"/>
                </a:lnTo>
                <a:lnTo>
                  <a:pt x="1984310" y="3840624"/>
                </a:lnTo>
                <a:lnTo>
                  <a:pt x="1939847" y="3817946"/>
                </a:lnTo>
                <a:lnTo>
                  <a:pt x="1895689" y="3794640"/>
                </a:lnTo>
                <a:lnTo>
                  <a:pt x="1851846" y="3770710"/>
                </a:lnTo>
                <a:lnTo>
                  <a:pt x="1808325" y="3746160"/>
                </a:lnTo>
                <a:lnTo>
                  <a:pt x="1765135" y="3720994"/>
                </a:lnTo>
                <a:lnTo>
                  <a:pt x="1722285" y="3695217"/>
                </a:lnTo>
                <a:lnTo>
                  <a:pt x="1679784" y="3668833"/>
                </a:lnTo>
                <a:lnTo>
                  <a:pt x="1637640" y="3641848"/>
                </a:lnTo>
                <a:lnTo>
                  <a:pt x="1595862" y="3614265"/>
                </a:lnTo>
                <a:lnTo>
                  <a:pt x="1554459" y="3586089"/>
                </a:lnTo>
                <a:lnTo>
                  <a:pt x="1513439" y="3557323"/>
                </a:lnTo>
                <a:lnTo>
                  <a:pt x="1472811" y="3527974"/>
                </a:lnTo>
                <a:lnTo>
                  <a:pt x="1432583" y="3498045"/>
                </a:lnTo>
                <a:lnTo>
                  <a:pt x="1392765" y="3467541"/>
                </a:lnTo>
                <a:lnTo>
                  <a:pt x="1353364" y="3436465"/>
                </a:lnTo>
                <a:lnTo>
                  <a:pt x="1314390" y="3404823"/>
                </a:lnTo>
                <a:lnTo>
                  <a:pt x="1275851" y="3372620"/>
                </a:lnTo>
                <a:lnTo>
                  <a:pt x="1237756" y="3339858"/>
                </a:lnTo>
                <a:lnTo>
                  <a:pt x="1200114" y="3306544"/>
                </a:lnTo>
                <a:lnTo>
                  <a:pt x="1162933" y="3272681"/>
                </a:lnTo>
                <a:lnTo>
                  <a:pt x="1126221" y="3238274"/>
                </a:lnTo>
                <a:lnTo>
                  <a:pt x="1089988" y="3203327"/>
                </a:lnTo>
                <a:lnTo>
                  <a:pt x="1055205" y="3168959"/>
                </a:lnTo>
                <a:lnTo>
                  <a:pt x="1020857" y="3134088"/>
                </a:lnTo>
                <a:lnTo>
                  <a:pt x="986950" y="3098716"/>
                </a:lnTo>
                <a:lnTo>
                  <a:pt x="953489" y="3062841"/>
                </a:lnTo>
                <a:lnTo>
                  <a:pt x="920479" y="3026466"/>
                </a:lnTo>
                <a:lnTo>
                  <a:pt x="887927" y="2989591"/>
                </a:lnTo>
                <a:lnTo>
                  <a:pt x="855836" y="2952217"/>
                </a:lnTo>
                <a:lnTo>
                  <a:pt x="824214" y="2914344"/>
                </a:lnTo>
                <a:lnTo>
                  <a:pt x="793065" y="2875973"/>
                </a:lnTo>
                <a:lnTo>
                  <a:pt x="762394" y="2837106"/>
                </a:lnTo>
                <a:lnTo>
                  <a:pt x="732207" y="2797742"/>
                </a:lnTo>
                <a:lnTo>
                  <a:pt x="702510" y="2757883"/>
                </a:lnTo>
                <a:lnTo>
                  <a:pt x="673308" y="2717528"/>
                </a:lnTo>
                <a:lnTo>
                  <a:pt x="644606" y="2676680"/>
                </a:lnTo>
                <a:lnTo>
                  <a:pt x="616410" y="2635339"/>
                </a:lnTo>
                <a:lnTo>
                  <a:pt x="588725" y="2593505"/>
                </a:lnTo>
                <a:lnTo>
                  <a:pt x="561557" y="2551179"/>
                </a:lnTo>
                <a:lnTo>
                  <a:pt x="534910" y="2508362"/>
                </a:lnTo>
                <a:lnTo>
                  <a:pt x="508791" y="2465055"/>
                </a:lnTo>
                <a:lnTo>
                  <a:pt x="483205" y="2421258"/>
                </a:lnTo>
                <a:lnTo>
                  <a:pt x="458157" y="2376972"/>
                </a:lnTo>
                <a:lnTo>
                  <a:pt x="433653" y="2332198"/>
                </a:lnTo>
                <a:lnTo>
                  <a:pt x="409698" y="2286937"/>
                </a:lnTo>
                <a:lnTo>
                  <a:pt x="386297" y="2241189"/>
                </a:lnTo>
                <a:lnTo>
                  <a:pt x="363456" y="2194955"/>
                </a:lnTo>
                <a:lnTo>
                  <a:pt x="341230" y="2148317"/>
                </a:lnTo>
                <a:lnTo>
                  <a:pt x="319812" y="2101647"/>
                </a:lnTo>
                <a:lnTo>
                  <a:pt x="299181" y="2054903"/>
                </a:lnTo>
                <a:lnTo>
                  <a:pt x="279317" y="2008044"/>
                </a:lnTo>
                <a:lnTo>
                  <a:pt x="260201" y="1961028"/>
                </a:lnTo>
                <a:lnTo>
                  <a:pt x="241811" y="1913814"/>
                </a:lnTo>
                <a:lnTo>
                  <a:pt x="224128" y="1866359"/>
                </a:lnTo>
                <a:lnTo>
                  <a:pt x="207131" y="1818623"/>
                </a:lnTo>
                <a:lnTo>
                  <a:pt x="201005" y="1804447"/>
                </a:lnTo>
                <a:lnTo>
                  <a:pt x="195555" y="1789119"/>
                </a:lnTo>
                <a:lnTo>
                  <a:pt x="190770" y="1773468"/>
                </a:lnTo>
                <a:lnTo>
                  <a:pt x="186643" y="1758321"/>
                </a:lnTo>
                <a:lnTo>
                  <a:pt x="170279" y="1707191"/>
                </a:lnTo>
                <a:lnTo>
                  <a:pt x="154474" y="1656150"/>
                </a:lnTo>
                <a:lnTo>
                  <a:pt x="139290" y="1605116"/>
                </a:lnTo>
                <a:lnTo>
                  <a:pt x="124789" y="1554007"/>
                </a:lnTo>
                <a:lnTo>
                  <a:pt x="111036" y="1502742"/>
                </a:lnTo>
                <a:lnTo>
                  <a:pt x="98093" y="1451237"/>
                </a:lnTo>
                <a:lnTo>
                  <a:pt x="86023" y="1399412"/>
                </a:lnTo>
                <a:lnTo>
                  <a:pt x="74889" y="1347184"/>
                </a:lnTo>
                <a:lnTo>
                  <a:pt x="65000" y="1297791"/>
                </a:lnTo>
                <a:lnTo>
                  <a:pt x="55811" y="1248341"/>
                </a:lnTo>
                <a:lnTo>
                  <a:pt x="47321" y="1198841"/>
                </a:lnTo>
                <a:lnTo>
                  <a:pt x="39531" y="1149298"/>
                </a:lnTo>
                <a:lnTo>
                  <a:pt x="32441" y="1099721"/>
                </a:lnTo>
                <a:lnTo>
                  <a:pt x="26050" y="1050117"/>
                </a:lnTo>
                <a:lnTo>
                  <a:pt x="20359" y="1000493"/>
                </a:lnTo>
                <a:lnTo>
                  <a:pt x="15367" y="950857"/>
                </a:lnTo>
                <a:lnTo>
                  <a:pt x="11075" y="901218"/>
                </a:lnTo>
                <a:lnTo>
                  <a:pt x="7481" y="851582"/>
                </a:lnTo>
                <a:lnTo>
                  <a:pt x="4587" y="801957"/>
                </a:lnTo>
                <a:lnTo>
                  <a:pt x="2392" y="752352"/>
                </a:lnTo>
                <a:lnTo>
                  <a:pt x="896" y="702773"/>
                </a:lnTo>
                <a:lnTo>
                  <a:pt x="98" y="653228"/>
                </a:lnTo>
                <a:lnTo>
                  <a:pt x="0" y="603725"/>
                </a:lnTo>
                <a:lnTo>
                  <a:pt x="599" y="554272"/>
                </a:lnTo>
                <a:lnTo>
                  <a:pt x="1898" y="504876"/>
                </a:lnTo>
                <a:lnTo>
                  <a:pt x="3895" y="455545"/>
                </a:lnTo>
                <a:lnTo>
                  <a:pt x="6590" y="406287"/>
                </a:lnTo>
                <a:lnTo>
                  <a:pt x="9984" y="357109"/>
                </a:lnTo>
                <a:lnTo>
                  <a:pt x="14076" y="308019"/>
                </a:lnTo>
                <a:lnTo>
                  <a:pt x="18865" y="259025"/>
                </a:lnTo>
                <a:lnTo>
                  <a:pt x="24353" y="210133"/>
                </a:lnTo>
                <a:lnTo>
                  <a:pt x="30539" y="161353"/>
                </a:lnTo>
                <a:lnTo>
                  <a:pt x="37594" y="110086"/>
                </a:lnTo>
                <a:lnTo>
                  <a:pt x="45365" y="58943"/>
                </a:lnTo>
                <a:lnTo>
                  <a:pt x="53852" y="7932"/>
                </a:lnTo>
                <a:lnTo>
                  <a:pt x="55287" y="0"/>
                </a:lnTo>
                <a:lnTo>
                  <a:pt x="7078812" y="0"/>
                </a:lnTo>
                <a:lnTo>
                  <a:pt x="7078812" y="1600490"/>
                </a:lnTo>
                <a:lnTo>
                  <a:pt x="7059991" y="1664957"/>
                </a:lnTo>
                <a:lnTo>
                  <a:pt x="7045243" y="1712447"/>
                </a:lnTo>
                <a:lnTo>
                  <a:pt x="7029851" y="1759735"/>
                </a:lnTo>
                <a:lnTo>
                  <a:pt x="7013819" y="1806810"/>
                </a:lnTo>
                <a:lnTo>
                  <a:pt x="6997148" y="1853665"/>
                </a:lnTo>
                <a:lnTo>
                  <a:pt x="6979843" y="1900289"/>
                </a:lnTo>
                <a:lnTo>
                  <a:pt x="6961904" y="1946675"/>
                </a:lnTo>
                <a:lnTo>
                  <a:pt x="6943334" y="1992812"/>
                </a:lnTo>
                <a:lnTo>
                  <a:pt x="6924136" y="2038692"/>
                </a:lnTo>
                <a:lnTo>
                  <a:pt x="6904312" y="2084306"/>
                </a:lnTo>
                <a:lnTo>
                  <a:pt x="6883866" y="2129646"/>
                </a:lnTo>
                <a:lnTo>
                  <a:pt x="6862798" y="2174701"/>
                </a:lnTo>
                <a:lnTo>
                  <a:pt x="6841112" y="2219463"/>
                </a:lnTo>
                <a:lnTo>
                  <a:pt x="6818810" y="2263923"/>
                </a:lnTo>
                <a:lnTo>
                  <a:pt x="6795894" y="2308072"/>
                </a:lnTo>
                <a:lnTo>
                  <a:pt x="6772368" y="2351901"/>
                </a:lnTo>
                <a:lnTo>
                  <a:pt x="6748233" y="2395401"/>
                </a:lnTo>
                <a:lnTo>
                  <a:pt x="6723492" y="2438563"/>
                </a:lnTo>
                <a:lnTo>
                  <a:pt x="6698148" y="2481377"/>
                </a:lnTo>
                <a:lnTo>
                  <a:pt x="6672202" y="2523836"/>
                </a:lnTo>
                <a:lnTo>
                  <a:pt x="6645658" y="2565930"/>
                </a:lnTo>
                <a:lnTo>
                  <a:pt x="6618518" y="2607649"/>
                </a:lnTo>
                <a:lnTo>
                  <a:pt x="6590783" y="2648986"/>
                </a:lnTo>
                <a:lnTo>
                  <a:pt x="6562458" y="2689931"/>
                </a:lnTo>
                <a:lnTo>
                  <a:pt x="6533543" y="2730474"/>
                </a:lnTo>
                <a:lnTo>
                  <a:pt x="6504043" y="2770608"/>
                </a:lnTo>
                <a:lnTo>
                  <a:pt x="6474288" y="2810287"/>
                </a:lnTo>
                <a:lnTo>
                  <a:pt x="6443944" y="2849585"/>
                </a:lnTo>
                <a:lnTo>
                  <a:pt x="6413016" y="2888496"/>
                </a:lnTo>
                <a:lnTo>
                  <a:pt x="6381506" y="2927012"/>
                </a:lnTo>
                <a:lnTo>
                  <a:pt x="6349418" y="2965126"/>
                </a:lnTo>
                <a:lnTo>
                  <a:pt x="6316755" y="3002832"/>
                </a:lnTo>
                <a:lnTo>
                  <a:pt x="6283520" y="3040123"/>
                </a:lnTo>
                <a:lnTo>
                  <a:pt x="6249717" y="3076991"/>
                </a:lnTo>
                <a:lnTo>
                  <a:pt x="6215349" y="3113429"/>
                </a:lnTo>
                <a:lnTo>
                  <a:pt x="6180419" y="3149431"/>
                </a:lnTo>
                <a:lnTo>
                  <a:pt x="6144931" y="3184990"/>
                </a:lnTo>
                <a:lnTo>
                  <a:pt x="6108887" y="3220098"/>
                </a:lnTo>
                <a:lnTo>
                  <a:pt x="6072292" y="3254749"/>
                </a:lnTo>
                <a:lnTo>
                  <a:pt x="6035149" y="3288935"/>
                </a:lnTo>
                <a:lnTo>
                  <a:pt x="5997460" y="3322650"/>
                </a:lnTo>
                <a:lnTo>
                  <a:pt x="5959230" y="3355887"/>
                </a:lnTo>
                <a:lnTo>
                  <a:pt x="5920461" y="3388638"/>
                </a:lnTo>
                <a:lnTo>
                  <a:pt x="5881157" y="3420898"/>
                </a:lnTo>
                <a:lnTo>
                  <a:pt x="5841321" y="3452658"/>
                </a:lnTo>
                <a:lnTo>
                  <a:pt x="5800957" y="3483912"/>
                </a:lnTo>
                <a:lnTo>
                  <a:pt x="5760067" y="3514653"/>
                </a:lnTo>
                <a:lnTo>
                  <a:pt x="5718656" y="3544874"/>
                </a:lnTo>
                <a:lnTo>
                  <a:pt x="5676726" y="3574567"/>
                </a:lnTo>
                <a:lnTo>
                  <a:pt x="5634280" y="3603727"/>
                </a:lnTo>
                <a:lnTo>
                  <a:pt x="5591323" y="3632345"/>
                </a:lnTo>
                <a:lnTo>
                  <a:pt x="5547857" y="3660416"/>
                </a:lnTo>
                <a:lnTo>
                  <a:pt x="5503886" y="3687931"/>
                </a:lnTo>
                <a:lnTo>
                  <a:pt x="5459413" y="3714885"/>
                </a:lnTo>
                <a:lnTo>
                  <a:pt x="5414441" y="3741270"/>
                </a:lnTo>
                <a:lnTo>
                  <a:pt x="5368974" y="3767078"/>
                </a:lnTo>
                <a:lnTo>
                  <a:pt x="5323015" y="3792304"/>
                </a:lnTo>
                <a:lnTo>
                  <a:pt x="5276567" y="3816940"/>
                </a:lnTo>
                <a:lnTo>
                  <a:pt x="5229634" y="3840980"/>
                </a:lnTo>
                <a:lnTo>
                  <a:pt x="5182218" y="3864415"/>
                </a:lnTo>
                <a:close/>
              </a:path>
            </a:pathLst>
          </a:custGeom>
          <a:solidFill>
            <a:srgbClr val="E2EC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99176" y="296426"/>
            <a:ext cx="5989320" cy="3931285"/>
          </a:xfrm>
          <a:custGeom>
            <a:avLst/>
            <a:gdLst/>
            <a:ahLst/>
            <a:cxnLst/>
            <a:rect l="l" t="t" r="r" b="b"/>
            <a:pathLst>
              <a:path w="5989319" h="3931285">
                <a:moveTo>
                  <a:pt x="4139645" y="3544553"/>
                </a:moveTo>
                <a:lnTo>
                  <a:pt x="4044483" y="3590743"/>
                </a:lnTo>
                <a:lnTo>
                  <a:pt x="3948471" y="3633997"/>
                </a:lnTo>
                <a:lnTo>
                  <a:pt x="3851814" y="3674255"/>
                </a:lnTo>
                <a:lnTo>
                  <a:pt x="3754573" y="3711532"/>
                </a:lnTo>
                <a:lnTo>
                  <a:pt x="3656808" y="3745841"/>
                </a:lnTo>
                <a:lnTo>
                  <a:pt x="3558580" y="3777195"/>
                </a:lnTo>
                <a:lnTo>
                  <a:pt x="3459948" y="3805608"/>
                </a:lnTo>
                <a:lnTo>
                  <a:pt x="3360973" y="3831094"/>
                </a:lnTo>
                <a:lnTo>
                  <a:pt x="3261715" y="3853667"/>
                </a:lnTo>
                <a:lnTo>
                  <a:pt x="3162235" y="3873339"/>
                </a:lnTo>
                <a:lnTo>
                  <a:pt x="3062592" y="3890126"/>
                </a:lnTo>
                <a:lnTo>
                  <a:pt x="2962847" y="3904039"/>
                </a:lnTo>
                <a:lnTo>
                  <a:pt x="2863060" y="3915094"/>
                </a:lnTo>
                <a:lnTo>
                  <a:pt x="2763292" y="3923304"/>
                </a:lnTo>
                <a:lnTo>
                  <a:pt x="2663602" y="3928682"/>
                </a:lnTo>
                <a:lnTo>
                  <a:pt x="2564051" y="3931242"/>
                </a:lnTo>
                <a:lnTo>
                  <a:pt x="2464699" y="3930997"/>
                </a:lnTo>
                <a:lnTo>
                  <a:pt x="2415117" y="3929828"/>
                </a:lnTo>
                <a:lnTo>
                  <a:pt x="2315293" y="3925193"/>
                </a:lnTo>
                <a:lnTo>
                  <a:pt x="2215748" y="3917886"/>
                </a:lnTo>
                <a:lnTo>
                  <a:pt x="2116542" y="3907917"/>
                </a:lnTo>
                <a:lnTo>
                  <a:pt x="2017735" y="3895296"/>
                </a:lnTo>
                <a:lnTo>
                  <a:pt x="1919386" y="3880033"/>
                </a:lnTo>
                <a:lnTo>
                  <a:pt x="1821555" y="3862138"/>
                </a:lnTo>
                <a:lnTo>
                  <a:pt x="1724301" y="3841621"/>
                </a:lnTo>
                <a:lnTo>
                  <a:pt x="1627684" y="3818493"/>
                </a:lnTo>
                <a:lnTo>
                  <a:pt x="1531764" y="3792763"/>
                </a:lnTo>
                <a:lnTo>
                  <a:pt x="1436599" y="3764442"/>
                </a:lnTo>
                <a:lnTo>
                  <a:pt x="1342249" y="3733539"/>
                </a:lnTo>
                <a:lnTo>
                  <a:pt x="1248775" y="3700065"/>
                </a:lnTo>
                <a:lnTo>
                  <a:pt x="1156235" y="3664031"/>
                </a:lnTo>
                <a:lnTo>
                  <a:pt x="1064690" y="3625445"/>
                </a:lnTo>
                <a:lnTo>
                  <a:pt x="974198" y="3584319"/>
                </a:lnTo>
                <a:lnTo>
                  <a:pt x="849858" y="3521520"/>
                </a:lnTo>
                <a:lnTo>
                  <a:pt x="761857" y="3474283"/>
                </a:lnTo>
                <a:lnTo>
                  <a:pt x="675146" y="3424567"/>
                </a:lnTo>
                <a:lnTo>
                  <a:pt x="589795" y="3372407"/>
                </a:lnTo>
                <a:lnTo>
                  <a:pt x="505873" y="3317838"/>
                </a:lnTo>
                <a:lnTo>
                  <a:pt x="423450" y="3260897"/>
                </a:lnTo>
                <a:lnTo>
                  <a:pt x="342594" y="3201618"/>
                </a:lnTo>
                <a:lnTo>
                  <a:pt x="263375" y="3140038"/>
                </a:lnTo>
                <a:lnTo>
                  <a:pt x="185862" y="3076193"/>
                </a:lnTo>
                <a:lnTo>
                  <a:pt x="110125" y="3010117"/>
                </a:lnTo>
                <a:lnTo>
                  <a:pt x="36232" y="2941847"/>
                </a:lnTo>
                <a:lnTo>
                  <a:pt x="0" y="2906900"/>
                </a:lnTo>
                <a:lnTo>
                  <a:pt x="5988823" y="0"/>
                </a:lnTo>
                <a:lnTo>
                  <a:pt x="5988823" y="1304064"/>
                </a:lnTo>
                <a:lnTo>
                  <a:pt x="5970002" y="1368530"/>
                </a:lnTo>
                <a:lnTo>
                  <a:pt x="5939862" y="1463308"/>
                </a:lnTo>
                <a:lnTo>
                  <a:pt x="5907159" y="1557238"/>
                </a:lnTo>
                <a:lnTo>
                  <a:pt x="5871914" y="1650248"/>
                </a:lnTo>
                <a:lnTo>
                  <a:pt x="5834147" y="1742265"/>
                </a:lnTo>
                <a:lnTo>
                  <a:pt x="5793876" y="1833219"/>
                </a:lnTo>
                <a:lnTo>
                  <a:pt x="5751123" y="1923036"/>
                </a:lnTo>
                <a:lnTo>
                  <a:pt x="5705905" y="2011645"/>
                </a:lnTo>
                <a:lnTo>
                  <a:pt x="5658244" y="2098974"/>
                </a:lnTo>
                <a:lnTo>
                  <a:pt x="5608159" y="2184951"/>
                </a:lnTo>
                <a:lnTo>
                  <a:pt x="5555669" y="2269503"/>
                </a:lnTo>
                <a:lnTo>
                  <a:pt x="5500794" y="2352559"/>
                </a:lnTo>
                <a:lnTo>
                  <a:pt x="5443554" y="2434047"/>
                </a:lnTo>
                <a:lnTo>
                  <a:pt x="5384299" y="2513860"/>
                </a:lnTo>
                <a:lnTo>
                  <a:pt x="5323027" y="2592069"/>
                </a:lnTo>
                <a:lnTo>
                  <a:pt x="5259429" y="2668700"/>
                </a:lnTo>
                <a:lnTo>
                  <a:pt x="5193531" y="2743696"/>
                </a:lnTo>
                <a:lnTo>
                  <a:pt x="5125360" y="2817002"/>
                </a:lnTo>
                <a:lnTo>
                  <a:pt x="5054942" y="2888563"/>
                </a:lnTo>
                <a:lnTo>
                  <a:pt x="4982303" y="2958322"/>
                </a:lnTo>
                <a:lnTo>
                  <a:pt x="4907471" y="3026223"/>
                </a:lnTo>
                <a:lnTo>
                  <a:pt x="4830472" y="3092212"/>
                </a:lnTo>
                <a:lnTo>
                  <a:pt x="4751332" y="3156231"/>
                </a:lnTo>
                <a:lnTo>
                  <a:pt x="4670078" y="3218226"/>
                </a:lnTo>
                <a:lnTo>
                  <a:pt x="4586736" y="3278140"/>
                </a:lnTo>
                <a:lnTo>
                  <a:pt x="4501334" y="3335918"/>
                </a:lnTo>
                <a:lnTo>
                  <a:pt x="4413897" y="3391505"/>
                </a:lnTo>
                <a:lnTo>
                  <a:pt x="4324452" y="3444843"/>
                </a:lnTo>
                <a:lnTo>
                  <a:pt x="4233026" y="3495877"/>
                </a:lnTo>
                <a:lnTo>
                  <a:pt x="4139645" y="3544553"/>
                </a:lnTo>
                <a:close/>
              </a:path>
            </a:pathLst>
          </a:custGeom>
          <a:solidFill>
            <a:srgbClr val="04335C">
              <a:alpha val="1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238257" y="1411585"/>
            <a:ext cx="5050155" cy="2816225"/>
          </a:xfrm>
          <a:custGeom>
            <a:avLst/>
            <a:gdLst/>
            <a:ahLst/>
            <a:cxnLst/>
            <a:rect l="l" t="t" r="r" b="b"/>
            <a:pathLst>
              <a:path w="5050155" h="2816225">
                <a:moveTo>
                  <a:pt x="3200564" y="2429394"/>
                </a:moveTo>
                <a:lnTo>
                  <a:pt x="3105403" y="2475584"/>
                </a:lnTo>
                <a:lnTo>
                  <a:pt x="3009390" y="2518838"/>
                </a:lnTo>
                <a:lnTo>
                  <a:pt x="2912733" y="2559096"/>
                </a:lnTo>
                <a:lnTo>
                  <a:pt x="2815492" y="2596373"/>
                </a:lnTo>
                <a:lnTo>
                  <a:pt x="2717727" y="2630682"/>
                </a:lnTo>
                <a:lnTo>
                  <a:pt x="2619499" y="2662036"/>
                </a:lnTo>
                <a:lnTo>
                  <a:pt x="2520867" y="2690449"/>
                </a:lnTo>
                <a:lnTo>
                  <a:pt x="2421892" y="2715935"/>
                </a:lnTo>
                <a:lnTo>
                  <a:pt x="2322634" y="2738508"/>
                </a:lnTo>
                <a:lnTo>
                  <a:pt x="2223154" y="2758180"/>
                </a:lnTo>
                <a:lnTo>
                  <a:pt x="2123511" y="2774967"/>
                </a:lnTo>
                <a:lnTo>
                  <a:pt x="2023766" y="2788881"/>
                </a:lnTo>
                <a:lnTo>
                  <a:pt x="1923980" y="2799935"/>
                </a:lnTo>
                <a:lnTo>
                  <a:pt x="1824211" y="2808145"/>
                </a:lnTo>
                <a:lnTo>
                  <a:pt x="1724521" y="2813523"/>
                </a:lnTo>
                <a:lnTo>
                  <a:pt x="1624970" y="2816083"/>
                </a:lnTo>
                <a:lnTo>
                  <a:pt x="1525618" y="2815838"/>
                </a:lnTo>
                <a:lnTo>
                  <a:pt x="1476036" y="2814669"/>
                </a:lnTo>
                <a:lnTo>
                  <a:pt x="1376212" y="2810034"/>
                </a:lnTo>
                <a:lnTo>
                  <a:pt x="1276667" y="2802727"/>
                </a:lnTo>
                <a:lnTo>
                  <a:pt x="1177461" y="2792758"/>
                </a:lnTo>
                <a:lnTo>
                  <a:pt x="1078654" y="2780137"/>
                </a:lnTo>
                <a:lnTo>
                  <a:pt x="980306" y="2764874"/>
                </a:lnTo>
                <a:lnTo>
                  <a:pt x="882474" y="2746979"/>
                </a:lnTo>
                <a:lnTo>
                  <a:pt x="785221" y="2726462"/>
                </a:lnTo>
                <a:lnTo>
                  <a:pt x="688604" y="2703334"/>
                </a:lnTo>
                <a:lnTo>
                  <a:pt x="592683" y="2677604"/>
                </a:lnTo>
                <a:lnTo>
                  <a:pt x="497518" y="2649283"/>
                </a:lnTo>
                <a:lnTo>
                  <a:pt x="403169" y="2618380"/>
                </a:lnTo>
                <a:lnTo>
                  <a:pt x="309694" y="2584906"/>
                </a:lnTo>
                <a:lnTo>
                  <a:pt x="217154" y="2548872"/>
                </a:lnTo>
                <a:lnTo>
                  <a:pt x="125609" y="2510286"/>
                </a:lnTo>
                <a:lnTo>
                  <a:pt x="35117" y="2469160"/>
                </a:lnTo>
                <a:lnTo>
                  <a:pt x="0" y="2451082"/>
                </a:lnTo>
                <a:lnTo>
                  <a:pt x="5049742" y="0"/>
                </a:lnTo>
                <a:lnTo>
                  <a:pt x="5049742" y="188905"/>
                </a:lnTo>
                <a:lnTo>
                  <a:pt x="5030921" y="253371"/>
                </a:lnTo>
                <a:lnTo>
                  <a:pt x="5000781" y="348149"/>
                </a:lnTo>
                <a:lnTo>
                  <a:pt x="4968078" y="442079"/>
                </a:lnTo>
                <a:lnTo>
                  <a:pt x="4932833" y="535089"/>
                </a:lnTo>
                <a:lnTo>
                  <a:pt x="4895066" y="627107"/>
                </a:lnTo>
                <a:lnTo>
                  <a:pt x="4854795" y="718060"/>
                </a:lnTo>
                <a:lnTo>
                  <a:pt x="4812042" y="807877"/>
                </a:lnTo>
                <a:lnTo>
                  <a:pt x="4766824" y="896486"/>
                </a:lnTo>
                <a:lnTo>
                  <a:pt x="4719163" y="983815"/>
                </a:lnTo>
                <a:lnTo>
                  <a:pt x="4669078" y="1069792"/>
                </a:lnTo>
                <a:lnTo>
                  <a:pt x="4616588" y="1154344"/>
                </a:lnTo>
                <a:lnTo>
                  <a:pt x="4561713" y="1237400"/>
                </a:lnTo>
                <a:lnTo>
                  <a:pt x="4504473" y="1318888"/>
                </a:lnTo>
                <a:lnTo>
                  <a:pt x="4445218" y="1398701"/>
                </a:lnTo>
                <a:lnTo>
                  <a:pt x="4383946" y="1476910"/>
                </a:lnTo>
                <a:lnTo>
                  <a:pt x="4320348" y="1553541"/>
                </a:lnTo>
                <a:lnTo>
                  <a:pt x="4254450" y="1628537"/>
                </a:lnTo>
                <a:lnTo>
                  <a:pt x="4186279" y="1701843"/>
                </a:lnTo>
                <a:lnTo>
                  <a:pt x="4115861" y="1773404"/>
                </a:lnTo>
                <a:lnTo>
                  <a:pt x="4043222" y="1843163"/>
                </a:lnTo>
                <a:lnTo>
                  <a:pt x="3968390" y="1911064"/>
                </a:lnTo>
                <a:lnTo>
                  <a:pt x="3891391" y="1977053"/>
                </a:lnTo>
                <a:lnTo>
                  <a:pt x="3812251" y="2041072"/>
                </a:lnTo>
                <a:lnTo>
                  <a:pt x="3730997" y="2103067"/>
                </a:lnTo>
                <a:lnTo>
                  <a:pt x="3647656" y="2162981"/>
                </a:lnTo>
                <a:lnTo>
                  <a:pt x="3562253" y="2220760"/>
                </a:lnTo>
                <a:lnTo>
                  <a:pt x="3474816" y="2276346"/>
                </a:lnTo>
                <a:lnTo>
                  <a:pt x="3385371" y="2329684"/>
                </a:lnTo>
                <a:lnTo>
                  <a:pt x="3293945" y="2380719"/>
                </a:lnTo>
                <a:lnTo>
                  <a:pt x="3200564" y="2429394"/>
                </a:lnTo>
                <a:close/>
              </a:path>
            </a:pathLst>
          </a:custGeom>
          <a:solidFill>
            <a:srgbClr val="04335C">
              <a:alpha val="627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710740" y="2772332"/>
            <a:ext cx="2999105" cy="1457325"/>
          </a:xfrm>
          <a:custGeom>
            <a:avLst/>
            <a:gdLst/>
            <a:ahLst/>
            <a:cxnLst/>
            <a:rect l="l" t="t" r="r" b="b"/>
            <a:pathLst>
              <a:path w="2999105" h="1457325">
                <a:moveTo>
                  <a:pt x="1677112" y="1093807"/>
                </a:moveTo>
                <a:lnTo>
                  <a:pt x="1581444" y="1138564"/>
                </a:lnTo>
                <a:lnTo>
                  <a:pt x="1485102" y="1180318"/>
                </a:lnTo>
                <a:lnTo>
                  <a:pt x="1388146" y="1219084"/>
                </a:lnTo>
                <a:lnTo>
                  <a:pt x="1290635" y="1254875"/>
                </a:lnTo>
                <a:lnTo>
                  <a:pt x="1192631" y="1287705"/>
                </a:lnTo>
                <a:lnTo>
                  <a:pt x="1094193" y="1317587"/>
                </a:lnTo>
                <a:lnTo>
                  <a:pt x="995382" y="1344535"/>
                </a:lnTo>
                <a:lnTo>
                  <a:pt x="896259" y="1368562"/>
                </a:lnTo>
                <a:lnTo>
                  <a:pt x="796882" y="1389683"/>
                </a:lnTo>
                <a:lnTo>
                  <a:pt x="697313" y="1407911"/>
                </a:lnTo>
                <a:lnTo>
                  <a:pt x="597611" y="1423260"/>
                </a:lnTo>
                <a:lnTo>
                  <a:pt x="497838" y="1435742"/>
                </a:lnTo>
                <a:lnTo>
                  <a:pt x="398053" y="1445373"/>
                </a:lnTo>
                <a:lnTo>
                  <a:pt x="298316" y="1452165"/>
                </a:lnTo>
                <a:lnTo>
                  <a:pt x="198688" y="1456132"/>
                </a:lnTo>
                <a:lnTo>
                  <a:pt x="99229" y="1457288"/>
                </a:lnTo>
                <a:lnTo>
                  <a:pt x="0" y="1455646"/>
                </a:lnTo>
                <a:lnTo>
                  <a:pt x="2998937" y="0"/>
                </a:lnTo>
                <a:lnTo>
                  <a:pt x="2938838" y="78977"/>
                </a:lnTo>
                <a:lnTo>
                  <a:pt x="2876400" y="156404"/>
                </a:lnTo>
                <a:lnTo>
                  <a:pt x="2811649" y="232224"/>
                </a:lnTo>
                <a:lnTo>
                  <a:pt x="2744611" y="306383"/>
                </a:lnTo>
                <a:lnTo>
                  <a:pt x="2675313" y="378823"/>
                </a:lnTo>
                <a:lnTo>
                  <a:pt x="2603781" y="449490"/>
                </a:lnTo>
                <a:lnTo>
                  <a:pt x="2530042" y="518327"/>
                </a:lnTo>
                <a:lnTo>
                  <a:pt x="2454123" y="585279"/>
                </a:lnTo>
                <a:lnTo>
                  <a:pt x="2376051" y="650290"/>
                </a:lnTo>
                <a:lnTo>
                  <a:pt x="2295850" y="713304"/>
                </a:lnTo>
                <a:lnTo>
                  <a:pt x="2213549" y="774265"/>
                </a:lnTo>
                <a:lnTo>
                  <a:pt x="2129174" y="833119"/>
                </a:lnTo>
                <a:lnTo>
                  <a:pt x="2042751" y="889808"/>
                </a:lnTo>
                <a:lnTo>
                  <a:pt x="1954307" y="944277"/>
                </a:lnTo>
                <a:lnTo>
                  <a:pt x="1863868" y="996470"/>
                </a:lnTo>
                <a:lnTo>
                  <a:pt x="1771461" y="1046332"/>
                </a:lnTo>
                <a:lnTo>
                  <a:pt x="1677112" y="1093807"/>
                </a:lnTo>
                <a:close/>
              </a:path>
            </a:pathLst>
          </a:custGeom>
          <a:solidFill>
            <a:srgbClr val="04335C">
              <a:alpha val="119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205733" y="0"/>
            <a:ext cx="2854325" cy="1349375"/>
          </a:xfrm>
          <a:custGeom>
            <a:avLst/>
            <a:gdLst/>
            <a:ahLst/>
            <a:cxnLst/>
            <a:rect l="l" t="t" r="r" b="b"/>
            <a:pathLst>
              <a:path w="2854325" h="1349375">
                <a:moveTo>
                  <a:pt x="2853825" y="0"/>
                </a:moveTo>
                <a:lnTo>
                  <a:pt x="74791" y="1348909"/>
                </a:lnTo>
                <a:lnTo>
                  <a:pt x="55712" y="1250066"/>
                </a:lnTo>
                <a:lnTo>
                  <a:pt x="39433" y="1151023"/>
                </a:lnTo>
                <a:lnTo>
                  <a:pt x="25952" y="1051841"/>
                </a:lnTo>
                <a:lnTo>
                  <a:pt x="15269" y="952582"/>
                </a:lnTo>
                <a:lnTo>
                  <a:pt x="7383" y="853307"/>
                </a:lnTo>
                <a:lnTo>
                  <a:pt x="2293" y="754077"/>
                </a:lnTo>
                <a:lnTo>
                  <a:pt x="0" y="654953"/>
                </a:lnTo>
                <a:lnTo>
                  <a:pt x="501" y="555997"/>
                </a:lnTo>
                <a:lnTo>
                  <a:pt x="3796" y="457270"/>
                </a:lnTo>
                <a:lnTo>
                  <a:pt x="9885" y="358834"/>
                </a:lnTo>
                <a:lnTo>
                  <a:pt x="18767" y="260750"/>
                </a:lnTo>
                <a:lnTo>
                  <a:pt x="30440" y="163078"/>
                </a:lnTo>
                <a:lnTo>
                  <a:pt x="45266" y="60667"/>
                </a:lnTo>
                <a:lnTo>
                  <a:pt x="55500" y="0"/>
                </a:lnTo>
                <a:lnTo>
                  <a:pt x="2853825" y="0"/>
                </a:lnTo>
                <a:close/>
              </a:path>
            </a:pathLst>
          </a:custGeom>
          <a:solidFill>
            <a:srgbClr val="04335C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995585" y="0"/>
            <a:ext cx="8290559" cy="3389629"/>
          </a:xfrm>
          <a:custGeom>
            <a:avLst/>
            <a:gdLst/>
            <a:ahLst/>
            <a:cxnLst/>
            <a:rect l="l" t="t" r="r" b="b"/>
            <a:pathLst>
              <a:path w="8290559" h="3389629">
                <a:moveTo>
                  <a:pt x="8290005" y="269083"/>
                </a:moveTo>
                <a:lnTo>
                  <a:pt x="2378823" y="3138298"/>
                </a:lnTo>
                <a:lnTo>
                  <a:pt x="2335686" y="3145119"/>
                </a:lnTo>
                <a:lnTo>
                  <a:pt x="2298394" y="3163220"/>
                </a:lnTo>
                <a:lnTo>
                  <a:pt x="2255858" y="3169749"/>
                </a:lnTo>
                <a:lnTo>
                  <a:pt x="2184883" y="3190083"/>
                </a:lnTo>
                <a:lnTo>
                  <a:pt x="2109345" y="3198514"/>
                </a:lnTo>
                <a:lnTo>
                  <a:pt x="1905422" y="3255145"/>
                </a:lnTo>
                <a:lnTo>
                  <a:pt x="1833971" y="3261592"/>
                </a:lnTo>
                <a:lnTo>
                  <a:pt x="1705357" y="3295786"/>
                </a:lnTo>
                <a:lnTo>
                  <a:pt x="1637133" y="3300666"/>
                </a:lnTo>
                <a:lnTo>
                  <a:pt x="1575561" y="3316436"/>
                </a:lnTo>
                <a:lnTo>
                  <a:pt x="1509566" y="3320235"/>
                </a:lnTo>
                <a:lnTo>
                  <a:pt x="1392094" y="3349020"/>
                </a:lnTo>
                <a:lnTo>
                  <a:pt x="1329557" y="3351141"/>
                </a:lnTo>
                <a:lnTo>
                  <a:pt x="1273748" y="3364113"/>
                </a:lnTo>
                <a:lnTo>
                  <a:pt x="1213594" y="3365077"/>
                </a:lnTo>
                <a:lnTo>
                  <a:pt x="1160199" y="3376877"/>
                </a:lnTo>
                <a:lnTo>
                  <a:pt x="1102488" y="3376656"/>
                </a:lnTo>
                <a:lnTo>
                  <a:pt x="1046022" y="3375829"/>
                </a:lnTo>
                <a:lnTo>
                  <a:pt x="996362" y="3385816"/>
                </a:lnTo>
                <a:lnTo>
                  <a:pt x="942433" y="3383759"/>
                </a:lnTo>
                <a:lnTo>
                  <a:pt x="889795" y="3381075"/>
                </a:lnTo>
                <a:lnTo>
                  <a:pt x="844009" y="3389182"/>
                </a:lnTo>
                <a:lnTo>
                  <a:pt x="794000" y="3385221"/>
                </a:lnTo>
                <a:lnTo>
                  <a:pt x="745328" y="3380612"/>
                </a:lnTo>
                <a:lnTo>
                  <a:pt x="703555" y="3386771"/>
                </a:lnTo>
                <a:lnTo>
                  <a:pt x="657605" y="3380841"/>
                </a:lnTo>
                <a:lnTo>
                  <a:pt x="613038" y="3374239"/>
                </a:lnTo>
                <a:lnTo>
                  <a:pt x="575416" y="3378383"/>
                </a:lnTo>
                <a:lnTo>
                  <a:pt x="533663" y="3370416"/>
                </a:lnTo>
                <a:lnTo>
                  <a:pt x="493340" y="3361754"/>
                </a:lnTo>
                <a:lnTo>
                  <a:pt x="454463" y="3352391"/>
                </a:lnTo>
                <a:lnTo>
                  <a:pt x="417046" y="3342318"/>
                </a:lnTo>
                <a:lnTo>
                  <a:pt x="381105" y="3331529"/>
                </a:lnTo>
                <a:lnTo>
                  <a:pt x="352201" y="3331442"/>
                </a:lnTo>
                <a:lnTo>
                  <a:pt x="287839" y="3306214"/>
                </a:lnTo>
                <a:lnTo>
                  <a:pt x="229628" y="3278001"/>
                </a:lnTo>
                <a:lnTo>
                  <a:pt x="177691" y="3246743"/>
                </a:lnTo>
                <a:lnTo>
                  <a:pt x="132152" y="3212379"/>
                </a:lnTo>
                <a:lnTo>
                  <a:pt x="93134" y="3174850"/>
                </a:lnTo>
                <a:lnTo>
                  <a:pt x="60759" y="3134096"/>
                </a:lnTo>
                <a:lnTo>
                  <a:pt x="35152" y="3090057"/>
                </a:lnTo>
                <a:lnTo>
                  <a:pt x="16500" y="3042643"/>
                </a:lnTo>
                <a:lnTo>
                  <a:pt x="4825" y="2991842"/>
                </a:lnTo>
                <a:lnTo>
                  <a:pt x="0" y="2937716"/>
                </a:lnTo>
                <a:lnTo>
                  <a:pt x="116" y="2909425"/>
                </a:lnTo>
                <a:lnTo>
                  <a:pt x="1898" y="2880326"/>
                </a:lnTo>
                <a:lnTo>
                  <a:pt x="5330" y="2850426"/>
                </a:lnTo>
                <a:lnTo>
                  <a:pt x="15940" y="2831159"/>
                </a:lnTo>
                <a:lnTo>
                  <a:pt x="22622" y="2799682"/>
                </a:lnTo>
                <a:lnTo>
                  <a:pt x="40777" y="2734401"/>
                </a:lnTo>
                <a:lnTo>
                  <a:pt x="65213" y="2666072"/>
                </a:lnTo>
                <a:lnTo>
                  <a:pt x="79747" y="2630784"/>
                </a:lnTo>
                <a:lnTo>
                  <a:pt x="95804" y="2594756"/>
                </a:lnTo>
                <a:lnTo>
                  <a:pt x="113367" y="2557997"/>
                </a:lnTo>
                <a:lnTo>
                  <a:pt x="137968" y="2531939"/>
                </a:lnTo>
                <a:lnTo>
                  <a:pt x="158498" y="2493740"/>
                </a:lnTo>
                <a:lnTo>
                  <a:pt x="180488" y="2454832"/>
                </a:lnTo>
                <a:lnTo>
                  <a:pt x="203922" y="2415224"/>
                </a:lnTo>
                <a:lnTo>
                  <a:pt x="234329" y="2386347"/>
                </a:lnTo>
                <a:lnTo>
                  <a:pt x="260603" y="2345360"/>
                </a:lnTo>
                <a:lnTo>
                  <a:pt x="288273" y="2303696"/>
                </a:lnTo>
                <a:lnTo>
                  <a:pt x="317324" y="2261361"/>
                </a:lnTo>
                <a:lnTo>
                  <a:pt x="353285" y="2229789"/>
                </a:lnTo>
                <a:lnTo>
                  <a:pt x="385049" y="2186137"/>
                </a:lnTo>
                <a:lnTo>
                  <a:pt x="418146" y="2141838"/>
                </a:lnTo>
                <a:lnTo>
                  <a:pt x="458107" y="2108324"/>
                </a:lnTo>
                <a:lnTo>
                  <a:pt x="493823" y="2062754"/>
                </a:lnTo>
                <a:lnTo>
                  <a:pt x="536370" y="2027985"/>
                </a:lnTo>
                <a:lnTo>
                  <a:pt x="574642" y="1981175"/>
                </a:lnTo>
                <a:lnTo>
                  <a:pt x="619713" y="1945181"/>
                </a:lnTo>
                <a:lnTo>
                  <a:pt x="660477" y="1897160"/>
                </a:lnTo>
                <a:lnTo>
                  <a:pt x="702463" y="1848547"/>
                </a:lnTo>
                <a:lnTo>
                  <a:pt x="801131" y="1772420"/>
                </a:lnTo>
                <a:lnTo>
                  <a:pt x="846690" y="1722073"/>
                </a:lnTo>
                <a:lnTo>
                  <a:pt x="898953" y="1682588"/>
                </a:lnTo>
                <a:lnTo>
                  <a:pt x="946815" y="1631122"/>
                </a:lnTo>
                <a:lnTo>
                  <a:pt x="1056995" y="1549408"/>
                </a:lnTo>
                <a:lnTo>
                  <a:pt x="1108192" y="1496324"/>
                </a:lnTo>
                <a:lnTo>
                  <a:pt x="1284835" y="1368232"/>
                </a:lnTo>
                <a:lnTo>
                  <a:pt x="1291076" y="1407554"/>
                </a:lnTo>
                <a:lnTo>
                  <a:pt x="1303388" y="1458046"/>
                </a:lnTo>
                <a:lnTo>
                  <a:pt x="1316227" y="1508282"/>
                </a:lnTo>
                <a:lnTo>
                  <a:pt x="1329592" y="1558263"/>
                </a:lnTo>
                <a:lnTo>
                  <a:pt x="1343484" y="1607988"/>
                </a:lnTo>
                <a:lnTo>
                  <a:pt x="1357902" y="1657458"/>
                </a:lnTo>
                <a:lnTo>
                  <a:pt x="1367301" y="1695247"/>
                </a:lnTo>
                <a:lnTo>
                  <a:pt x="1382772" y="1744205"/>
                </a:lnTo>
                <a:lnTo>
                  <a:pt x="1398770" y="1792908"/>
                </a:lnTo>
                <a:lnTo>
                  <a:pt x="1353145" y="1843288"/>
                </a:lnTo>
                <a:lnTo>
                  <a:pt x="1312390" y="1891304"/>
                </a:lnTo>
                <a:lnTo>
                  <a:pt x="1276617" y="1936902"/>
                </a:lnTo>
                <a:lnTo>
                  <a:pt x="1245937" y="1980028"/>
                </a:lnTo>
                <a:lnTo>
                  <a:pt x="1226008" y="2032052"/>
                </a:lnTo>
                <a:lnTo>
                  <a:pt x="1205852" y="2070070"/>
                </a:lnTo>
                <a:lnTo>
                  <a:pt x="1191125" y="2105452"/>
                </a:lnTo>
                <a:lnTo>
                  <a:pt x="1181941" y="2138144"/>
                </a:lnTo>
                <a:lnTo>
                  <a:pt x="1183956" y="2179516"/>
                </a:lnTo>
                <a:lnTo>
                  <a:pt x="1194307" y="2230960"/>
                </a:lnTo>
                <a:lnTo>
                  <a:pt x="1214327" y="2263594"/>
                </a:lnTo>
                <a:lnTo>
                  <a:pt x="1263060" y="2296408"/>
                </a:lnTo>
                <a:lnTo>
                  <a:pt x="1302523" y="2319604"/>
                </a:lnTo>
                <a:lnTo>
                  <a:pt x="1342580" y="2328395"/>
                </a:lnTo>
                <a:lnTo>
                  <a:pt x="1388607" y="2334288"/>
                </a:lnTo>
                <a:lnTo>
                  <a:pt x="1445978" y="2348792"/>
                </a:lnTo>
                <a:lnTo>
                  <a:pt x="1503432" y="2349138"/>
                </a:lnTo>
                <a:lnTo>
                  <a:pt x="1566344" y="2346836"/>
                </a:lnTo>
                <a:lnTo>
                  <a:pt x="1634543" y="2341967"/>
                </a:lnTo>
                <a:lnTo>
                  <a:pt x="1663728" y="2341917"/>
                </a:lnTo>
                <a:lnTo>
                  <a:pt x="1693700" y="2341487"/>
                </a:lnTo>
                <a:lnTo>
                  <a:pt x="1724449" y="2340678"/>
                </a:lnTo>
                <a:lnTo>
                  <a:pt x="1750423" y="2328071"/>
                </a:lnTo>
                <a:lnTo>
                  <a:pt x="1782705" y="2326519"/>
                </a:lnTo>
                <a:lnTo>
                  <a:pt x="1815741" y="2324600"/>
                </a:lnTo>
                <a:lnTo>
                  <a:pt x="1849525" y="2322319"/>
                </a:lnTo>
                <a:lnTo>
                  <a:pt x="1884047" y="2319680"/>
                </a:lnTo>
                <a:lnTo>
                  <a:pt x="1913755" y="2305260"/>
                </a:lnTo>
                <a:lnTo>
                  <a:pt x="1986424" y="2298221"/>
                </a:lnTo>
                <a:lnTo>
                  <a:pt x="2023823" y="2294185"/>
                </a:lnTo>
                <a:lnTo>
                  <a:pt x="2056377" y="2278384"/>
                </a:lnTo>
                <a:lnTo>
                  <a:pt x="2134645" y="2268628"/>
                </a:lnTo>
                <a:lnTo>
                  <a:pt x="2169251" y="2251830"/>
                </a:lnTo>
                <a:lnTo>
                  <a:pt x="2251553" y="2240116"/>
                </a:lnTo>
                <a:lnTo>
                  <a:pt x="2288142" y="2222356"/>
                </a:lnTo>
                <a:lnTo>
                  <a:pt x="2374338" y="2208752"/>
                </a:lnTo>
                <a:lnTo>
                  <a:pt x="2412838" y="2190064"/>
                </a:lnTo>
                <a:lnTo>
                  <a:pt x="2502787" y="2174638"/>
                </a:lnTo>
                <a:lnTo>
                  <a:pt x="2543128" y="2155057"/>
                </a:lnTo>
                <a:lnTo>
                  <a:pt x="2589613" y="2146611"/>
                </a:lnTo>
                <a:lnTo>
                  <a:pt x="2631143" y="2126453"/>
                </a:lnTo>
                <a:lnTo>
                  <a:pt x="2678801" y="2117437"/>
                </a:lnTo>
                <a:lnTo>
                  <a:pt x="2721488" y="2096717"/>
                </a:lnTo>
                <a:lnTo>
                  <a:pt x="2819645" y="2077307"/>
                </a:lnTo>
                <a:lnTo>
                  <a:pt x="2864009" y="2055773"/>
                </a:lnTo>
                <a:lnTo>
                  <a:pt x="2914462" y="2045401"/>
                </a:lnTo>
                <a:lnTo>
                  <a:pt x="2959904" y="2023344"/>
                </a:lnTo>
                <a:lnTo>
                  <a:pt x="3011420" y="2012456"/>
                </a:lnTo>
                <a:lnTo>
                  <a:pt x="3057910" y="1989890"/>
                </a:lnTo>
                <a:lnTo>
                  <a:pt x="3110458" y="1978501"/>
                </a:lnTo>
                <a:lnTo>
                  <a:pt x="3157964" y="1955442"/>
                </a:lnTo>
                <a:lnTo>
                  <a:pt x="3211512" y="1943568"/>
                </a:lnTo>
                <a:lnTo>
                  <a:pt x="3308975" y="1896260"/>
                </a:lnTo>
                <a:lnTo>
                  <a:pt x="3363966" y="1883686"/>
                </a:lnTo>
                <a:lnTo>
                  <a:pt x="3413876" y="1859460"/>
                </a:lnTo>
                <a:lnTo>
                  <a:pt x="3469788" y="1846438"/>
                </a:lnTo>
                <a:lnTo>
                  <a:pt x="3571863" y="1796892"/>
                </a:lnTo>
                <a:lnTo>
                  <a:pt x="3629100" y="1783227"/>
                </a:lnTo>
                <a:lnTo>
                  <a:pt x="3733754" y="1732429"/>
                </a:lnTo>
                <a:lnTo>
                  <a:pt x="3792246" y="1718155"/>
                </a:lnTo>
                <a:lnTo>
                  <a:pt x="3899337" y="1666174"/>
                </a:lnTo>
                <a:lnTo>
                  <a:pt x="3959013" y="1651325"/>
                </a:lnTo>
                <a:lnTo>
                  <a:pt x="4123646" y="1571414"/>
                </a:lnTo>
                <a:lnTo>
                  <a:pt x="4184790" y="1555853"/>
                </a:lnTo>
                <a:lnTo>
                  <a:pt x="4410585" y="1446255"/>
                </a:lnTo>
                <a:lnTo>
                  <a:pt x="4473390" y="1429887"/>
                </a:lnTo>
                <a:lnTo>
                  <a:pt x="7418290" y="469"/>
                </a:lnTo>
                <a:lnTo>
                  <a:pt x="8288171" y="1750"/>
                </a:lnTo>
                <a:lnTo>
                  <a:pt x="8290005" y="269083"/>
                </a:lnTo>
                <a:close/>
              </a:path>
              <a:path w="8290559" h="3389629">
                <a:moveTo>
                  <a:pt x="7418290" y="469"/>
                </a:moveTo>
                <a:lnTo>
                  <a:pt x="5592364" y="886751"/>
                </a:lnTo>
                <a:lnTo>
                  <a:pt x="5644386" y="847383"/>
                </a:lnTo>
                <a:lnTo>
                  <a:pt x="5927439" y="709992"/>
                </a:lnTo>
                <a:lnTo>
                  <a:pt x="5977493" y="671580"/>
                </a:lnTo>
                <a:lnTo>
                  <a:pt x="6142125" y="591669"/>
                </a:lnTo>
                <a:lnTo>
                  <a:pt x="6190710" y="553970"/>
                </a:lnTo>
                <a:lnTo>
                  <a:pt x="6297802" y="501989"/>
                </a:lnTo>
                <a:lnTo>
                  <a:pt x="6345202" y="464865"/>
                </a:lnTo>
                <a:lnTo>
                  <a:pt x="6449856" y="414067"/>
                </a:lnTo>
                <a:lnTo>
                  <a:pt x="6496002" y="377551"/>
                </a:lnTo>
                <a:lnTo>
                  <a:pt x="6598076" y="328005"/>
                </a:lnTo>
                <a:lnTo>
                  <a:pt x="6642898" y="292133"/>
                </a:lnTo>
                <a:lnTo>
                  <a:pt x="6692807" y="267907"/>
                </a:lnTo>
                <a:lnTo>
                  <a:pt x="6736707" y="232482"/>
                </a:lnTo>
                <a:lnTo>
                  <a:pt x="6785678" y="208712"/>
                </a:lnTo>
                <a:lnTo>
                  <a:pt x="6828624" y="173749"/>
                </a:lnTo>
                <a:lnTo>
                  <a:pt x="6876626" y="150450"/>
                </a:lnTo>
                <a:lnTo>
                  <a:pt x="6918587" y="115965"/>
                </a:lnTo>
                <a:lnTo>
                  <a:pt x="7012079" y="70586"/>
                </a:lnTo>
                <a:lnTo>
                  <a:pt x="7092401" y="3364"/>
                </a:lnTo>
                <a:lnTo>
                  <a:pt x="7099333" y="0"/>
                </a:lnTo>
                <a:lnTo>
                  <a:pt x="7418290" y="469"/>
                </a:lnTo>
                <a:close/>
              </a:path>
              <a:path w="8290559" h="3389629">
                <a:moveTo>
                  <a:pt x="8191630" y="345067"/>
                </a:moveTo>
                <a:lnTo>
                  <a:pt x="2504455" y="3105551"/>
                </a:lnTo>
                <a:lnTo>
                  <a:pt x="2416711" y="3119907"/>
                </a:lnTo>
                <a:lnTo>
                  <a:pt x="8257193" y="285010"/>
                </a:lnTo>
                <a:lnTo>
                  <a:pt x="8191630" y="345067"/>
                </a:lnTo>
                <a:close/>
              </a:path>
              <a:path w="8290559" h="3389629">
                <a:moveTo>
                  <a:pt x="8085585" y="424774"/>
                </a:moveTo>
                <a:lnTo>
                  <a:pt x="2632684" y="3071545"/>
                </a:lnTo>
                <a:lnTo>
                  <a:pt x="2543216" y="3086737"/>
                </a:lnTo>
                <a:lnTo>
                  <a:pt x="8152870" y="363881"/>
                </a:lnTo>
                <a:lnTo>
                  <a:pt x="8085585" y="424774"/>
                </a:lnTo>
                <a:close/>
              </a:path>
              <a:path w="8290559" h="3389629">
                <a:moveTo>
                  <a:pt x="8011632" y="474787"/>
                </a:moveTo>
                <a:lnTo>
                  <a:pt x="2717728" y="3044383"/>
                </a:lnTo>
                <a:lnTo>
                  <a:pt x="2672294" y="3052319"/>
                </a:lnTo>
                <a:lnTo>
                  <a:pt x="8045975" y="444000"/>
                </a:lnTo>
                <a:lnTo>
                  <a:pt x="8011632" y="474787"/>
                </a:lnTo>
                <a:close/>
              </a:path>
              <a:path w="8290559" h="3389629">
                <a:moveTo>
                  <a:pt x="7936579" y="525334"/>
                </a:moveTo>
                <a:lnTo>
                  <a:pt x="2803872" y="3016686"/>
                </a:lnTo>
                <a:lnTo>
                  <a:pt x="2757891" y="3024888"/>
                </a:lnTo>
                <a:lnTo>
                  <a:pt x="7971469" y="494282"/>
                </a:lnTo>
                <a:lnTo>
                  <a:pt x="7936579" y="525334"/>
                </a:lnTo>
                <a:close/>
              </a:path>
              <a:path w="8290559" h="3389629">
                <a:moveTo>
                  <a:pt x="7860446" y="576405"/>
                </a:moveTo>
                <a:lnTo>
                  <a:pt x="2891097" y="2988465"/>
                </a:lnTo>
                <a:lnTo>
                  <a:pt x="2844578" y="2996928"/>
                </a:lnTo>
                <a:lnTo>
                  <a:pt x="7895873" y="545092"/>
                </a:lnTo>
                <a:lnTo>
                  <a:pt x="7860446" y="576405"/>
                </a:lnTo>
                <a:close/>
              </a:path>
              <a:path w="8290559" h="3389629">
                <a:moveTo>
                  <a:pt x="7783254" y="627990"/>
                </a:moveTo>
                <a:lnTo>
                  <a:pt x="2979380" y="2959731"/>
                </a:lnTo>
                <a:lnTo>
                  <a:pt x="2932334" y="2968449"/>
                </a:lnTo>
                <a:lnTo>
                  <a:pt x="7819208" y="596421"/>
                </a:lnTo>
                <a:lnTo>
                  <a:pt x="7783254" y="627990"/>
                </a:lnTo>
                <a:close/>
              </a:path>
              <a:path w="8290559" h="3389629">
                <a:moveTo>
                  <a:pt x="7705025" y="680078"/>
                </a:moveTo>
                <a:lnTo>
                  <a:pt x="3068700" y="2930493"/>
                </a:lnTo>
                <a:lnTo>
                  <a:pt x="3021139" y="2939462"/>
                </a:lnTo>
                <a:lnTo>
                  <a:pt x="7741495" y="648259"/>
                </a:lnTo>
                <a:lnTo>
                  <a:pt x="7705025" y="680078"/>
                </a:lnTo>
                <a:close/>
              </a:path>
              <a:path w="8290559" h="3389629">
                <a:moveTo>
                  <a:pt x="7625780" y="732660"/>
                </a:moveTo>
                <a:lnTo>
                  <a:pt x="3159037" y="2900762"/>
                </a:lnTo>
                <a:lnTo>
                  <a:pt x="3110970" y="2909976"/>
                </a:lnTo>
                <a:lnTo>
                  <a:pt x="7662755" y="700595"/>
                </a:lnTo>
                <a:lnTo>
                  <a:pt x="7625780" y="732660"/>
                </a:lnTo>
                <a:close/>
              </a:path>
              <a:path w="8290559" h="3389629">
                <a:moveTo>
                  <a:pt x="7545539" y="785725"/>
                </a:moveTo>
                <a:lnTo>
                  <a:pt x="3250368" y="2870547"/>
                </a:lnTo>
                <a:lnTo>
                  <a:pt x="3201807" y="2880002"/>
                </a:lnTo>
                <a:lnTo>
                  <a:pt x="7583010" y="753420"/>
                </a:lnTo>
                <a:lnTo>
                  <a:pt x="7545539" y="785725"/>
                </a:lnTo>
                <a:close/>
              </a:path>
              <a:path w="8290559" h="3389629">
                <a:moveTo>
                  <a:pt x="7464325" y="839262"/>
                </a:moveTo>
                <a:lnTo>
                  <a:pt x="3342674" y="2839860"/>
                </a:lnTo>
                <a:lnTo>
                  <a:pt x="3293628" y="2849550"/>
                </a:lnTo>
                <a:lnTo>
                  <a:pt x="7502280" y="806722"/>
                </a:lnTo>
                <a:lnTo>
                  <a:pt x="7464325" y="839262"/>
                </a:lnTo>
                <a:close/>
              </a:path>
              <a:path w="8290559" h="3389629">
                <a:moveTo>
                  <a:pt x="7382158" y="893262"/>
                </a:moveTo>
                <a:lnTo>
                  <a:pt x="3435932" y="2808711"/>
                </a:lnTo>
                <a:lnTo>
                  <a:pt x="3386413" y="2818630"/>
                </a:lnTo>
                <a:lnTo>
                  <a:pt x="7420586" y="860492"/>
                </a:lnTo>
                <a:lnTo>
                  <a:pt x="7382158" y="893262"/>
                </a:lnTo>
                <a:close/>
              </a:path>
              <a:path w="8290559" h="3389629">
                <a:moveTo>
                  <a:pt x="7299059" y="947714"/>
                </a:moveTo>
                <a:lnTo>
                  <a:pt x="3530122" y="2777109"/>
                </a:lnTo>
                <a:lnTo>
                  <a:pt x="3480139" y="2787253"/>
                </a:lnTo>
                <a:lnTo>
                  <a:pt x="7337951" y="914719"/>
                </a:lnTo>
                <a:lnTo>
                  <a:pt x="7299059" y="947714"/>
                </a:lnTo>
                <a:close/>
              </a:path>
              <a:path w="8290559" h="3389629">
                <a:moveTo>
                  <a:pt x="7169938" y="1024505"/>
                </a:moveTo>
                <a:lnTo>
                  <a:pt x="3670335" y="2723169"/>
                </a:lnTo>
                <a:lnTo>
                  <a:pt x="3619677" y="2733641"/>
                </a:lnTo>
                <a:lnTo>
                  <a:pt x="7209505" y="991183"/>
                </a:lnTo>
                <a:lnTo>
                  <a:pt x="7169938" y="1024505"/>
                </a:lnTo>
                <a:close/>
              </a:path>
              <a:path w="8290559" h="3389629">
                <a:moveTo>
                  <a:pt x="7038840" y="1102256"/>
                </a:moveTo>
                <a:lnTo>
                  <a:pt x="3812525" y="2668269"/>
                </a:lnTo>
                <a:lnTo>
                  <a:pt x="3761216" y="2679056"/>
                </a:lnTo>
                <a:lnTo>
                  <a:pt x="7079057" y="1068617"/>
                </a:lnTo>
                <a:lnTo>
                  <a:pt x="7038840" y="1102256"/>
                </a:lnTo>
                <a:close/>
              </a:path>
              <a:path w="8290559" h="3389629">
                <a:moveTo>
                  <a:pt x="6952226" y="1158414"/>
                </a:moveTo>
                <a:lnTo>
                  <a:pt x="3910230" y="2634961"/>
                </a:lnTo>
                <a:lnTo>
                  <a:pt x="3858500" y="2645953"/>
                </a:lnTo>
                <a:lnTo>
                  <a:pt x="6992864" y="1124571"/>
                </a:lnTo>
                <a:lnTo>
                  <a:pt x="6952226" y="1158414"/>
                </a:lnTo>
                <a:close/>
              </a:path>
              <a:path w="8290559" h="3389629">
                <a:moveTo>
                  <a:pt x="6770997" y="1260497"/>
                </a:moveTo>
                <a:lnTo>
                  <a:pt x="4102550" y="2555728"/>
                </a:lnTo>
                <a:lnTo>
                  <a:pt x="4050010" y="2567113"/>
                </a:lnTo>
                <a:lnTo>
                  <a:pt x="6812445" y="1226262"/>
                </a:lnTo>
                <a:lnTo>
                  <a:pt x="6770997" y="1260497"/>
                </a:lnTo>
                <a:close/>
              </a:path>
              <a:path w="8290559" h="3389629">
                <a:moveTo>
                  <a:pt x="6634395" y="1340919"/>
                </a:moveTo>
                <a:lnTo>
                  <a:pt x="4250243" y="2498157"/>
                </a:lnTo>
                <a:lnTo>
                  <a:pt x="4197124" y="2509823"/>
                </a:lnTo>
                <a:lnTo>
                  <a:pt x="6676423" y="1306402"/>
                </a:lnTo>
                <a:lnTo>
                  <a:pt x="6634395" y="1340919"/>
                </a:lnTo>
                <a:close/>
              </a:path>
              <a:path w="8290559" h="3389629">
                <a:moveTo>
                  <a:pt x="6447792" y="1445611"/>
                </a:moveTo>
                <a:lnTo>
                  <a:pt x="4447937" y="2416315"/>
                </a:lnTo>
                <a:lnTo>
                  <a:pt x="4394082" y="2428339"/>
                </a:lnTo>
                <a:lnTo>
                  <a:pt x="6490556" y="1410736"/>
                </a:lnTo>
                <a:lnTo>
                  <a:pt x="6447792" y="1445611"/>
                </a:lnTo>
                <a:close/>
              </a:path>
              <a:path w="8290559" h="3389629">
                <a:moveTo>
                  <a:pt x="6209181" y="1575546"/>
                </a:moveTo>
                <a:lnTo>
                  <a:pt x="4697640" y="2309230"/>
                </a:lnTo>
                <a:lnTo>
                  <a:pt x="4642924" y="2321671"/>
                </a:lnTo>
                <a:lnTo>
                  <a:pt x="6252806" y="1540255"/>
                </a:lnTo>
                <a:lnTo>
                  <a:pt x="6209181" y="1575546"/>
                </a:lnTo>
                <a:close/>
              </a:path>
              <a:path w="8290559" h="3389629">
                <a:moveTo>
                  <a:pt x="5815678" y="1780665"/>
                </a:moveTo>
                <a:lnTo>
                  <a:pt x="5102234" y="2126962"/>
                </a:lnTo>
                <a:lnTo>
                  <a:pt x="5046279" y="2140005"/>
                </a:lnTo>
                <a:lnTo>
                  <a:pt x="5860541" y="1744772"/>
                </a:lnTo>
                <a:lnTo>
                  <a:pt x="5815678" y="1780665"/>
                </a:lnTo>
                <a:close/>
              </a:path>
            </a:pathLst>
          </a:custGeom>
          <a:solidFill>
            <a:srgbClr val="6AD4C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01148" y="337920"/>
            <a:ext cx="4835525" cy="4948555"/>
          </a:xfrm>
          <a:custGeom>
            <a:avLst/>
            <a:gdLst/>
            <a:ahLst/>
            <a:cxnLst/>
            <a:rect l="l" t="t" r="r" b="b"/>
            <a:pathLst>
              <a:path w="4835525" h="4948555">
                <a:moveTo>
                  <a:pt x="421322" y="117386"/>
                </a:moveTo>
                <a:lnTo>
                  <a:pt x="420052" y="109689"/>
                </a:lnTo>
                <a:lnTo>
                  <a:pt x="414477" y="103276"/>
                </a:lnTo>
                <a:lnTo>
                  <a:pt x="405384" y="99809"/>
                </a:lnTo>
                <a:lnTo>
                  <a:pt x="257073" y="92760"/>
                </a:lnTo>
                <a:lnTo>
                  <a:pt x="251802" y="90932"/>
                </a:lnTo>
                <a:lnTo>
                  <a:pt x="248246" y="92659"/>
                </a:lnTo>
                <a:lnTo>
                  <a:pt x="246519" y="89103"/>
                </a:lnTo>
                <a:lnTo>
                  <a:pt x="125653" y="2895"/>
                </a:lnTo>
                <a:lnTo>
                  <a:pt x="116357" y="0"/>
                </a:lnTo>
                <a:lnTo>
                  <a:pt x="108000" y="1587"/>
                </a:lnTo>
                <a:lnTo>
                  <a:pt x="102247" y="6845"/>
                </a:lnTo>
                <a:lnTo>
                  <a:pt x="100774" y="14960"/>
                </a:lnTo>
                <a:lnTo>
                  <a:pt x="93738" y="163271"/>
                </a:lnTo>
                <a:lnTo>
                  <a:pt x="91909" y="168541"/>
                </a:lnTo>
                <a:lnTo>
                  <a:pt x="93624" y="172097"/>
                </a:lnTo>
                <a:lnTo>
                  <a:pt x="90081" y="173824"/>
                </a:lnTo>
                <a:lnTo>
                  <a:pt x="3860" y="294703"/>
                </a:lnTo>
                <a:lnTo>
                  <a:pt x="0" y="301993"/>
                </a:lnTo>
                <a:lnTo>
                  <a:pt x="1257" y="309676"/>
                </a:lnTo>
                <a:lnTo>
                  <a:pt x="6845" y="316090"/>
                </a:lnTo>
                <a:lnTo>
                  <a:pt x="15938" y="319570"/>
                </a:lnTo>
                <a:lnTo>
                  <a:pt x="164236" y="326618"/>
                </a:lnTo>
                <a:lnTo>
                  <a:pt x="169519" y="328447"/>
                </a:lnTo>
                <a:lnTo>
                  <a:pt x="173062" y="326720"/>
                </a:lnTo>
                <a:lnTo>
                  <a:pt x="174790" y="330276"/>
                </a:lnTo>
                <a:lnTo>
                  <a:pt x="295668" y="416483"/>
                </a:lnTo>
                <a:lnTo>
                  <a:pt x="302958" y="420344"/>
                </a:lnTo>
                <a:lnTo>
                  <a:pt x="310654" y="419087"/>
                </a:lnTo>
                <a:lnTo>
                  <a:pt x="317068" y="413499"/>
                </a:lnTo>
                <a:lnTo>
                  <a:pt x="320535" y="404406"/>
                </a:lnTo>
                <a:lnTo>
                  <a:pt x="327583" y="256108"/>
                </a:lnTo>
                <a:lnTo>
                  <a:pt x="329412" y="250825"/>
                </a:lnTo>
                <a:lnTo>
                  <a:pt x="327685" y="247281"/>
                </a:lnTo>
                <a:lnTo>
                  <a:pt x="331241" y="245554"/>
                </a:lnTo>
                <a:lnTo>
                  <a:pt x="417449" y="124675"/>
                </a:lnTo>
                <a:lnTo>
                  <a:pt x="421322" y="117386"/>
                </a:lnTo>
                <a:close/>
              </a:path>
              <a:path w="4835525" h="4948555">
                <a:moveTo>
                  <a:pt x="2184666" y="3773982"/>
                </a:moveTo>
                <a:lnTo>
                  <a:pt x="2179955" y="3749027"/>
                </a:lnTo>
                <a:lnTo>
                  <a:pt x="2162937" y="3729228"/>
                </a:lnTo>
                <a:lnTo>
                  <a:pt x="2136356" y="3720249"/>
                </a:lnTo>
                <a:lnTo>
                  <a:pt x="1684591" y="3698405"/>
                </a:lnTo>
                <a:lnTo>
                  <a:pt x="1677568" y="3696525"/>
                </a:lnTo>
                <a:lnTo>
                  <a:pt x="1670900" y="3693655"/>
                </a:lnTo>
                <a:lnTo>
                  <a:pt x="1302435" y="3431336"/>
                </a:lnTo>
                <a:lnTo>
                  <a:pt x="1276502" y="3421710"/>
                </a:lnTo>
                <a:lnTo>
                  <a:pt x="1251712" y="3426333"/>
                </a:lnTo>
                <a:lnTo>
                  <a:pt x="1232750" y="3442944"/>
                </a:lnTo>
                <a:lnTo>
                  <a:pt x="1224267" y="3469284"/>
                </a:lnTo>
                <a:lnTo>
                  <a:pt x="1202423" y="3921048"/>
                </a:lnTo>
                <a:lnTo>
                  <a:pt x="1200543" y="3928072"/>
                </a:lnTo>
                <a:lnTo>
                  <a:pt x="1197686" y="3934739"/>
                </a:lnTo>
                <a:lnTo>
                  <a:pt x="935355" y="4303192"/>
                </a:lnTo>
                <a:lnTo>
                  <a:pt x="924991" y="4327639"/>
                </a:lnTo>
                <a:lnTo>
                  <a:pt x="929703" y="4352595"/>
                </a:lnTo>
                <a:lnTo>
                  <a:pt x="946721" y="4372394"/>
                </a:lnTo>
                <a:lnTo>
                  <a:pt x="973302" y="4381373"/>
                </a:lnTo>
                <a:lnTo>
                  <a:pt x="1425067" y="4403217"/>
                </a:lnTo>
                <a:lnTo>
                  <a:pt x="1432090" y="4405096"/>
                </a:lnTo>
                <a:lnTo>
                  <a:pt x="1438757" y="4407954"/>
                </a:lnTo>
                <a:lnTo>
                  <a:pt x="1807222" y="4670272"/>
                </a:lnTo>
                <a:lnTo>
                  <a:pt x="1831657" y="4680636"/>
                </a:lnTo>
                <a:lnTo>
                  <a:pt x="1856613" y="4675937"/>
                </a:lnTo>
                <a:lnTo>
                  <a:pt x="1876412" y="4658919"/>
                </a:lnTo>
                <a:lnTo>
                  <a:pt x="1885391" y="4632337"/>
                </a:lnTo>
                <a:lnTo>
                  <a:pt x="1907235" y="4180560"/>
                </a:lnTo>
                <a:lnTo>
                  <a:pt x="1909114" y="4173550"/>
                </a:lnTo>
                <a:lnTo>
                  <a:pt x="1911972" y="4166882"/>
                </a:lnTo>
                <a:lnTo>
                  <a:pt x="2174303" y="3798417"/>
                </a:lnTo>
                <a:lnTo>
                  <a:pt x="2184666" y="3773982"/>
                </a:lnTo>
                <a:close/>
              </a:path>
              <a:path w="4835525" h="4948555">
                <a:moveTo>
                  <a:pt x="4835195" y="4556620"/>
                </a:moveTo>
                <a:lnTo>
                  <a:pt x="4832909" y="4545114"/>
                </a:lnTo>
                <a:lnTo>
                  <a:pt x="4825289" y="4536186"/>
                </a:lnTo>
                <a:lnTo>
                  <a:pt x="4813617" y="4532515"/>
                </a:lnTo>
                <a:lnTo>
                  <a:pt x="4621161" y="4524959"/>
                </a:lnTo>
                <a:lnTo>
                  <a:pt x="4617605" y="4526673"/>
                </a:lnTo>
                <a:lnTo>
                  <a:pt x="4615891" y="4523130"/>
                </a:lnTo>
                <a:lnTo>
                  <a:pt x="4610608" y="4521301"/>
                </a:lnTo>
                <a:lnTo>
                  <a:pt x="4454728" y="4408170"/>
                </a:lnTo>
                <a:lnTo>
                  <a:pt x="4444758" y="4405604"/>
                </a:lnTo>
                <a:lnTo>
                  <a:pt x="4434408" y="4408157"/>
                </a:lnTo>
                <a:lnTo>
                  <a:pt x="4425327" y="4415028"/>
                </a:lnTo>
                <a:lnTo>
                  <a:pt x="4419193" y="4425416"/>
                </a:lnTo>
                <a:lnTo>
                  <a:pt x="4411624" y="4617885"/>
                </a:lnTo>
                <a:lnTo>
                  <a:pt x="4413351" y="4621428"/>
                </a:lnTo>
                <a:lnTo>
                  <a:pt x="4409795" y="4623155"/>
                </a:lnTo>
                <a:lnTo>
                  <a:pt x="4407967" y="4628439"/>
                </a:lnTo>
                <a:lnTo>
                  <a:pt x="4294848" y="4784318"/>
                </a:lnTo>
                <a:lnTo>
                  <a:pt x="4290517" y="4795748"/>
                </a:lnTo>
                <a:lnTo>
                  <a:pt x="4292816" y="4807267"/>
                </a:lnTo>
                <a:lnTo>
                  <a:pt x="4300436" y="4816183"/>
                </a:lnTo>
                <a:lnTo>
                  <a:pt x="4312094" y="4819853"/>
                </a:lnTo>
                <a:lnTo>
                  <a:pt x="4504550" y="4827422"/>
                </a:lnTo>
                <a:lnTo>
                  <a:pt x="4508106" y="4825695"/>
                </a:lnTo>
                <a:lnTo>
                  <a:pt x="4509833" y="4829251"/>
                </a:lnTo>
                <a:lnTo>
                  <a:pt x="4515104" y="4831080"/>
                </a:lnTo>
                <a:lnTo>
                  <a:pt x="4670996" y="4944199"/>
                </a:lnTo>
                <a:lnTo>
                  <a:pt x="4682426" y="4948529"/>
                </a:lnTo>
                <a:lnTo>
                  <a:pt x="4693932" y="4946231"/>
                </a:lnTo>
                <a:lnTo>
                  <a:pt x="4702861" y="4938611"/>
                </a:lnTo>
                <a:lnTo>
                  <a:pt x="4706531" y="4926952"/>
                </a:lnTo>
                <a:lnTo>
                  <a:pt x="4714087" y="4734496"/>
                </a:lnTo>
                <a:lnTo>
                  <a:pt x="4712373" y="4730940"/>
                </a:lnTo>
                <a:lnTo>
                  <a:pt x="4715916" y="4729213"/>
                </a:lnTo>
                <a:lnTo>
                  <a:pt x="4717745" y="4723930"/>
                </a:lnTo>
                <a:lnTo>
                  <a:pt x="4830864" y="4568050"/>
                </a:lnTo>
                <a:lnTo>
                  <a:pt x="4835195" y="4556620"/>
                </a:lnTo>
                <a:close/>
              </a:path>
            </a:pathLst>
          </a:custGeom>
          <a:solidFill>
            <a:srgbClr val="E2EC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301148" y="337920"/>
            <a:ext cx="4835525" cy="4948555"/>
          </a:xfrm>
          <a:custGeom>
            <a:avLst/>
            <a:gdLst/>
            <a:ahLst/>
            <a:cxnLst/>
            <a:rect l="l" t="t" r="r" b="b"/>
            <a:pathLst>
              <a:path w="4835525" h="4948555">
                <a:moveTo>
                  <a:pt x="421322" y="117386"/>
                </a:moveTo>
                <a:lnTo>
                  <a:pt x="420052" y="109689"/>
                </a:lnTo>
                <a:lnTo>
                  <a:pt x="414477" y="103276"/>
                </a:lnTo>
                <a:lnTo>
                  <a:pt x="405384" y="99809"/>
                </a:lnTo>
                <a:lnTo>
                  <a:pt x="257073" y="92760"/>
                </a:lnTo>
                <a:lnTo>
                  <a:pt x="251802" y="90932"/>
                </a:lnTo>
                <a:lnTo>
                  <a:pt x="248246" y="92659"/>
                </a:lnTo>
                <a:lnTo>
                  <a:pt x="246519" y="89103"/>
                </a:lnTo>
                <a:lnTo>
                  <a:pt x="125653" y="2895"/>
                </a:lnTo>
                <a:lnTo>
                  <a:pt x="116357" y="0"/>
                </a:lnTo>
                <a:lnTo>
                  <a:pt x="108000" y="1587"/>
                </a:lnTo>
                <a:lnTo>
                  <a:pt x="102247" y="6845"/>
                </a:lnTo>
                <a:lnTo>
                  <a:pt x="100774" y="14960"/>
                </a:lnTo>
                <a:lnTo>
                  <a:pt x="93738" y="163271"/>
                </a:lnTo>
                <a:lnTo>
                  <a:pt x="91909" y="168541"/>
                </a:lnTo>
                <a:lnTo>
                  <a:pt x="93624" y="172097"/>
                </a:lnTo>
                <a:lnTo>
                  <a:pt x="90081" y="173824"/>
                </a:lnTo>
                <a:lnTo>
                  <a:pt x="3860" y="294703"/>
                </a:lnTo>
                <a:lnTo>
                  <a:pt x="0" y="301993"/>
                </a:lnTo>
                <a:lnTo>
                  <a:pt x="1257" y="309676"/>
                </a:lnTo>
                <a:lnTo>
                  <a:pt x="6845" y="316090"/>
                </a:lnTo>
                <a:lnTo>
                  <a:pt x="15938" y="319570"/>
                </a:lnTo>
                <a:lnTo>
                  <a:pt x="164236" y="326618"/>
                </a:lnTo>
                <a:lnTo>
                  <a:pt x="169519" y="328447"/>
                </a:lnTo>
                <a:lnTo>
                  <a:pt x="173062" y="326720"/>
                </a:lnTo>
                <a:lnTo>
                  <a:pt x="174790" y="330276"/>
                </a:lnTo>
                <a:lnTo>
                  <a:pt x="295668" y="416483"/>
                </a:lnTo>
                <a:lnTo>
                  <a:pt x="302958" y="420344"/>
                </a:lnTo>
                <a:lnTo>
                  <a:pt x="310654" y="419087"/>
                </a:lnTo>
                <a:lnTo>
                  <a:pt x="317068" y="413499"/>
                </a:lnTo>
                <a:lnTo>
                  <a:pt x="320535" y="404406"/>
                </a:lnTo>
                <a:lnTo>
                  <a:pt x="327583" y="256108"/>
                </a:lnTo>
                <a:lnTo>
                  <a:pt x="329412" y="250825"/>
                </a:lnTo>
                <a:lnTo>
                  <a:pt x="327685" y="247281"/>
                </a:lnTo>
                <a:lnTo>
                  <a:pt x="331241" y="245554"/>
                </a:lnTo>
                <a:lnTo>
                  <a:pt x="417449" y="124675"/>
                </a:lnTo>
                <a:lnTo>
                  <a:pt x="421322" y="117386"/>
                </a:lnTo>
                <a:close/>
              </a:path>
              <a:path w="4835525" h="4948555">
                <a:moveTo>
                  <a:pt x="4835195" y="4556620"/>
                </a:moveTo>
                <a:lnTo>
                  <a:pt x="4832909" y="4545114"/>
                </a:lnTo>
                <a:lnTo>
                  <a:pt x="4825276" y="4536186"/>
                </a:lnTo>
                <a:lnTo>
                  <a:pt x="4813617" y="4532515"/>
                </a:lnTo>
                <a:lnTo>
                  <a:pt x="4621161" y="4524959"/>
                </a:lnTo>
                <a:lnTo>
                  <a:pt x="4617605" y="4526673"/>
                </a:lnTo>
                <a:lnTo>
                  <a:pt x="4615891" y="4523130"/>
                </a:lnTo>
                <a:lnTo>
                  <a:pt x="4610608" y="4521301"/>
                </a:lnTo>
                <a:lnTo>
                  <a:pt x="4454728" y="4408170"/>
                </a:lnTo>
                <a:lnTo>
                  <a:pt x="4444758" y="4405604"/>
                </a:lnTo>
                <a:lnTo>
                  <a:pt x="4434408" y="4408157"/>
                </a:lnTo>
                <a:lnTo>
                  <a:pt x="4425327" y="4415028"/>
                </a:lnTo>
                <a:lnTo>
                  <a:pt x="4419193" y="4425416"/>
                </a:lnTo>
                <a:lnTo>
                  <a:pt x="4411624" y="4617885"/>
                </a:lnTo>
                <a:lnTo>
                  <a:pt x="4413351" y="4621428"/>
                </a:lnTo>
                <a:lnTo>
                  <a:pt x="4409795" y="4623155"/>
                </a:lnTo>
                <a:lnTo>
                  <a:pt x="4407967" y="4628439"/>
                </a:lnTo>
                <a:lnTo>
                  <a:pt x="4294848" y="4784318"/>
                </a:lnTo>
                <a:lnTo>
                  <a:pt x="4290517" y="4795748"/>
                </a:lnTo>
                <a:lnTo>
                  <a:pt x="4292816" y="4807267"/>
                </a:lnTo>
                <a:lnTo>
                  <a:pt x="4300436" y="4816183"/>
                </a:lnTo>
                <a:lnTo>
                  <a:pt x="4312094" y="4819853"/>
                </a:lnTo>
                <a:lnTo>
                  <a:pt x="4504550" y="4827422"/>
                </a:lnTo>
                <a:lnTo>
                  <a:pt x="4508106" y="4825695"/>
                </a:lnTo>
                <a:lnTo>
                  <a:pt x="4509833" y="4829238"/>
                </a:lnTo>
                <a:lnTo>
                  <a:pt x="4515104" y="4831080"/>
                </a:lnTo>
                <a:lnTo>
                  <a:pt x="4670996" y="4944199"/>
                </a:lnTo>
                <a:lnTo>
                  <a:pt x="4682426" y="4948529"/>
                </a:lnTo>
                <a:lnTo>
                  <a:pt x="4693932" y="4946231"/>
                </a:lnTo>
                <a:lnTo>
                  <a:pt x="4702861" y="4938611"/>
                </a:lnTo>
                <a:lnTo>
                  <a:pt x="4706531" y="4926952"/>
                </a:lnTo>
                <a:lnTo>
                  <a:pt x="4714087" y="4734496"/>
                </a:lnTo>
                <a:lnTo>
                  <a:pt x="4712360" y="4730940"/>
                </a:lnTo>
                <a:lnTo>
                  <a:pt x="4715916" y="4729213"/>
                </a:lnTo>
                <a:lnTo>
                  <a:pt x="4717745" y="4723930"/>
                </a:lnTo>
                <a:lnTo>
                  <a:pt x="4830864" y="4568050"/>
                </a:lnTo>
                <a:lnTo>
                  <a:pt x="4835195" y="4556620"/>
                </a:lnTo>
                <a:close/>
              </a:path>
            </a:pathLst>
          </a:custGeom>
          <a:solidFill>
            <a:srgbClr val="04335C">
              <a:alpha val="1976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3712586" y="8150330"/>
            <a:ext cx="3023235" cy="2136775"/>
          </a:xfrm>
          <a:custGeom>
            <a:avLst/>
            <a:gdLst/>
            <a:ahLst/>
            <a:cxnLst/>
            <a:rect l="l" t="t" r="r" b="b"/>
            <a:pathLst>
              <a:path w="3023234" h="2136775">
                <a:moveTo>
                  <a:pt x="3023206" y="2136670"/>
                </a:moveTo>
                <a:lnTo>
                  <a:pt x="996381" y="2136670"/>
                </a:lnTo>
                <a:lnTo>
                  <a:pt x="0" y="0"/>
                </a:lnTo>
                <a:lnTo>
                  <a:pt x="3023206" y="2136670"/>
                </a:lnTo>
                <a:close/>
              </a:path>
            </a:pathLst>
          </a:custGeom>
          <a:solidFill>
            <a:srgbClr val="E2ECF1">
              <a:alpha val="274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640970" y="6912635"/>
            <a:ext cx="2087245" cy="2305050"/>
          </a:xfrm>
          <a:custGeom>
            <a:avLst/>
            <a:gdLst/>
            <a:ahLst/>
            <a:cxnLst/>
            <a:rect l="l" t="t" r="r" b="b"/>
            <a:pathLst>
              <a:path w="2087244" h="2305050">
                <a:moveTo>
                  <a:pt x="1729828" y="1516888"/>
                </a:moveTo>
                <a:lnTo>
                  <a:pt x="758685" y="354368"/>
                </a:lnTo>
                <a:lnTo>
                  <a:pt x="713092" y="306933"/>
                </a:lnTo>
                <a:lnTo>
                  <a:pt x="668210" y="263855"/>
                </a:lnTo>
                <a:lnTo>
                  <a:pt x="624116" y="224929"/>
                </a:lnTo>
                <a:lnTo>
                  <a:pt x="580885" y="189941"/>
                </a:lnTo>
                <a:lnTo>
                  <a:pt x="538632" y="158699"/>
                </a:lnTo>
                <a:lnTo>
                  <a:pt x="497433" y="130975"/>
                </a:lnTo>
                <a:lnTo>
                  <a:pt x="457377" y="106565"/>
                </a:lnTo>
                <a:lnTo>
                  <a:pt x="418541" y="85267"/>
                </a:lnTo>
                <a:lnTo>
                  <a:pt x="381025" y="66865"/>
                </a:lnTo>
                <a:lnTo>
                  <a:pt x="344906" y="51155"/>
                </a:lnTo>
                <a:lnTo>
                  <a:pt x="246164" y="18757"/>
                </a:lnTo>
                <a:lnTo>
                  <a:pt x="188976" y="7086"/>
                </a:lnTo>
                <a:lnTo>
                  <a:pt x="139382" y="1346"/>
                </a:lnTo>
                <a:lnTo>
                  <a:pt x="98044" y="0"/>
                </a:lnTo>
                <a:lnTo>
                  <a:pt x="65659" y="1498"/>
                </a:lnTo>
                <a:lnTo>
                  <a:pt x="23799" y="26746"/>
                </a:lnTo>
                <a:lnTo>
                  <a:pt x="9537" y="73926"/>
                </a:lnTo>
                <a:lnTo>
                  <a:pt x="3352" y="114973"/>
                </a:lnTo>
                <a:lnTo>
                  <a:pt x="0" y="164960"/>
                </a:lnTo>
                <a:lnTo>
                  <a:pt x="1155" y="223443"/>
                </a:lnTo>
                <a:lnTo>
                  <a:pt x="8534" y="290004"/>
                </a:lnTo>
                <a:lnTo>
                  <a:pt x="24003" y="364731"/>
                </a:lnTo>
                <a:lnTo>
                  <a:pt x="35356" y="404914"/>
                </a:lnTo>
                <a:lnTo>
                  <a:pt x="49390" y="446913"/>
                </a:lnTo>
                <a:lnTo>
                  <a:pt x="66319" y="490689"/>
                </a:lnTo>
                <a:lnTo>
                  <a:pt x="86347" y="536168"/>
                </a:lnTo>
                <a:lnTo>
                  <a:pt x="109677" y="583311"/>
                </a:lnTo>
                <a:lnTo>
                  <a:pt x="136512" y="632079"/>
                </a:lnTo>
                <a:lnTo>
                  <a:pt x="167068" y="682409"/>
                </a:lnTo>
                <a:lnTo>
                  <a:pt x="201536" y="734250"/>
                </a:lnTo>
                <a:lnTo>
                  <a:pt x="240144" y="787565"/>
                </a:lnTo>
                <a:lnTo>
                  <a:pt x="319290" y="882319"/>
                </a:lnTo>
                <a:lnTo>
                  <a:pt x="278333" y="841933"/>
                </a:lnTo>
                <a:lnTo>
                  <a:pt x="230251" y="807224"/>
                </a:lnTo>
                <a:lnTo>
                  <a:pt x="178943" y="778078"/>
                </a:lnTo>
                <a:lnTo>
                  <a:pt x="128282" y="754443"/>
                </a:lnTo>
                <a:lnTo>
                  <a:pt x="82130" y="736206"/>
                </a:lnTo>
                <a:lnTo>
                  <a:pt x="44361" y="723277"/>
                </a:lnTo>
                <a:lnTo>
                  <a:pt x="31889" y="722769"/>
                </a:lnTo>
                <a:lnTo>
                  <a:pt x="21348" y="727938"/>
                </a:lnTo>
                <a:lnTo>
                  <a:pt x="14389" y="737400"/>
                </a:lnTo>
                <a:lnTo>
                  <a:pt x="12674" y="749757"/>
                </a:lnTo>
                <a:lnTo>
                  <a:pt x="17830" y="788111"/>
                </a:lnTo>
                <a:lnTo>
                  <a:pt x="26797" y="835621"/>
                </a:lnTo>
                <a:lnTo>
                  <a:pt x="40576" y="888809"/>
                </a:lnTo>
                <a:lnTo>
                  <a:pt x="60185" y="944257"/>
                </a:lnTo>
                <a:lnTo>
                  <a:pt x="86614" y="998486"/>
                </a:lnTo>
                <a:lnTo>
                  <a:pt x="120878" y="1048067"/>
                </a:lnTo>
                <a:lnTo>
                  <a:pt x="1170647" y="2304707"/>
                </a:lnTo>
                <a:lnTo>
                  <a:pt x="1369072" y="2138946"/>
                </a:lnTo>
                <a:lnTo>
                  <a:pt x="1211287" y="1950072"/>
                </a:lnTo>
                <a:lnTo>
                  <a:pt x="1729828" y="1516888"/>
                </a:lnTo>
                <a:close/>
              </a:path>
              <a:path w="2087244" h="2305050">
                <a:moveTo>
                  <a:pt x="2086673" y="1539468"/>
                </a:moveTo>
                <a:lnTo>
                  <a:pt x="1039025" y="285394"/>
                </a:lnTo>
                <a:lnTo>
                  <a:pt x="998270" y="245275"/>
                </a:lnTo>
                <a:lnTo>
                  <a:pt x="950328" y="210756"/>
                </a:lnTo>
                <a:lnTo>
                  <a:pt x="899058" y="181775"/>
                </a:lnTo>
                <a:lnTo>
                  <a:pt x="848321" y="158280"/>
                </a:lnTo>
                <a:lnTo>
                  <a:pt x="802017" y="140208"/>
                </a:lnTo>
                <a:lnTo>
                  <a:pt x="763993" y="127520"/>
                </a:lnTo>
                <a:lnTo>
                  <a:pt x="751522" y="127000"/>
                </a:lnTo>
                <a:lnTo>
                  <a:pt x="740968" y="132168"/>
                </a:lnTo>
                <a:lnTo>
                  <a:pt x="734009" y="141630"/>
                </a:lnTo>
                <a:lnTo>
                  <a:pt x="732294" y="154000"/>
                </a:lnTo>
                <a:lnTo>
                  <a:pt x="737412" y="192303"/>
                </a:lnTo>
                <a:lnTo>
                  <a:pt x="746277" y="239687"/>
                </a:lnTo>
                <a:lnTo>
                  <a:pt x="759929" y="292735"/>
                </a:lnTo>
                <a:lnTo>
                  <a:pt x="779411" y="348018"/>
                </a:lnTo>
                <a:lnTo>
                  <a:pt x="805751" y="402132"/>
                </a:lnTo>
                <a:lnTo>
                  <a:pt x="839978" y="451675"/>
                </a:lnTo>
                <a:lnTo>
                  <a:pt x="1729828" y="1516888"/>
                </a:lnTo>
                <a:lnTo>
                  <a:pt x="1887613" y="1705762"/>
                </a:lnTo>
                <a:lnTo>
                  <a:pt x="2086673" y="153946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640971" y="6912623"/>
            <a:ext cx="1730375" cy="1950085"/>
          </a:xfrm>
          <a:custGeom>
            <a:avLst/>
            <a:gdLst/>
            <a:ahLst/>
            <a:cxnLst/>
            <a:rect l="l" t="t" r="r" b="b"/>
            <a:pathLst>
              <a:path w="1730375" h="1950084">
                <a:moveTo>
                  <a:pt x="1729838" y="1516888"/>
                </a:moveTo>
                <a:lnTo>
                  <a:pt x="1211289" y="1950077"/>
                </a:lnTo>
                <a:lnTo>
                  <a:pt x="240145" y="787567"/>
                </a:lnTo>
                <a:lnTo>
                  <a:pt x="201548" y="734258"/>
                </a:lnTo>
                <a:lnTo>
                  <a:pt x="167075" y="682413"/>
                </a:lnTo>
                <a:lnTo>
                  <a:pt x="136523" y="632084"/>
                </a:lnTo>
                <a:lnTo>
                  <a:pt x="109685" y="583320"/>
                </a:lnTo>
                <a:lnTo>
                  <a:pt x="86355" y="536172"/>
                </a:lnTo>
                <a:lnTo>
                  <a:pt x="66328" y="490688"/>
                </a:lnTo>
                <a:lnTo>
                  <a:pt x="49398" y="446921"/>
                </a:lnTo>
                <a:lnTo>
                  <a:pt x="35360" y="404918"/>
                </a:lnTo>
                <a:lnTo>
                  <a:pt x="24008" y="364731"/>
                </a:lnTo>
                <a:lnTo>
                  <a:pt x="15136" y="326410"/>
                </a:lnTo>
                <a:lnTo>
                  <a:pt x="1157" y="223448"/>
                </a:lnTo>
                <a:lnTo>
                  <a:pt x="0" y="164959"/>
                </a:lnTo>
                <a:lnTo>
                  <a:pt x="3364" y="114976"/>
                </a:lnTo>
                <a:lnTo>
                  <a:pt x="9549" y="73936"/>
                </a:lnTo>
                <a:lnTo>
                  <a:pt x="23799" y="26754"/>
                </a:lnTo>
                <a:lnTo>
                  <a:pt x="65665" y="1498"/>
                </a:lnTo>
                <a:lnTo>
                  <a:pt x="98055" y="0"/>
                </a:lnTo>
                <a:lnTo>
                  <a:pt x="139383" y="1348"/>
                </a:lnTo>
                <a:lnTo>
                  <a:pt x="188980" y="7088"/>
                </a:lnTo>
                <a:lnTo>
                  <a:pt x="246171" y="18767"/>
                </a:lnTo>
                <a:lnTo>
                  <a:pt x="310286" y="37929"/>
                </a:lnTo>
                <a:lnTo>
                  <a:pt x="381030" y="66874"/>
                </a:lnTo>
                <a:lnTo>
                  <a:pt x="418549" y="85275"/>
                </a:lnTo>
                <a:lnTo>
                  <a:pt x="457382" y="106574"/>
                </a:lnTo>
                <a:lnTo>
                  <a:pt x="497442" y="130980"/>
                </a:lnTo>
                <a:lnTo>
                  <a:pt x="538643" y="158702"/>
                </a:lnTo>
                <a:lnTo>
                  <a:pt x="580897" y="189950"/>
                </a:lnTo>
                <a:lnTo>
                  <a:pt x="624116" y="224932"/>
                </a:lnTo>
                <a:lnTo>
                  <a:pt x="668213" y="263858"/>
                </a:lnTo>
                <a:lnTo>
                  <a:pt x="713102" y="306937"/>
                </a:lnTo>
                <a:lnTo>
                  <a:pt x="758694" y="354378"/>
                </a:lnTo>
                <a:lnTo>
                  <a:pt x="1729838" y="1516888"/>
                </a:lnTo>
                <a:close/>
              </a:path>
            </a:pathLst>
          </a:custGeom>
          <a:solidFill>
            <a:srgbClr val="04335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53646" y="7635395"/>
            <a:ext cx="1356995" cy="1582420"/>
          </a:xfrm>
          <a:custGeom>
            <a:avLst/>
            <a:gdLst/>
            <a:ahLst/>
            <a:cxnLst/>
            <a:rect l="l" t="t" r="r" b="b"/>
            <a:pathLst>
              <a:path w="1356994" h="1582420">
                <a:moveTo>
                  <a:pt x="1356398" y="1416181"/>
                </a:moveTo>
                <a:lnTo>
                  <a:pt x="1157980" y="1581937"/>
                </a:lnTo>
                <a:lnTo>
                  <a:pt x="108209" y="325307"/>
                </a:lnTo>
                <a:lnTo>
                  <a:pt x="73944" y="275724"/>
                </a:lnTo>
                <a:lnTo>
                  <a:pt x="47512" y="221488"/>
                </a:lnTo>
                <a:lnTo>
                  <a:pt x="27906" y="166048"/>
                </a:lnTo>
                <a:lnTo>
                  <a:pt x="14122" y="112852"/>
                </a:lnTo>
                <a:lnTo>
                  <a:pt x="5155" y="65351"/>
                </a:lnTo>
                <a:lnTo>
                  <a:pt x="0" y="26992"/>
                </a:lnTo>
                <a:lnTo>
                  <a:pt x="1712" y="14629"/>
                </a:lnTo>
                <a:lnTo>
                  <a:pt x="8676" y="5168"/>
                </a:lnTo>
                <a:lnTo>
                  <a:pt x="19225" y="0"/>
                </a:lnTo>
                <a:lnTo>
                  <a:pt x="31696" y="514"/>
                </a:lnTo>
                <a:lnTo>
                  <a:pt x="69457" y="13434"/>
                </a:lnTo>
                <a:lnTo>
                  <a:pt x="115607" y="31672"/>
                </a:lnTo>
                <a:lnTo>
                  <a:pt x="166273" y="55317"/>
                </a:lnTo>
                <a:lnTo>
                  <a:pt x="217581" y="84453"/>
                </a:lnTo>
                <a:lnTo>
                  <a:pt x="265657" y="119169"/>
                </a:lnTo>
                <a:lnTo>
                  <a:pt x="306627" y="159551"/>
                </a:lnTo>
                <a:lnTo>
                  <a:pt x="1356398" y="1416181"/>
                </a:lnTo>
                <a:close/>
              </a:path>
            </a:pathLst>
          </a:custGeom>
          <a:solidFill>
            <a:srgbClr val="04335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3141707" y="8249119"/>
            <a:ext cx="219710" cy="190500"/>
          </a:xfrm>
          <a:custGeom>
            <a:avLst/>
            <a:gdLst/>
            <a:ahLst/>
            <a:cxnLst/>
            <a:rect l="l" t="t" r="r" b="b"/>
            <a:pathLst>
              <a:path w="219709" h="190500">
                <a:moveTo>
                  <a:pt x="219239" y="24165"/>
                </a:moveTo>
                <a:lnTo>
                  <a:pt x="20187" y="190450"/>
                </a:lnTo>
                <a:lnTo>
                  <a:pt x="0" y="166284"/>
                </a:lnTo>
                <a:lnTo>
                  <a:pt x="199051" y="0"/>
                </a:lnTo>
                <a:lnTo>
                  <a:pt x="219239" y="24165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73269" y="7039631"/>
            <a:ext cx="1354455" cy="1579245"/>
          </a:xfrm>
          <a:custGeom>
            <a:avLst/>
            <a:gdLst/>
            <a:ahLst/>
            <a:cxnLst/>
            <a:rect l="l" t="t" r="r" b="b"/>
            <a:pathLst>
              <a:path w="1354455" h="1579245">
                <a:moveTo>
                  <a:pt x="1354375" y="1412472"/>
                </a:moveTo>
                <a:lnTo>
                  <a:pt x="1155324" y="1578757"/>
                </a:lnTo>
                <a:lnTo>
                  <a:pt x="107678" y="324671"/>
                </a:lnTo>
                <a:lnTo>
                  <a:pt x="73452" y="275135"/>
                </a:lnTo>
                <a:lnTo>
                  <a:pt x="47118" y="221017"/>
                </a:lnTo>
                <a:lnTo>
                  <a:pt x="27640" y="165730"/>
                </a:lnTo>
                <a:lnTo>
                  <a:pt x="13985" y="112687"/>
                </a:lnTo>
                <a:lnTo>
                  <a:pt x="5116" y="65303"/>
                </a:lnTo>
                <a:lnTo>
                  <a:pt x="0" y="26992"/>
                </a:lnTo>
                <a:lnTo>
                  <a:pt x="1712" y="14629"/>
                </a:lnTo>
                <a:lnTo>
                  <a:pt x="8676" y="5168"/>
                </a:lnTo>
                <a:lnTo>
                  <a:pt x="19225" y="0"/>
                </a:lnTo>
                <a:lnTo>
                  <a:pt x="31696" y="514"/>
                </a:lnTo>
                <a:lnTo>
                  <a:pt x="69721" y="13208"/>
                </a:lnTo>
                <a:lnTo>
                  <a:pt x="116033" y="31276"/>
                </a:lnTo>
                <a:lnTo>
                  <a:pt x="166762" y="54774"/>
                </a:lnTo>
                <a:lnTo>
                  <a:pt x="218034" y="83755"/>
                </a:lnTo>
                <a:lnTo>
                  <a:pt x="265981" y="118274"/>
                </a:lnTo>
                <a:lnTo>
                  <a:pt x="306730" y="158386"/>
                </a:lnTo>
                <a:lnTo>
                  <a:pt x="1354375" y="1412472"/>
                </a:lnTo>
                <a:close/>
              </a:path>
            </a:pathLst>
          </a:custGeom>
          <a:solidFill>
            <a:srgbClr val="04335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859308" y="7649645"/>
            <a:ext cx="219710" cy="190500"/>
          </a:xfrm>
          <a:custGeom>
            <a:avLst/>
            <a:gdLst/>
            <a:ahLst/>
            <a:cxnLst/>
            <a:rect l="l" t="t" r="r" b="b"/>
            <a:pathLst>
              <a:path w="219709" h="190500">
                <a:moveTo>
                  <a:pt x="219239" y="24165"/>
                </a:moveTo>
                <a:lnTo>
                  <a:pt x="20187" y="190450"/>
                </a:lnTo>
                <a:lnTo>
                  <a:pt x="0" y="166284"/>
                </a:lnTo>
                <a:lnTo>
                  <a:pt x="199051" y="0"/>
                </a:lnTo>
                <a:lnTo>
                  <a:pt x="219239" y="24165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640971" y="6912827"/>
            <a:ext cx="310515" cy="290195"/>
          </a:xfrm>
          <a:custGeom>
            <a:avLst/>
            <a:gdLst/>
            <a:ahLst/>
            <a:cxnLst/>
            <a:rect l="l" t="t" r="r" b="b"/>
            <a:pathLst>
              <a:path w="310515" h="290195">
                <a:moveTo>
                  <a:pt x="310286" y="37726"/>
                </a:moveTo>
                <a:lnTo>
                  <a:pt x="8539" y="289801"/>
                </a:lnTo>
                <a:lnTo>
                  <a:pt x="1157" y="223244"/>
                </a:lnTo>
                <a:lnTo>
                  <a:pt x="0" y="164756"/>
                </a:lnTo>
                <a:lnTo>
                  <a:pt x="3364" y="114773"/>
                </a:lnTo>
                <a:lnTo>
                  <a:pt x="9549" y="73733"/>
                </a:lnTo>
                <a:lnTo>
                  <a:pt x="23799" y="26551"/>
                </a:lnTo>
                <a:lnTo>
                  <a:pt x="65665" y="1294"/>
                </a:lnTo>
                <a:lnTo>
                  <a:pt x="97811" y="0"/>
                </a:lnTo>
                <a:lnTo>
                  <a:pt x="139110" y="1373"/>
                </a:lnTo>
                <a:lnTo>
                  <a:pt x="188797" y="7037"/>
                </a:lnTo>
                <a:lnTo>
                  <a:pt x="246110" y="18614"/>
                </a:lnTo>
                <a:lnTo>
                  <a:pt x="310286" y="37726"/>
                </a:lnTo>
                <a:close/>
              </a:path>
            </a:pathLst>
          </a:custGeom>
          <a:solidFill>
            <a:srgbClr val="04335C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940544" y="7277348"/>
            <a:ext cx="1783080" cy="1911350"/>
          </a:xfrm>
          <a:custGeom>
            <a:avLst/>
            <a:gdLst/>
            <a:ahLst/>
            <a:cxnLst/>
            <a:rect l="l" t="t" r="r" b="b"/>
            <a:pathLst>
              <a:path w="1783080" h="1911350">
                <a:moveTo>
                  <a:pt x="1783044" y="934119"/>
                </a:moveTo>
                <a:lnTo>
                  <a:pt x="613456" y="1911176"/>
                </a:lnTo>
                <a:lnTo>
                  <a:pt x="602456" y="1897505"/>
                </a:lnTo>
                <a:lnTo>
                  <a:pt x="591841" y="1883208"/>
                </a:lnTo>
                <a:lnTo>
                  <a:pt x="581721" y="1868296"/>
                </a:lnTo>
                <a:lnTo>
                  <a:pt x="572205" y="1852777"/>
                </a:lnTo>
                <a:lnTo>
                  <a:pt x="568116" y="1846493"/>
                </a:lnTo>
                <a:lnTo>
                  <a:pt x="564373" y="1840020"/>
                </a:lnTo>
                <a:lnTo>
                  <a:pt x="560849" y="1833567"/>
                </a:lnTo>
                <a:lnTo>
                  <a:pt x="557415" y="1827342"/>
                </a:lnTo>
                <a:lnTo>
                  <a:pt x="538852" y="1789013"/>
                </a:lnTo>
                <a:lnTo>
                  <a:pt x="522890" y="1748243"/>
                </a:lnTo>
                <a:lnTo>
                  <a:pt x="509715" y="1705199"/>
                </a:lnTo>
                <a:lnTo>
                  <a:pt x="499514" y="1660046"/>
                </a:lnTo>
                <a:lnTo>
                  <a:pt x="492472" y="1612950"/>
                </a:lnTo>
                <a:lnTo>
                  <a:pt x="488777" y="1564074"/>
                </a:lnTo>
                <a:lnTo>
                  <a:pt x="488616" y="1513586"/>
                </a:lnTo>
                <a:lnTo>
                  <a:pt x="492174" y="1461649"/>
                </a:lnTo>
                <a:lnTo>
                  <a:pt x="499662" y="1408323"/>
                </a:lnTo>
                <a:lnTo>
                  <a:pt x="511207" y="1354062"/>
                </a:lnTo>
                <a:lnTo>
                  <a:pt x="527036" y="1298806"/>
                </a:lnTo>
                <a:lnTo>
                  <a:pt x="523515" y="1106160"/>
                </a:lnTo>
                <a:lnTo>
                  <a:pt x="436426" y="926538"/>
                </a:lnTo>
                <a:lnTo>
                  <a:pt x="333998" y="793792"/>
                </a:lnTo>
                <a:lnTo>
                  <a:pt x="284782" y="742114"/>
                </a:lnTo>
                <a:lnTo>
                  <a:pt x="238716" y="683884"/>
                </a:lnTo>
                <a:lnTo>
                  <a:pt x="197853" y="626141"/>
                </a:lnTo>
                <a:lnTo>
                  <a:pt x="161884" y="569168"/>
                </a:lnTo>
                <a:lnTo>
                  <a:pt x="130502" y="513247"/>
                </a:lnTo>
                <a:lnTo>
                  <a:pt x="103398" y="458659"/>
                </a:lnTo>
                <a:lnTo>
                  <a:pt x="80266" y="405687"/>
                </a:lnTo>
                <a:lnTo>
                  <a:pt x="60798" y="354613"/>
                </a:lnTo>
                <a:lnTo>
                  <a:pt x="44685" y="305719"/>
                </a:lnTo>
                <a:lnTo>
                  <a:pt x="31620" y="259286"/>
                </a:lnTo>
                <a:lnTo>
                  <a:pt x="21295" y="215598"/>
                </a:lnTo>
                <a:lnTo>
                  <a:pt x="13402" y="174936"/>
                </a:lnTo>
                <a:lnTo>
                  <a:pt x="3683" y="103818"/>
                </a:lnTo>
                <a:lnTo>
                  <a:pt x="0" y="48190"/>
                </a:lnTo>
                <a:lnTo>
                  <a:pt x="4448" y="26861"/>
                </a:lnTo>
                <a:lnTo>
                  <a:pt x="17288" y="10263"/>
                </a:lnTo>
                <a:lnTo>
                  <a:pt x="35906" y="581"/>
                </a:lnTo>
                <a:lnTo>
                  <a:pt x="57686" y="0"/>
                </a:lnTo>
                <a:lnTo>
                  <a:pt x="82792" y="5801"/>
                </a:lnTo>
                <a:lnTo>
                  <a:pt x="144293" y="23420"/>
                </a:lnTo>
                <a:lnTo>
                  <a:pt x="218633" y="50745"/>
                </a:lnTo>
                <a:lnTo>
                  <a:pt x="259787" y="68679"/>
                </a:lnTo>
                <a:lnTo>
                  <a:pt x="303153" y="89798"/>
                </a:lnTo>
                <a:lnTo>
                  <a:pt x="348400" y="114355"/>
                </a:lnTo>
                <a:lnTo>
                  <a:pt x="395194" y="142601"/>
                </a:lnTo>
                <a:lnTo>
                  <a:pt x="443205" y="174790"/>
                </a:lnTo>
                <a:lnTo>
                  <a:pt x="492098" y="211174"/>
                </a:lnTo>
                <a:lnTo>
                  <a:pt x="541543" y="252007"/>
                </a:lnTo>
                <a:lnTo>
                  <a:pt x="591206" y="297540"/>
                </a:lnTo>
                <a:lnTo>
                  <a:pt x="640756" y="348026"/>
                </a:lnTo>
                <a:lnTo>
                  <a:pt x="689859" y="403719"/>
                </a:lnTo>
                <a:lnTo>
                  <a:pt x="732027" y="461436"/>
                </a:lnTo>
                <a:lnTo>
                  <a:pt x="844156" y="585521"/>
                </a:lnTo>
                <a:lnTo>
                  <a:pt x="1005389" y="703154"/>
                </a:lnTo>
                <a:lnTo>
                  <a:pt x="1194557" y="741168"/>
                </a:lnTo>
                <a:lnTo>
                  <a:pt x="1251800" y="735406"/>
                </a:lnTo>
                <a:lnTo>
                  <a:pt x="1307364" y="733668"/>
                </a:lnTo>
                <a:lnTo>
                  <a:pt x="1360919" y="735737"/>
                </a:lnTo>
                <a:lnTo>
                  <a:pt x="1412612" y="741420"/>
                </a:lnTo>
                <a:lnTo>
                  <a:pt x="1462221" y="750508"/>
                </a:lnTo>
                <a:lnTo>
                  <a:pt x="1509623" y="762798"/>
                </a:lnTo>
                <a:lnTo>
                  <a:pt x="1554696" y="778085"/>
                </a:lnTo>
                <a:lnTo>
                  <a:pt x="1597318" y="796165"/>
                </a:lnTo>
                <a:lnTo>
                  <a:pt x="1637366" y="816832"/>
                </a:lnTo>
                <a:lnTo>
                  <a:pt x="1674718" y="839883"/>
                </a:lnTo>
                <a:lnTo>
                  <a:pt x="1709253" y="865113"/>
                </a:lnTo>
                <a:lnTo>
                  <a:pt x="1720651" y="874892"/>
                </a:lnTo>
                <a:lnTo>
                  <a:pt x="1726225" y="879632"/>
                </a:lnTo>
                <a:lnTo>
                  <a:pt x="1731650" y="884194"/>
                </a:lnTo>
                <a:lnTo>
                  <a:pt x="1745693" y="895931"/>
                </a:lnTo>
                <a:lnTo>
                  <a:pt x="1758973" y="908203"/>
                </a:lnTo>
                <a:lnTo>
                  <a:pt x="1771440" y="920953"/>
                </a:lnTo>
                <a:lnTo>
                  <a:pt x="1783044" y="934119"/>
                </a:lnTo>
                <a:close/>
              </a:path>
              <a:path w="1783080" h="1911350">
                <a:moveTo>
                  <a:pt x="1266997" y="1505585"/>
                </a:moveTo>
                <a:lnTo>
                  <a:pt x="1107882" y="1638507"/>
                </a:lnTo>
                <a:lnTo>
                  <a:pt x="1038818" y="1555834"/>
                </a:lnTo>
                <a:lnTo>
                  <a:pt x="1197933" y="1422912"/>
                </a:lnTo>
                <a:lnTo>
                  <a:pt x="1266997" y="1505585"/>
                </a:lnTo>
                <a:close/>
              </a:path>
              <a:path w="1783080" h="1911350">
                <a:moveTo>
                  <a:pt x="1436888" y="1363661"/>
                </a:moveTo>
                <a:lnTo>
                  <a:pt x="1277774" y="1496583"/>
                </a:lnTo>
                <a:lnTo>
                  <a:pt x="1208710" y="1413910"/>
                </a:lnTo>
                <a:lnTo>
                  <a:pt x="1367824" y="1280987"/>
                </a:lnTo>
                <a:lnTo>
                  <a:pt x="1436888" y="1363661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496684" y="8139861"/>
            <a:ext cx="1231900" cy="1077595"/>
          </a:xfrm>
          <a:custGeom>
            <a:avLst/>
            <a:gdLst/>
            <a:ahLst/>
            <a:cxnLst/>
            <a:rect l="l" t="t" r="r" b="b"/>
            <a:pathLst>
              <a:path w="1231900" h="1077595">
                <a:moveTo>
                  <a:pt x="436981" y="638632"/>
                </a:moveTo>
                <a:lnTo>
                  <a:pt x="418388" y="616381"/>
                </a:lnTo>
                <a:lnTo>
                  <a:pt x="0" y="965898"/>
                </a:lnTo>
                <a:lnTo>
                  <a:pt x="16065" y="990269"/>
                </a:lnTo>
                <a:lnTo>
                  <a:pt x="436981" y="638632"/>
                </a:lnTo>
                <a:close/>
              </a:path>
              <a:path w="1231900" h="1077595">
                <a:moveTo>
                  <a:pt x="513994" y="911186"/>
                </a:moveTo>
                <a:lnTo>
                  <a:pt x="488492" y="880668"/>
                </a:lnTo>
                <a:lnTo>
                  <a:pt x="289433" y="1046949"/>
                </a:lnTo>
                <a:lnTo>
                  <a:pt x="314934" y="1077480"/>
                </a:lnTo>
                <a:lnTo>
                  <a:pt x="513994" y="911186"/>
                </a:lnTo>
                <a:close/>
              </a:path>
              <a:path w="1231900" h="1077595">
                <a:moveTo>
                  <a:pt x="1176426" y="20777"/>
                </a:moveTo>
                <a:lnTo>
                  <a:pt x="1172349" y="15900"/>
                </a:lnTo>
                <a:lnTo>
                  <a:pt x="1171689" y="16446"/>
                </a:lnTo>
                <a:lnTo>
                  <a:pt x="1166799" y="10591"/>
                </a:lnTo>
                <a:lnTo>
                  <a:pt x="1165466" y="11709"/>
                </a:lnTo>
                <a:lnTo>
                  <a:pt x="1155674" y="0"/>
                </a:lnTo>
                <a:lnTo>
                  <a:pt x="747166" y="341261"/>
                </a:lnTo>
                <a:lnTo>
                  <a:pt x="756958" y="352971"/>
                </a:lnTo>
                <a:lnTo>
                  <a:pt x="761847" y="358825"/>
                </a:lnTo>
                <a:lnTo>
                  <a:pt x="765924" y="363715"/>
                </a:lnTo>
                <a:lnTo>
                  <a:pt x="1176426" y="20777"/>
                </a:lnTo>
                <a:close/>
              </a:path>
              <a:path w="1231900" h="1077595">
                <a:moveTo>
                  <a:pt x="1231595" y="311721"/>
                </a:moveTo>
                <a:lnTo>
                  <a:pt x="1206093" y="281190"/>
                </a:lnTo>
                <a:lnTo>
                  <a:pt x="1007033" y="447484"/>
                </a:lnTo>
                <a:lnTo>
                  <a:pt x="1032535" y="478002"/>
                </a:lnTo>
                <a:lnTo>
                  <a:pt x="1231595" y="311721"/>
                </a:lnTo>
                <a:close/>
              </a:path>
            </a:pathLst>
          </a:custGeom>
          <a:solidFill>
            <a:srgbClr val="04335C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6114" y="8614300"/>
            <a:ext cx="351319" cy="301556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5146" y="7437926"/>
            <a:ext cx="98378" cy="111871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2941709" y="7277455"/>
            <a:ext cx="1413510" cy="1612265"/>
          </a:xfrm>
          <a:custGeom>
            <a:avLst/>
            <a:gdLst/>
            <a:ahLst/>
            <a:cxnLst/>
            <a:rect l="l" t="t" r="r" b="b"/>
            <a:pathLst>
              <a:path w="1413509" h="1612265">
                <a:moveTo>
                  <a:pt x="1413410" y="1336844"/>
                </a:moveTo>
                <a:lnTo>
                  <a:pt x="1254295" y="1469766"/>
                </a:lnTo>
                <a:lnTo>
                  <a:pt x="1081105" y="1262448"/>
                </a:lnTo>
                <a:lnTo>
                  <a:pt x="1070328" y="1271451"/>
                </a:lnTo>
                <a:lnTo>
                  <a:pt x="1243519" y="1478769"/>
                </a:lnTo>
                <a:lnTo>
                  <a:pt x="1084404" y="1611691"/>
                </a:lnTo>
                <a:lnTo>
                  <a:pt x="81916" y="411660"/>
                </a:lnTo>
                <a:lnTo>
                  <a:pt x="56732" y="345311"/>
                </a:lnTo>
                <a:lnTo>
                  <a:pt x="37194" y="282745"/>
                </a:lnTo>
                <a:lnTo>
                  <a:pt x="22610" y="224577"/>
                </a:lnTo>
                <a:lnTo>
                  <a:pt x="12290" y="171422"/>
                </a:lnTo>
                <a:lnTo>
                  <a:pt x="5542" y="123896"/>
                </a:lnTo>
                <a:lnTo>
                  <a:pt x="1676" y="82614"/>
                </a:lnTo>
                <a:lnTo>
                  <a:pt x="0" y="48190"/>
                </a:lnTo>
                <a:lnTo>
                  <a:pt x="4149" y="26503"/>
                </a:lnTo>
                <a:lnTo>
                  <a:pt x="16890" y="9786"/>
                </a:lnTo>
                <a:lnTo>
                  <a:pt x="35607" y="223"/>
                </a:lnTo>
                <a:lnTo>
                  <a:pt x="57686" y="0"/>
                </a:lnTo>
                <a:lnTo>
                  <a:pt x="89408" y="7503"/>
                </a:lnTo>
                <a:lnTo>
                  <a:pt x="127081" y="18084"/>
                </a:lnTo>
                <a:lnTo>
                  <a:pt x="170055" y="32232"/>
                </a:lnTo>
                <a:lnTo>
                  <a:pt x="217681" y="50440"/>
                </a:lnTo>
                <a:lnTo>
                  <a:pt x="269311" y="73200"/>
                </a:lnTo>
                <a:lnTo>
                  <a:pt x="324296" y="101001"/>
                </a:lnTo>
                <a:lnTo>
                  <a:pt x="381987" y="134337"/>
                </a:lnTo>
                <a:lnTo>
                  <a:pt x="441735" y="173698"/>
                </a:lnTo>
                <a:lnTo>
                  <a:pt x="1413410" y="1336844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145541" y="7415910"/>
            <a:ext cx="1042669" cy="1261745"/>
          </a:xfrm>
          <a:custGeom>
            <a:avLst/>
            <a:gdLst/>
            <a:ahLst/>
            <a:cxnLst/>
            <a:rect l="l" t="t" r="r" b="b"/>
            <a:pathLst>
              <a:path w="1042669" h="1261745">
                <a:moveTo>
                  <a:pt x="52870" y="28930"/>
                </a:moveTo>
                <a:lnTo>
                  <a:pt x="51308" y="0"/>
                </a:lnTo>
                <a:lnTo>
                  <a:pt x="39331" y="1549"/>
                </a:lnTo>
                <a:lnTo>
                  <a:pt x="26593" y="4724"/>
                </a:lnTo>
                <a:lnTo>
                  <a:pt x="13398" y="9512"/>
                </a:lnTo>
                <a:lnTo>
                  <a:pt x="0" y="15875"/>
                </a:lnTo>
                <a:lnTo>
                  <a:pt x="7378" y="45339"/>
                </a:lnTo>
                <a:lnTo>
                  <a:pt x="19799" y="38798"/>
                </a:lnTo>
                <a:lnTo>
                  <a:pt x="31750" y="33756"/>
                </a:lnTo>
                <a:lnTo>
                  <a:pt x="42887" y="30403"/>
                </a:lnTo>
                <a:lnTo>
                  <a:pt x="52870" y="28930"/>
                </a:lnTo>
                <a:close/>
              </a:path>
              <a:path w="1042669" h="1261745">
                <a:moveTo>
                  <a:pt x="495554" y="343687"/>
                </a:moveTo>
                <a:lnTo>
                  <a:pt x="475373" y="319519"/>
                </a:lnTo>
                <a:lnTo>
                  <a:pt x="146367" y="594360"/>
                </a:lnTo>
                <a:lnTo>
                  <a:pt x="166547" y="618528"/>
                </a:lnTo>
                <a:lnTo>
                  <a:pt x="495554" y="343687"/>
                </a:lnTo>
                <a:close/>
              </a:path>
              <a:path w="1042669" h="1261745">
                <a:moveTo>
                  <a:pt x="1042085" y="986307"/>
                </a:moveTo>
                <a:lnTo>
                  <a:pt x="1021905" y="962139"/>
                </a:lnTo>
                <a:lnTo>
                  <a:pt x="692899" y="1236992"/>
                </a:lnTo>
                <a:lnTo>
                  <a:pt x="713079" y="1261160"/>
                </a:lnTo>
                <a:lnTo>
                  <a:pt x="1042085" y="986307"/>
                </a:lnTo>
                <a:close/>
              </a:path>
            </a:pathLst>
          </a:custGeom>
          <a:solidFill>
            <a:srgbClr val="04335C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235805" y="819149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57170" y="514349"/>
                </a:moveTo>
                <a:lnTo>
                  <a:pt x="253027" y="468122"/>
                </a:lnTo>
                <a:lnTo>
                  <a:pt x="241081" y="424612"/>
                </a:lnTo>
                <a:lnTo>
                  <a:pt x="222059" y="384547"/>
                </a:lnTo>
                <a:lnTo>
                  <a:pt x="196687" y="348653"/>
                </a:lnTo>
                <a:lnTo>
                  <a:pt x="165691" y="317657"/>
                </a:lnTo>
                <a:lnTo>
                  <a:pt x="129798" y="292283"/>
                </a:lnTo>
                <a:lnTo>
                  <a:pt x="89735" y="273260"/>
                </a:lnTo>
                <a:lnTo>
                  <a:pt x="46226" y="261314"/>
                </a:lnTo>
                <a:lnTo>
                  <a:pt x="0" y="257170"/>
                </a:lnTo>
                <a:lnTo>
                  <a:pt x="46224" y="253027"/>
                </a:lnTo>
                <a:lnTo>
                  <a:pt x="89732" y="241081"/>
                </a:lnTo>
                <a:lnTo>
                  <a:pt x="129795" y="222059"/>
                </a:lnTo>
                <a:lnTo>
                  <a:pt x="165688" y="196687"/>
                </a:lnTo>
                <a:lnTo>
                  <a:pt x="196685" y="165692"/>
                </a:lnTo>
                <a:lnTo>
                  <a:pt x="222057" y="129799"/>
                </a:lnTo>
                <a:lnTo>
                  <a:pt x="241080" y="89735"/>
                </a:lnTo>
                <a:lnTo>
                  <a:pt x="253027" y="46227"/>
                </a:lnTo>
                <a:lnTo>
                  <a:pt x="257170" y="0"/>
                </a:lnTo>
                <a:lnTo>
                  <a:pt x="261314" y="46227"/>
                </a:lnTo>
                <a:lnTo>
                  <a:pt x="273260" y="89736"/>
                </a:lnTo>
                <a:lnTo>
                  <a:pt x="292282" y="129799"/>
                </a:lnTo>
                <a:lnTo>
                  <a:pt x="317654" y="165692"/>
                </a:lnTo>
                <a:lnTo>
                  <a:pt x="348650" y="196688"/>
                </a:lnTo>
                <a:lnTo>
                  <a:pt x="384543" y="222059"/>
                </a:lnTo>
                <a:lnTo>
                  <a:pt x="424607" y="241081"/>
                </a:lnTo>
                <a:lnTo>
                  <a:pt x="468115" y="253027"/>
                </a:lnTo>
                <a:lnTo>
                  <a:pt x="514341" y="257170"/>
                </a:lnTo>
                <a:lnTo>
                  <a:pt x="468115" y="261314"/>
                </a:lnTo>
                <a:lnTo>
                  <a:pt x="424607" y="273260"/>
                </a:lnTo>
                <a:lnTo>
                  <a:pt x="384543" y="292283"/>
                </a:lnTo>
                <a:lnTo>
                  <a:pt x="348650" y="317656"/>
                </a:lnTo>
                <a:lnTo>
                  <a:pt x="317654" y="348653"/>
                </a:lnTo>
                <a:lnTo>
                  <a:pt x="292282" y="384547"/>
                </a:lnTo>
                <a:lnTo>
                  <a:pt x="273260" y="424612"/>
                </a:lnTo>
                <a:lnTo>
                  <a:pt x="261314" y="468121"/>
                </a:lnTo>
                <a:lnTo>
                  <a:pt x="257170" y="514349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25926" y="606324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916574" y="86201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810627" y="371363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684" y="333375"/>
                </a:moveTo>
                <a:lnTo>
                  <a:pt x="160730" y="289062"/>
                </a:lnTo>
                <a:lnTo>
                  <a:pt x="143927" y="249244"/>
                </a:lnTo>
                <a:lnTo>
                  <a:pt x="117863" y="215507"/>
                </a:lnTo>
                <a:lnTo>
                  <a:pt x="84128" y="189443"/>
                </a:lnTo>
                <a:lnTo>
                  <a:pt x="44311" y="172639"/>
                </a:lnTo>
                <a:lnTo>
                  <a:pt x="0" y="166684"/>
                </a:lnTo>
                <a:lnTo>
                  <a:pt x="44309" y="160730"/>
                </a:lnTo>
                <a:lnTo>
                  <a:pt x="84126" y="143927"/>
                </a:lnTo>
                <a:lnTo>
                  <a:pt x="117862" y="117864"/>
                </a:lnTo>
                <a:lnTo>
                  <a:pt x="143926" y="84129"/>
                </a:lnTo>
                <a:lnTo>
                  <a:pt x="160730" y="44311"/>
                </a:lnTo>
                <a:lnTo>
                  <a:pt x="166684" y="0"/>
                </a:lnTo>
                <a:lnTo>
                  <a:pt x="172639" y="44311"/>
                </a:lnTo>
                <a:lnTo>
                  <a:pt x="189442" y="84129"/>
                </a:lnTo>
                <a:lnTo>
                  <a:pt x="215506" y="117864"/>
                </a:lnTo>
                <a:lnTo>
                  <a:pt x="249241" y="143927"/>
                </a:lnTo>
                <a:lnTo>
                  <a:pt x="289058" y="160730"/>
                </a:lnTo>
                <a:lnTo>
                  <a:pt x="333369" y="166684"/>
                </a:lnTo>
                <a:lnTo>
                  <a:pt x="289058" y="172639"/>
                </a:lnTo>
                <a:lnTo>
                  <a:pt x="249241" y="189443"/>
                </a:lnTo>
                <a:lnTo>
                  <a:pt x="215506" y="215507"/>
                </a:lnTo>
                <a:lnTo>
                  <a:pt x="189442" y="249243"/>
                </a:lnTo>
                <a:lnTo>
                  <a:pt x="172639" y="289062"/>
                </a:lnTo>
                <a:lnTo>
                  <a:pt x="166684" y="333375"/>
                </a:lnTo>
                <a:close/>
              </a:path>
            </a:pathLst>
          </a:custGeom>
          <a:solidFill>
            <a:srgbClr val="E2ECF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3141" y="1990983"/>
            <a:ext cx="383476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3141" y="2284127"/>
            <a:ext cx="7712075" cy="372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7700" y="3238500"/>
            <a:ext cx="1215390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0000" b="1" spc="-390" dirty="0">
                <a:solidFill>
                  <a:srgbClr val="E2ECF1"/>
                </a:solidFill>
                <a:latin typeface="Tahoma"/>
                <a:cs typeface="Tahoma"/>
              </a:rPr>
              <a:t>Object Detection &amp; Tracking In Space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4365529" y="6515100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 smtClean="0">
                <a:solidFill>
                  <a:schemeClr val="bg1"/>
                </a:solidFill>
                <a:latin typeface="Open Sans"/>
              </a:rPr>
              <a:t>SMART-AI</a:t>
            </a:r>
            <a:endParaRPr lang="en-US" sz="1861" spc="1038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12573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 smtClean="0">
                <a:solidFill>
                  <a:srgbClr val="E2ECF1"/>
                </a:solidFill>
              </a:rPr>
              <a:t>Deep Learning model 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3162300"/>
            <a:ext cx="85305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The Convolutional </a:t>
            </a:r>
            <a:r>
              <a:rPr lang="en-US" sz="3600" b="1" spc="185" dirty="0" err="1">
                <a:solidFill>
                  <a:srgbClr val="6AD4CC"/>
                </a:solidFill>
                <a:latin typeface="Tahoma"/>
                <a:cs typeface="Tahoma"/>
              </a:rPr>
              <a:t>Nueral</a:t>
            </a: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 Network  (CNN) 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0534650" y="2"/>
            <a:ext cx="7753350" cy="10287000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3" descr="C:\Users\20912019100674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994" y="3107104"/>
            <a:ext cx="4491891" cy="44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9"/>
          <p:cNvSpPr/>
          <p:nvPr/>
        </p:nvSpPr>
        <p:spPr>
          <a:xfrm>
            <a:off x="11461779" y="6821854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5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11461779" y="6821854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/>
          <p:cNvSpPr/>
          <p:nvPr/>
        </p:nvSpPr>
        <p:spPr>
          <a:xfrm>
            <a:off x="838200" y="3295669"/>
            <a:ext cx="323831" cy="323831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5" y="923925"/>
                </a:moveTo>
                <a:lnTo>
                  <a:pt x="0" y="923925"/>
                </a:lnTo>
                <a:lnTo>
                  <a:pt x="0" y="0"/>
                </a:lnTo>
                <a:lnTo>
                  <a:pt x="923925" y="0"/>
                </a:lnTo>
                <a:lnTo>
                  <a:pt x="923925" y="9239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1371600" y="4792639"/>
            <a:ext cx="85305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The accuracy of the model was </a:t>
            </a:r>
            <a:r>
              <a:rPr lang="en-US" sz="3600" b="1" spc="185" dirty="0" smtClean="0">
                <a:solidFill>
                  <a:srgbClr val="6AD4CC"/>
                </a:solidFill>
                <a:latin typeface="Tahoma"/>
                <a:cs typeface="Tahoma"/>
              </a:rPr>
              <a:t>83%.</a:t>
            </a:r>
            <a:endParaRPr lang="en-US" sz="3600" b="1" spc="185" dirty="0">
              <a:solidFill>
                <a:srgbClr val="6AD4CC"/>
              </a:solidFill>
              <a:latin typeface="Tahoma"/>
              <a:cs typeface="Tahoma"/>
            </a:endParaRPr>
          </a:p>
        </p:txBody>
      </p:sp>
      <p:sp>
        <p:nvSpPr>
          <p:cNvPr id="18" name="object 3"/>
          <p:cNvSpPr/>
          <p:nvPr/>
        </p:nvSpPr>
        <p:spPr>
          <a:xfrm>
            <a:off x="838200" y="4926008"/>
            <a:ext cx="323831" cy="323831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5" y="923925"/>
                </a:moveTo>
                <a:lnTo>
                  <a:pt x="0" y="923925"/>
                </a:lnTo>
                <a:lnTo>
                  <a:pt x="0" y="0"/>
                </a:lnTo>
                <a:lnTo>
                  <a:pt x="923925" y="0"/>
                </a:lnTo>
                <a:lnTo>
                  <a:pt x="923925" y="9239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8210550" cy="10287000"/>
          </a:xfrm>
          <a:custGeom>
            <a:avLst/>
            <a:gdLst/>
            <a:ahLst/>
            <a:cxnLst/>
            <a:rect l="l" t="t" r="r" b="b"/>
            <a:pathLst>
              <a:path w="8210550" h="10287000">
                <a:moveTo>
                  <a:pt x="0" y="10286998"/>
                </a:moveTo>
                <a:lnTo>
                  <a:pt x="0" y="0"/>
                </a:lnTo>
                <a:lnTo>
                  <a:pt x="8210549" y="0"/>
                </a:lnTo>
                <a:lnTo>
                  <a:pt x="821054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449" y="952500"/>
            <a:ext cx="9028351" cy="1006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28725" marR="5080" indent="-1216660">
              <a:lnSpc>
                <a:spcPts val="8330"/>
              </a:lnSpc>
              <a:spcBef>
                <a:spcPts val="265"/>
              </a:spcBef>
            </a:pPr>
            <a:r>
              <a:rPr lang="en-US" sz="6000" b="1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Embeded</a:t>
            </a:r>
            <a:r>
              <a:rPr lang="en-US" sz="60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Systems :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88624" y="1333500"/>
            <a:ext cx="9042176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60" dirty="0"/>
              <a:t>The device rotates at an angle from 0 to </a:t>
            </a:r>
            <a:r>
              <a:rPr lang="en-US" spc="560" dirty="0" smtClean="0"/>
              <a:t>180, Then </a:t>
            </a:r>
            <a:r>
              <a:rPr lang="en-US" spc="560" dirty="0"/>
              <a:t>the model shows the angle by the value </a:t>
            </a:r>
            <a:r>
              <a:rPr lang="en-US" spc="560" dirty="0" smtClean="0"/>
              <a:t>of     </a:t>
            </a:r>
            <a:r>
              <a:rPr lang="en-US" spc="560" dirty="0"/>
              <a:t>x and y and sends it through the socket server, so it moves at the required angle to track things</a:t>
            </a:r>
            <a:endParaRPr spc="515" dirty="0"/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8763000" y="4686300"/>
            <a:ext cx="9042176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560" dirty="0" smtClean="0"/>
              <a:t>We use :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60" dirty="0" smtClean="0"/>
              <a:t>Stand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60" dirty="0" smtClean="0"/>
              <a:t>Motor servo 180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15" dirty="0" smtClean="0"/>
              <a:t>Camera 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515" dirty="0" smtClean="0"/>
              <a:t>Node MCU</a:t>
            </a:r>
            <a:endParaRPr lang="en-US" kern="0" spc="515" dirty="0"/>
          </a:p>
        </p:txBody>
      </p:sp>
      <p:pic>
        <p:nvPicPr>
          <p:cNvPr id="1026" name="Picture 2" descr="C:\Users\20912019100674\Downloads\WhatsApp Image 2022-09-15 at 01.38.4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62" y="2300178"/>
            <a:ext cx="5276825" cy="630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5"/>
          <p:cNvSpPr/>
          <p:nvPr/>
        </p:nvSpPr>
        <p:spPr>
          <a:xfrm>
            <a:off x="3463277" y="7288853"/>
            <a:ext cx="3280410" cy="1332865"/>
          </a:xfrm>
          <a:custGeom>
            <a:avLst/>
            <a:gdLst/>
            <a:ahLst/>
            <a:cxnLst/>
            <a:rect l="l" t="t" r="r" b="b"/>
            <a:pathLst>
              <a:path w="3280410" h="1332864">
                <a:moveTo>
                  <a:pt x="785910" y="858659"/>
                </a:moveTo>
                <a:lnTo>
                  <a:pt x="2630266" y="858659"/>
                </a:lnTo>
                <a:lnTo>
                  <a:pt x="2642561" y="812001"/>
                </a:lnTo>
                <a:lnTo>
                  <a:pt x="2651470" y="764212"/>
                </a:lnTo>
                <a:lnTo>
                  <a:pt x="2656891" y="715395"/>
                </a:lnTo>
                <a:lnTo>
                  <a:pt x="2658721" y="665652"/>
                </a:lnTo>
                <a:lnTo>
                  <a:pt x="2657045" y="618145"/>
                </a:lnTo>
                <a:lnTo>
                  <a:pt x="2652094" y="571534"/>
                </a:lnTo>
                <a:lnTo>
                  <a:pt x="2643982" y="525934"/>
                </a:lnTo>
                <a:lnTo>
                  <a:pt x="2632820" y="481455"/>
                </a:lnTo>
                <a:lnTo>
                  <a:pt x="2618723" y="438213"/>
                </a:lnTo>
                <a:lnTo>
                  <a:pt x="2601804" y="396319"/>
                </a:lnTo>
                <a:lnTo>
                  <a:pt x="2582177" y="355887"/>
                </a:lnTo>
                <a:lnTo>
                  <a:pt x="2559954" y="317029"/>
                </a:lnTo>
                <a:lnTo>
                  <a:pt x="2535249" y="279860"/>
                </a:lnTo>
                <a:lnTo>
                  <a:pt x="2508175" y="244491"/>
                </a:lnTo>
                <a:lnTo>
                  <a:pt x="2478846" y="211036"/>
                </a:lnTo>
                <a:lnTo>
                  <a:pt x="2447375" y="179608"/>
                </a:lnTo>
                <a:lnTo>
                  <a:pt x="2413876" y="150320"/>
                </a:lnTo>
                <a:lnTo>
                  <a:pt x="2378461" y="123285"/>
                </a:lnTo>
                <a:lnTo>
                  <a:pt x="2341244" y="98616"/>
                </a:lnTo>
                <a:lnTo>
                  <a:pt x="2302338" y="76425"/>
                </a:lnTo>
                <a:lnTo>
                  <a:pt x="2261857" y="56827"/>
                </a:lnTo>
                <a:lnTo>
                  <a:pt x="2219914" y="39934"/>
                </a:lnTo>
                <a:lnTo>
                  <a:pt x="2176622" y="25859"/>
                </a:lnTo>
                <a:lnTo>
                  <a:pt x="2132095" y="14715"/>
                </a:lnTo>
                <a:lnTo>
                  <a:pt x="2086446" y="6615"/>
                </a:lnTo>
                <a:lnTo>
                  <a:pt x="2039788" y="1672"/>
                </a:lnTo>
                <a:lnTo>
                  <a:pt x="1992249" y="0"/>
                </a:lnTo>
                <a:lnTo>
                  <a:pt x="1940900" y="1956"/>
                </a:lnTo>
                <a:lnTo>
                  <a:pt x="1890641" y="7730"/>
                </a:lnTo>
                <a:lnTo>
                  <a:pt x="1841599" y="17177"/>
                </a:lnTo>
                <a:lnTo>
                  <a:pt x="1793910" y="30155"/>
                </a:lnTo>
                <a:lnTo>
                  <a:pt x="1747715" y="46518"/>
                </a:lnTo>
                <a:lnTo>
                  <a:pt x="1703152" y="66123"/>
                </a:lnTo>
                <a:lnTo>
                  <a:pt x="1660360" y="88826"/>
                </a:lnTo>
                <a:lnTo>
                  <a:pt x="1619477" y="114483"/>
                </a:lnTo>
                <a:lnTo>
                  <a:pt x="1580643" y="142951"/>
                </a:lnTo>
                <a:lnTo>
                  <a:pt x="1543996" y="174085"/>
                </a:lnTo>
                <a:lnTo>
                  <a:pt x="1509675" y="207741"/>
                </a:lnTo>
                <a:lnTo>
                  <a:pt x="1477819" y="243777"/>
                </a:lnTo>
                <a:lnTo>
                  <a:pt x="1448566" y="282047"/>
                </a:lnTo>
                <a:lnTo>
                  <a:pt x="1422056" y="322408"/>
                </a:lnTo>
                <a:lnTo>
                  <a:pt x="1190438" y="322408"/>
                </a:lnTo>
                <a:lnTo>
                  <a:pt x="1148930" y="333172"/>
                </a:lnTo>
                <a:lnTo>
                  <a:pt x="1100374" y="351218"/>
                </a:lnTo>
                <a:lnTo>
                  <a:pt x="1054339" y="373949"/>
                </a:lnTo>
                <a:lnTo>
                  <a:pt x="1011809" y="400171"/>
                </a:lnTo>
                <a:lnTo>
                  <a:pt x="972134" y="430214"/>
                </a:lnTo>
                <a:lnTo>
                  <a:pt x="935568" y="463822"/>
                </a:lnTo>
                <a:lnTo>
                  <a:pt x="902361" y="500736"/>
                </a:lnTo>
                <a:lnTo>
                  <a:pt x="872765" y="540701"/>
                </a:lnTo>
                <a:lnTo>
                  <a:pt x="847033" y="583459"/>
                </a:lnTo>
                <a:lnTo>
                  <a:pt x="825415" y="628753"/>
                </a:lnTo>
                <a:lnTo>
                  <a:pt x="808162" y="676325"/>
                </a:lnTo>
                <a:lnTo>
                  <a:pt x="795528" y="725920"/>
                </a:lnTo>
                <a:lnTo>
                  <a:pt x="787763" y="777279"/>
                </a:lnTo>
                <a:lnTo>
                  <a:pt x="785118" y="830147"/>
                </a:lnTo>
                <a:lnTo>
                  <a:pt x="785910" y="858659"/>
                </a:lnTo>
                <a:close/>
              </a:path>
              <a:path w="3280410" h="1332864">
                <a:moveTo>
                  <a:pt x="1190438" y="322408"/>
                </a:moveTo>
                <a:lnTo>
                  <a:pt x="1422056" y="322408"/>
                </a:lnTo>
                <a:lnTo>
                  <a:pt x="1393773" y="316650"/>
                </a:lnTo>
                <a:lnTo>
                  <a:pt x="1364874" y="312538"/>
                </a:lnTo>
                <a:lnTo>
                  <a:pt x="1335564" y="310071"/>
                </a:lnTo>
                <a:lnTo>
                  <a:pt x="1306050" y="309248"/>
                </a:lnTo>
                <a:lnTo>
                  <a:pt x="1252136" y="311977"/>
                </a:lnTo>
                <a:lnTo>
                  <a:pt x="1199640" y="320021"/>
                </a:lnTo>
                <a:lnTo>
                  <a:pt x="1190438" y="322408"/>
                </a:lnTo>
                <a:close/>
              </a:path>
              <a:path w="3280410" h="1332864">
                <a:moveTo>
                  <a:pt x="0" y="1332402"/>
                </a:moveTo>
                <a:lnTo>
                  <a:pt x="3280336" y="1332402"/>
                </a:lnTo>
                <a:lnTo>
                  <a:pt x="3280336" y="1318146"/>
                </a:lnTo>
                <a:lnTo>
                  <a:pt x="3278110" y="1271280"/>
                </a:lnTo>
                <a:lnTo>
                  <a:pt x="3271564" y="1225646"/>
                </a:lnTo>
                <a:lnTo>
                  <a:pt x="3260904" y="1181452"/>
                </a:lnTo>
                <a:lnTo>
                  <a:pt x="3246332" y="1138904"/>
                </a:lnTo>
                <a:lnTo>
                  <a:pt x="3228050" y="1098212"/>
                </a:lnTo>
                <a:lnTo>
                  <a:pt x="3206263" y="1059582"/>
                </a:lnTo>
                <a:lnTo>
                  <a:pt x="3181174" y="1023223"/>
                </a:lnTo>
                <a:lnTo>
                  <a:pt x="3152985" y="989341"/>
                </a:lnTo>
                <a:lnTo>
                  <a:pt x="3121900" y="958144"/>
                </a:lnTo>
                <a:lnTo>
                  <a:pt x="3088121" y="929840"/>
                </a:lnTo>
                <a:lnTo>
                  <a:pt x="3051853" y="904636"/>
                </a:lnTo>
                <a:lnTo>
                  <a:pt x="3013298" y="882740"/>
                </a:lnTo>
                <a:lnTo>
                  <a:pt x="2972659" y="864360"/>
                </a:lnTo>
                <a:lnTo>
                  <a:pt x="2930140" y="849703"/>
                </a:lnTo>
                <a:lnTo>
                  <a:pt x="2885944" y="838977"/>
                </a:lnTo>
                <a:lnTo>
                  <a:pt x="2840273" y="832389"/>
                </a:lnTo>
                <a:lnTo>
                  <a:pt x="2793331" y="830147"/>
                </a:lnTo>
                <a:lnTo>
                  <a:pt x="2751077" y="831980"/>
                </a:lnTo>
                <a:lnTo>
                  <a:pt x="2709747" y="837412"/>
                </a:lnTo>
                <a:lnTo>
                  <a:pt x="2669442" y="846339"/>
                </a:lnTo>
                <a:lnTo>
                  <a:pt x="2630266" y="858659"/>
                </a:lnTo>
                <a:lnTo>
                  <a:pt x="785910" y="858659"/>
                </a:lnTo>
                <a:lnTo>
                  <a:pt x="785939" y="859721"/>
                </a:lnTo>
                <a:lnTo>
                  <a:pt x="788402" y="889090"/>
                </a:lnTo>
                <a:lnTo>
                  <a:pt x="792506" y="918048"/>
                </a:lnTo>
                <a:lnTo>
                  <a:pt x="798251" y="946389"/>
                </a:lnTo>
                <a:lnTo>
                  <a:pt x="169967" y="946389"/>
                </a:lnTo>
                <a:lnTo>
                  <a:pt x="124392" y="989726"/>
                </a:lnTo>
                <a:lnTo>
                  <a:pt x="96241" y="1023551"/>
                </a:lnTo>
                <a:lnTo>
                  <a:pt x="71180" y="1059848"/>
                </a:lnTo>
                <a:lnTo>
                  <a:pt x="49413" y="1098413"/>
                </a:lnTo>
                <a:lnTo>
                  <a:pt x="31145" y="1139044"/>
                </a:lnTo>
                <a:lnTo>
                  <a:pt x="16581" y="1181536"/>
                </a:lnTo>
                <a:lnTo>
                  <a:pt x="5925" y="1225686"/>
                </a:lnTo>
                <a:lnTo>
                  <a:pt x="0" y="1266984"/>
                </a:lnTo>
                <a:lnTo>
                  <a:pt x="0" y="1332402"/>
                </a:lnTo>
                <a:close/>
              </a:path>
              <a:path w="3280410" h="1332864">
                <a:moveTo>
                  <a:pt x="169967" y="946389"/>
                </a:moveTo>
                <a:lnTo>
                  <a:pt x="798251" y="946389"/>
                </a:lnTo>
                <a:lnTo>
                  <a:pt x="760231" y="917161"/>
                </a:lnTo>
                <a:lnTo>
                  <a:pt x="719493" y="891692"/>
                </a:lnTo>
                <a:lnTo>
                  <a:pt x="676266" y="870252"/>
                </a:lnTo>
                <a:lnTo>
                  <a:pt x="630780" y="853109"/>
                </a:lnTo>
                <a:lnTo>
                  <a:pt x="583265" y="840531"/>
                </a:lnTo>
                <a:lnTo>
                  <a:pt x="533950" y="832787"/>
                </a:lnTo>
                <a:lnTo>
                  <a:pt x="483066" y="830147"/>
                </a:lnTo>
                <a:lnTo>
                  <a:pt x="436306" y="832560"/>
                </a:lnTo>
                <a:lnTo>
                  <a:pt x="390796" y="839278"/>
                </a:lnTo>
                <a:lnTo>
                  <a:pt x="346740" y="850097"/>
                </a:lnTo>
                <a:lnTo>
                  <a:pt x="304342" y="864813"/>
                </a:lnTo>
                <a:lnTo>
                  <a:pt x="263808" y="883222"/>
                </a:lnTo>
                <a:lnTo>
                  <a:pt x="225342" y="905122"/>
                </a:lnTo>
                <a:lnTo>
                  <a:pt x="189147" y="930309"/>
                </a:lnTo>
                <a:lnTo>
                  <a:pt x="169967" y="94638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4887522" y="7288853"/>
            <a:ext cx="1856105" cy="1333500"/>
          </a:xfrm>
          <a:custGeom>
            <a:avLst/>
            <a:gdLst/>
            <a:ahLst/>
            <a:cxnLst/>
            <a:rect l="l" t="t" r="r" b="b"/>
            <a:pathLst>
              <a:path w="1856104" h="1333500">
                <a:moveTo>
                  <a:pt x="1085638" y="1333499"/>
                </a:moveTo>
                <a:lnTo>
                  <a:pt x="1856092" y="1333499"/>
                </a:lnTo>
                <a:lnTo>
                  <a:pt x="1856092" y="1319243"/>
                </a:lnTo>
                <a:lnTo>
                  <a:pt x="1853865" y="1272377"/>
                </a:lnTo>
                <a:lnTo>
                  <a:pt x="1847320" y="1226743"/>
                </a:lnTo>
                <a:lnTo>
                  <a:pt x="1836659" y="1182549"/>
                </a:lnTo>
                <a:lnTo>
                  <a:pt x="1822087" y="1140001"/>
                </a:lnTo>
                <a:lnTo>
                  <a:pt x="1803806" y="1099309"/>
                </a:lnTo>
                <a:lnTo>
                  <a:pt x="1782019" y="1060680"/>
                </a:lnTo>
                <a:lnTo>
                  <a:pt x="1756929" y="1024320"/>
                </a:lnTo>
                <a:lnTo>
                  <a:pt x="1728740" y="990438"/>
                </a:lnTo>
                <a:lnTo>
                  <a:pt x="1697655" y="959241"/>
                </a:lnTo>
                <a:lnTo>
                  <a:pt x="1663877" y="930937"/>
                </a:lnTo>
                <a:lnTo>
                  <a:pt x="1627608" y="905733"/>
                </a:lnTo>
                <a:lnTo>
                  <a:pt x="1589053" y="883837"/>
                </a:lnTo>
                <a:lnTo>
                  <a:pt x="1548415" y="865457"/>
                </a:lnTo>
                <a:lnTo>
                  <a:pt x="1505895" y="850800"/>
                </a:lnTo>
                <a:lnTo>
                  <a:pt x="1461699" y="840074"/>
                </a:lnTo>
                <a:lnTo>
                  <a:pt x="1416028" y="833486"/>
                </a:lnTo>
                <a:lnTo>
                  <a:pt x="1369086" y="831244"/>
                </a:lnTo>
                <a:lnTo>
                  <a:pt x="1326833" y="833077"/>
                </a:lnTo>
                <a:lnTo>
                  <a:pt x="1285502" y="838509"/>
                </a:lnTo>
                <a:lnTo>
                  <a:pt x="1245198" y="847436"/>
                </a:lnTo>
                <a:lnTo>
                  <a:pt x="1206022" y="859756"/>
                </a:lnTo>
                <a:lnTo>
                  <a:pt x="1218316" y="813098"/>
                </a:lnTo>
                <a:lnTo>
                  <a:pt x="1227226" y="765309"/>
                </a:lnTo>
                <a:lnTo>
                  <a:pt x="1232646" y="716492"/>
                </a:lnTo>
                <a:lnTo>
                  <a:pt x="1234476" y="666749"/>
                </a:lnTo>
                <a:lnTo>
                  <a:pt x="1232800" y="619105"/>
                </a:lnTo>
                <a:lnTo>
                  <a:pt x="1227850" y="572370"/>
                </a:lnTo>
                <a:lnTo>
                  <a:pt x="1219737" y="526655"/>
                </a:lnTo>
                <a:lnTo>
                  <a:pt x="1208575" y="482074"/>
                </a:lnTo>
                <a:lnTo>
                  <a:pt x="1194478" y="438739"/>
                </a:lnTo>
                <a:lnTo>
                  <a:pt x="1177560" y="396762"/>
                </a:lnTo>
                <a:lnTo>
                  <a:pt x="1157932" y="356256"/>
                </a:lnTo>
                <a:lnTo>
                  <a:pt x="1135709" y="317334"/>
                </a:lnTo>
                <a:lnTo>
                  <a:pt x="1111004" y="280108"/>
                </a:lnTo>
                <a:lnTo>
                  <a:pt x="1083930" y="244690"/>
                </a:lnTo>
                <a:lnTo>
                  <a:pt x="1054601" y="211192"/>
                </a:lnTo>
                <a:lnTo>
                  <a:pt x="1023130" y="179729"/>
                </a:lnTo>
                <a:lnTo>
                  <a:pt x="989631" y="150411"/>
                </a:lnTo>
                <a:lnTo>
                  <a:pt x="954216" y="123351"/>
                </a:lnTo>
                <a:lnTo>
                  <a:pt x="916999" y="98662"/>
                </a:lnTo>
                <a:lnTo>
                  <a:pt x="878093" y="76457"/>
                </a:lnTo>
                <a:lnTo>
                  <a:pt x="837612" y="56847"/>
                </a:lnTo>
                <a:lnTo>
                  <a:pt x="795669" y="39946"/>
                </a:lnTo>
                <a:lnTo>
                  <a:pt x="752377" y="25865"/>
                </a:lnTo>
                <a:lnTo>
                  <a:pt x="707850" y="14718"/>
                </a:lnTo>
                <a:lnTo>
                  <a:pt x="662201" y="6616"/>
                </a:lnTo>
                <a:lnTo>
                  <a:pt x="615543" y="1672"/>
                </a:lnTo>
                <a:lnTo>
                  <a:pt x="567990" y="0"/>
                </a:lnTo>
                <a:lnTo>
                  <a:pt x="516873" y="1940"/>
                </a:lnTo>
                <a:lnTo>
                  <a:pt x="466805" y="7670"/>
                </a:lnTo>
                <a:lnTo>
                  <a:pt x="417928" y="17048"/>
                </a:lnTo>
                <a:lnTo>
                  <a:pt x="370387" y="29938"/>
                </a:lnTo>
                <a:lnTo>
                  <a:pt x="324324" y="46199"/>
                </a:lnTo>
                <a:lnTo>
                  <a:pt x="279884" y="65692"/>
                </a:lnTo>
                <a:lnTo>
                  <a:pt x="237209" y="88278"/>
                </a:lnTo>
                <a:lnTo>
                  <a:pt x="196445" y="113819"/>
                </a:lnTo>
                <a:lnTo>
                  <a:pt x="157733" y="142174"/>
                </a:lnTo>
                <a:lnTo>
                  <a:pt x="121219" y="173206"/>
                </a:lnTo>
                <a:lnTo>
                  <a:pt x="87045" y="206775"/>
                </a:lnTo>
                <a:lnTo>
                  <a:pt x="55354" y="242741"/>
                </a:lnTo>
                <a:lnTo>
                  <a:pt x="26291" y="280967"/>
                </a:lnTo>
                <a:lnTo>
                  <a:pt x="0" y="321312"/>
                </a:lnTo>
                <a:lnTo>
                  <a:pt x="45132" y="334495"/>
                </a:lnTo>
                <a:lnTo>
                  <a:pt x="88460" y="351634"/>
                </a:lnTo>
                <a:lnTo>
                  <a:pt x="129770" y="372520"/>
                </a:lnTo>
                <a:lnTo>
                  <a:pt x="168850" y="396942"/>
                </a:lnTo>
                <a:lnTo>
                  <a:pt x="205489" y="424693"/>
                </a:lnTo>
                <a:lnTo>
                  <a:pt x="239473" y="455560"/>
                </a:lnTo>
                <a:lnTo>
                  <a:pt x="270591" y="489336"/>
                </a:lnTo>
                <a:lnTo>
                  <a:pt x="298631" y="525811"/>
                </a:lnTo>
                <a:lnTo>
                  <a:pt x="323380" y="564774"/>
                </a:lnTo>
                <a:lnTo>
                  <a:pt x="344627" y="606016"/>
                </a:lnTo>
                <a:lnTo>
                  <a:pt x="362158" y="649327"/>
                </a:lnTo>
                <a:lnTo>
                  <a:pt x="375762" y="694499"/>
                </a:lnTo>
                <a:lnTo>
                  <a:pt x="385226" y="741320"/>
                </a:lnTo>
                <a:lnTo>
                  <a:pt x="431362" y="725145"/>
                </a:lnTo>
                <a:lnTo>
                  <a:pt x="479344" y="713082"/>
                </a:lnTo>
                <a:lnTo>
                  <a:pt x="528968" y="705543"/>
                </a:lnTo>
                <a:lnTo>
                  <a:pt x="580028" y="702938"/>
                </a:lnTo>
                <a:lnTo>
                  <a:pt x="627107" y="705051"/>
                </a:lnTo>
                <a:lnTo>
                  <a:pt x="673010" y="711267"/>
                </a:lnTo>
                <a:lnTo>
                  <a:pt x="717552" y="721408"/>
                </a:lnTo>
                <a:lnTo>
                  <a:pt x="760551" y="735292"/>
                </a:lnTo>
                <a:lnTo>
                  <a:pt x="801822" y="752740"/>
                </a:lnTo>
                <a:lnTo>
                  <a:pt x="841183" y="773569"/>
                </a:lnTo>
                <a:lnTo>
                  <a:pt x="878450" y="797601"/>
                </a:lnTo>
                <a:lnTo>
                  <a:pt x="913439" y="824653"/>
                </a:lnTo>
                <a:lnTo>
                  <a:pt x="945966" y="854547"/>
                </a:lnTo>
                <a:lnTo>
                  <a:pt x="975849" y="887101"/>
                </a:lnTo>
                <a:lnTo>
                  <a:pt x="1002904" y="922135"/>
                </a:lnTo>
                <a:lnTo>
                  <a:pt x="1026946" y="959468"/>
                </a:lnTo>
                <a:lnTo>
                  <a:pt x="1047794" y="998920"/>
                </a:lnTo>
                <a:lnTo>
                  <a:pt x="1065262" y="1040310"/>
                </a:lnTo>
                <a:lnTo>
                  <a:pt x="1079168" y="1083458"/>
                </a:lnTo>
                <a:lnTo>
                  <a:pt x="1089328" y="1128183"/>
                </a:lnTo>
                <a:lnTo>
                  <a:pt x="1095559" y="1174305"/>
                </a:lnTo>
                <a:lnTo>
                  <a:pt x="1097677" y="1221643"/>
                </a:lnTo>
                <a:lnTo>
                  <a:pt x="1096873" y="1250224"/>
                </a:lnTo>
                <a:lnTo>
                  <a:pt x="1094530" y="1278394"/>
                </a:lnTo>
                <a:lnTo>
                  <a:pt x="1090751" y="1306152"/>
                </a:lnTo>
                <a:lnTo>
                  <a:pt x="1085638" y="13334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1466862" y="7828324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4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1466862" y="7828324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2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8210550" cy="10287000"/>
          </a:xfrm>
          <a:custGeom>
            <a:avLst/>
            <a:gdLst/>
            <a:ahLst/>
            <a:cxnLst/>
            <a:rect l="l" t="t" r="r" b="b"/>
            <a:pathLst>
              <a:path w="8210550" h="10287000">
                <a:moveTo>
                  <a:pt x="0" y="10286998"/>
                </a:moveTo>
                <a:lnTo>
                  <a:pt x="0" y="0"/>
                </a:lnTo>
                <a:lnTo>
                  <a:pt x="8210549" y="0"/>
                </a:lnTo>
                <a:lnTo>
                  <a:pt x="821054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449" y="952500"/>
            <a:ext cx="9028351" cy="1006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28725" marR="5080" indent="-1216660">
              <a:lnSpc>
                <a:spcPts val="8330"/>
              </a:lnSpc>
              <a:spcBef>
                <a:spcPts val="265"/>
              </a:spcBef>
            </a:pPr>
            <a:r>
              <a:rPr lang="en-US" sz="60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of Things :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88624" y="1333500"/>
            <a:ext cx="9042176" cy="258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60" dirty="0"/>
              <a:t>We used the socket programming protocol to connect the esp32 with a deep learning model to make the servo motor take action with movement.</a:t>
            </a:r>
            <a:endParaRPr spc="515" dirty="0"/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8763000" y="4686300"/>
            <a:ext cx="9042176" cy="15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300" b="0" i="0">
                <a:solidFill>
                  <a:srgbClr val="6AD4CC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560" dirty="0"/>
              <a:t>We used the web server protocol by sending this data via an </a:t>
            </a:r>
            <a:r>
              <a:rPr lang="en-US" kern="0" spc="560" dirty="0" smtClean="0"/>
              <a:t>                    IP </a:t>
            </a:r>
            <a:r>
              <a:rPr lang="en-US" kern="0" spc="560" dirty="0"/>
              <a:t>address</a:t>
            </a:r>
            <a:endParaRPr lang="en-US" kern="0" spc="515" dirty="0"/>
          </a:p>
        </p:txBody>
      </p:sp>
      <p:pic>
        <p:nvPicPr>
          <p:cNvPr id="5122" name="Picture 2" descr="C:\Users\20912019100674\Desktop\what-is-i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1300"/>
            <a:ext cx="7328024" cy="51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5"/>
          <p:cNvSpPr/>
          <p:nvPr/>
        </p:nvSpPr>
        <p:spPr>
          <a:xfrm>
            <a:off x="4581014" y="6622421"/>
            <a:ext cx="3280410" cy="1332865"/>
          </a:xfrm>
          <a:custGeom>
            <a:avLst/>
            <a:gdLst/>
            <a:ahLst/>
            <a:cxnLst/>
            <a:rect l="l" t="t" r="r" b="b"/>
            <a:pathLst>
              <a:path w="3280410" h="1332864">
                <a:moveTo>
                  <a:pt x="785910" y="858659"/>
                </a:moveTo>
                <a:lnTo>
                  <a:pt x="2630266" y="858659"/>
                </a:lnTo>
                <a:lnTo>
                  <a:pt x="2642561" y="812001"/>
                </a:lnTo>
                <a:lnTo>
                  <a:pt x="2651470" y="764212"/>
                </a:lnTo>
                <a:lnTo>
                  <a:pt x="2656891" y="715395"/>
                </a:lnTo>
                <a:lnTo>
                  <a:pt x="2658721" y="665652"/>
                </a:lnTo>
                <a:lnTo>
                  <a:pt x="2657045" y="618145"/>
                </a:lnTo>
                <a:lnTo>
                  <a:pt x="2652094" y="571534"/>
                </a:lnTo>
                <a:lnTo>
                  <a:pt x="2643982" y="525934"/>
                </a:lnTo>
                <a:lnTo>
                  <a:pt x="2632820" y="481455"/>
                </a:lnTo>
                <a:lnTo>
                  <a:pt x="2618723" y="438213"/>
                </a:lnTo>
                <a:lnTo>
                  <a:pt x="2601804" y="396319"/>
                </a:lnTo>
                <a:lnTo>
                  <a:pt x="2582177" y="355887"/>
                </a:lnTo>
                <a:lnTo>
                  <a:pt x="2559954" y="317029"/>
                </a:lnTo>
                <a:lnTo>
                  <a:pt x="2535249" y="279860"/>
                </a:lnTo>
                <a:lnTo>
                  <a:pt x="2508175" y="244491"/>
                </a:lnTo>
                <a:lnTo>
                  <a:pt x="2478846" y="211036"/>
                </a:lnTo>
                <a:lnTo>
                  <a:pt x="2447375" y="179608"/>
                </a:lnTo>
                <a:lnTo>
                  <a:pt x="2413876" y="150320"/>
                </a:lnTo>
                <a:lnTo>
                  <a:pt x="2378461" y="123285"/>
                </a:lnTo>
                <a:lnTo>
                  <a:pt x="2341244" y="98616"/>
                </a:lnTo>
                <a:lnTo>
                  <a:pt x="2302338" y="76425"/>
                </a:lnTo>
                <a:lnTo>
                  <a:pt x="2261857" y="56827"/>
                </a:lnTo>
                <a:lnTo>
                  <a:pt x="2219914" y="39934"/>
                </a:lnTo>
                <a:lnTo>
                  <a:pt x="2176622" y="25859"/>
                </a:lnTo>
                <a:lnTo>
                  <a:pt x="2132095" y="14715"/>
                </a:lnTo>
                <a:lnTo>
                  <a:pt x="2086446" y="6615"/>
                </a:lnTo>
                <a:lnTo>
                  <a:pt x="2039788" y="1672"/>
                </a:lnTo>
                <a:lnTo>
                  <a:pt x="1992249" y="0"/>
                </a:lnTo>
                <a:lnTo>
                  <a:pt x="1940900" y="1956"/>
                </a:lnTo>
                <a:lnTo>
                  <a:pt x="1890641" y="7730"/>
                </a:lnTo>
                <a:lnTo>
                  <a:pt x="1841599" y="17177"/>
                </a:lnTo>
                <a:lnTo>
                  <a:pt x="1793910" y="30155"/>
                </a:lnTo>
                <a:lnTo>
                  <a:pt x="1747715" y="46518"/>
                </a:lnTo>
                <a:lnTo>
                  <a:pt x="1703152" y="66123"/>
                </a:lnTo>
                <a:lnTo>
                  <a:pt x="1660360" y="88826"/>
                </a:lnTo>
                <a:lnTo>
                  <a:pt x="1619477" y="114483"/>
                </a:lnTo>
                <a:lnTo>
                  <a:pt x="1580643" y="142951"/>
                </a:lnTo>
                <a:lnTo>
                  <a:pt x="1543996" y="174085"/>
                </a:lnTo>
                <a:lnTo>
                  <a:pt x="1509675" y="207741"/>
                </a:lnTo>
                <a:lnTo>
                  <a:pt x="1477819" y="243777"/>
                </a:lnTo>
                <a:lnTo>
                  <a:pt x="1448566" y="282047"/>
                </a:lnTo>
                <a:lnTo>
                  <a:pt x="1422056" y="322408"/>
                </a:lnTo>
                <a:lnTo>
                  <a:pt x="1190438" y="322408"/>
                </a:lnTo>
                <a:lnTo>
                  <a:pt x="1148930" y="333172"/>
                </a:lnTo>
                <a:lnTo>
                  <a:pt x="1100374" y="351218"/>
                </a:lnTo>
                <a:lnTo>
                  <a:pt x="1054339" y="373949"/>
                </a:lnTo>
                <a:lnTo>
                  <a:pt x="1011809" y="400171"/>
                </a:lnTo>
                <a:lnTo>
                  <a:pt x="972134" y="430214"/>
                </a:lnTo>
                <a:lnTo>
                  <a:pt x="935568" y="463822"/>
                </a:lnTo>
                <a:lnTo>
                  <a:pt x="902361" y="500736"/>
                </a:lnTo>
                <a:lnTo>
                  <a:pt x="872765" y="540701"/>
                </a:lnTo>
                <a:lnTo>
                  <a:pt x="847033" y="583459"/>
                </a:lnTo>
                <a:lnTo>
                  <a:pt x="825415" y="628753"/>
                </a:lnTo>
                <a:lnTo>
                  <a:pt x="808162" y="676325"/>
                </a:lnTo>
                <a:lnTo>
                  <a:pt x="795528" y="725920"/>
                </a:lnTo>
                <a:lnTo>
                  <a:pt x="787763" y="777279"/>
                </a:lnTo>
                <a:lnTo>
                  <a:pt x="785118" y="830147"/>
                </a:lnTo>
                <a:lnTo>
                  <a:pt x="785910" y="858659"/>
                </a:lnTo>
                <a:close/>
              </a:path>
              <a:path w="3280410" h="1332864">
                <a:moveTo>
                  <a:pt x="1190438" y="322408"/>
                </a:moveTo>
                <a:lnTo>
                  <a:pt x="1422056" y="322408"/>
                </a:lnTo>
                <a:lnTo>
                  <a:pt x="1393773" y="316650"/>
                </a:lnTo>
                <a:lnTo>
                  <a:pt x="1364874" y="312538"/>
                </a:lnTo>
                <a:lnTo>
                  <a:pt x="1335564" y="310071"/>
                </a:lnTo>
                <a:lnTo>
                  <a:pt x="1306050" y="309248"/>
                </a:lnTo>
                <a:lnTo>
                  <a:pt x="1252136" y="311977"/>
                </a:lnTo>
                <a:lnTo>
                  <a:pt x="1199640" y="320021"/>
                </a:lnTo>
                <a:lnTo>
                  <a:pt x="1190438" y="322408"/>
                </a:lnTo>
                <a:close/>
              </a:path>
              <a:path w="3280410" h="1332864">
                <a:moveTo>
                  <a:pt x="0" y="1332402"/>
                </a:moveTo>
                <a:lnTo>
                  <a:pt x="3280336" y="1332402"/>
                </a:lnTo>
                <a:lnTo>
                  <a:pt x="3280336" y="1318146"/>
                </a:lnTo>
                <a:lnTo>
                  <a:pt x="3278110" y="1271280"/>
                </a:lnTo>
                <a:lnTo>
                  <a:pt x="3271564" y="1225646"/>
                </a:lnTo>
                <a:lnTo>
                  <a:pt x="3260904" y="1181452"/>
                </a:lnTo>
                <a:lnTo>
                  <a:pt x="3246332" y="1138904"/>
                </a:lnTo>
                <a:lnTo>
                  <a:pt x="3228050" y="1098212"/>
                </a:lnTo>
                <a:lnTo>
                  <a:pt x="3206263" y="1059582"/>
                </a:lnTo>
                <a:lnTo>
                  <a:pt x="3181174" y="1023223"/>
                </a:lnTo>
                <a:lnTo>
                  <a:pt x="3152985" y="989341"/>
                </a:lnTo>
                <a:lnTo>
                  <a:pt x="3121900" y="958144"/>
                </a:lnTo>
                <a:lnTo>
                  <a:pt x="3088121" y="929840"/>
                </a:lnTo>
                <a:lnTo>
                  <a:pt x="3051853" y="904636"/>
                </a:lnTo>
                <a:lnTo>
                  <a:pt x="3013298" y="882740"/>
                </a:lnTo>
                <a:lnTo>
                  <a:pt x="2972659" y="864360"/>
                </a:lnTo>
                <a:lnTo>
                  <a:pt x="2930140" y="849703"/>
                </a:lnTo>
                <a:lnTo>
                  <a:pt x="2885944" y="838977"/>
                </a:lnTo>
                <a:lnTo>
                  <a:pt x="2840273" y="832389"/>
                </a:lnTo>
                <a:lnTo>
                  <a:pt x="2793331" y="830147"/>
                </a:lnTo>
                <a:lnTo>
                  <a:pt x="2751077" y="831980"/>
                </a:lnTo>
                <a:lnTo>
                  <a:pt x="2709747" y="837412"/>
                </a:lnTo>
                <a:lnTo>
                  <a:pt x="2669442" y="846339"/>
                </a:lnTo>
                <a:lnTo>
                  <a:pt x="2630266" y="858659"/>
                </a:lnTo>
                <a:lnTo>
                  <a:pt x="785910" y="858659"/>
                </a:lnTo>
                <a:lnTo>
                  <a:pt x="785939" y="859721"/>
                </a:lnTo>
                <a:lnTo>
                  <a:pt x="788402" y="889090"/>
                </a:lnTo>
                <a:lnTo>
                  <a:pt x="792506" y="918048"/>
                </a:lnTo>
                <a:lnTo>
                  <a:pt x="798251" y="946389"/>
                </a:lnTo>
                <a:lnTo>
                  <a:pt x="169967" y="946389"/>
                </a:lnTo>
                <a:lnTo>
                  <a:pt x="124392" y="989726"/>
                </a:lnTo>
                <a:lnTo>
                  <a:pt x="96241" y="1023551"/>
                </a:lnTo>
                <a:lnTo>
                  <a:pt x="71180" y="1059848"/>
                </a:lnTo>
                <a:lnTo>
                  <a:pt x="49413" y="1098413"/>
                </a:lnTo>
                <a:lnTo>
                  <a:pt x="31145" y="1139044"/>
                </a:lnTo>
                <a:lnTo>
                  <a:pt x="16581" y="1181536"/>
                </a:lnTo>
                <a:lnTo>
                  <a:pt x="5925" y="1225686"/>
                </a:lnTo>
                <a:lnTo>
                  <a:pt x="0" y="1266984"/>
                </a:lnTo>
                <a:lnTo>
                  <a:pt x="0" y="1332402"/>
                </a:lnTo>
                <a:close/>
              </a:path>
              <a:path w="3280410" h="1332864">
                <a:moveTo>
                  <a:pt x="169967" y="946389"/>
                </a:moveTo>
                <a:lnTo>
                  <a:pt x="798251" y="946389"/>
                </a:lnTo>
                <a:lnTo>
                  <a:pt x="760231" y="917161"/>
                </a:lnTo>
                <a:lnTo>
                  <a:pt x="719493" y="891692"/>
                </a:lnTo>
                <a:lnTo>
                  <a:pt x="676266" y="870252"/>
                </a:lnTo>
                <a:lnTo>
                  <a:pt x="630780" y="853109"/>
                </a:lnTo>
                <a:lnTo>
                  <a:pt x="583265" y="840531"/>
                </a:lnTo>
                <a:lnTo>
                  <a:pt x="533950" y="832787"/>
                </a:lnTo>
                <a:lnTo>
                  <a:pt x="483066" y="830147"/>
                </a:lnTo>
                <a:lnTo>
                  <a:pt x="436306" y="832560"/>
                </a:lnTo>
                <a:lnTo>
                  <a:pt x="390796" y="839278"/>
                </a:lnTo>
                <a:lnTo>
                  <a:pt x="346740" y="850097"/>
                </a:lnTo>
                <a:lnTo>
                  <a:pt x="304342" y="864813"/>
                </a:lnTo>
                <a:lnTo>
                  <a:pt x="263808" y="883222"/>
                </a:lnTo>
                <a:lnTo>
                  <a:pt x="225342" y="905122"/>
                </a:lnTo>
                <a:lnTo>
                  <a:pt x="189147" y="930309"/>
                </a:lnTo>
                <a:lnTo>
                  <a:pt x="169967" y="94638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6005259" y="6622421"/>
            <a:ext cx="1856105" cy="1333500"/>
          </a:xfrm>
          <a:custGeom>
            <a:avLst/>
            <a:gdLst/>
            <a:ahLst/>
            <a:cxnLst/>
            <a:rect l="l" t="t" r="r" b="b"/>
            <a:pathLst>
              <a:path w="1856104" h="1333500">
                <a:moveTo>
                  <a:pt x="1085638" y="1333499"/>
                </a:moveTo>
                <a:lnTo>
                  <a:pt x="1856092" y="1333499"/>
                </a:lnTo>
                <a:lnTo>
                  <a:pt x="1856092" y="1319243"/>
                </a:lnTo>
                <a:lnTo>
                  <a:pt x="1853865" y="1272377"/>
                </a:lnTo>
                <a:lnTo>
                  <a:pt x="1847320" y="1226743"/>
                </a:lnTo>
                <a:lnTo>
                  <a:pt x="1836659" y="1182549"/>
                </a:lnTo>
                <a:lnTo>
                  <a:pt x="1822087" y="1140001"/>
                </a:lnTo>
                <a:lnTo>
                  <a:pt x="1803806" y="1099309"/>
                </a:lnTo>
                <a:lnTo>
                  <a:pt x="1782019" y="1060680"/>
                </a:lnTo>
                <a:lnTo>
                  <a:pt x="1756929" y="1024320"/>
                </a:lnTo>
                <a:lnTo>
                  <a:pt x="1728740" y="990438"/>
                </a:lnTo>
                <a:lnTo>
                  <a:pt x="1697655" y="959241"/>
                </a:lnTo>
                <a:lnTo>
                  <a:pt x="1663877" y="930937"/>
                </a:lnTo>
                <a:lnTo>
                  <a:pt x="1627608" y="905733"/>
                </a:lnTo>
                <a:lnTo>
                  <a:pt x="1589053" y="883837"/>
                </a:lnTo>
                <a:lnTo>
                  <a:pt x="1548415" y="865457"/>
                </a:lnTo>
                <a:lnTo>
                  <a:pt x="1505895" y="850800"/>
                </a:lnTo>
                <a:lnTo>
                  <a:pt x="1461699" y="840074"/>
                </a:lnTo>
                <a:lnTo>
                  <a:pt x="1416028" y="833486"/>
                </a:lnTo>
                <a:lnTo>
                  <a:pt x="1369086" y="831244"/>
                </a:lnTo>
                <a:lnTo>
                  <a:pt x="1326833" y="833077"/>
                </a:lnTo>
                <a:lnTo>
                  <a:pt x="1285502" y="838509"/>
                </a:lnTo>
                <a:lnTo>
                  <a:pt x="1245198" y="847436"/>
                </a:lnTo>
                <a:lnTo>
                  <a:pt x="1206022" y="859756"/>
                </a:lnTo>
                <a:lnTo>
                  <a:pt x="1218316" y="813098"/>
                </a:lnTo>
                <a:lnTo>
                  <a:pt x="1227226" y="765309"/>
                </a:lnTo>
                <a:lnTo>
                  <a:pt x="1232646" y="716492"/>
                </a:lnTo>
                <a:lnTo>
                  <a:pt x="1234476" y="666749"/>
                </a:lnTo>
                <a:lnTo>
                  <a:pt x="1232800" y="619105"/>
                </a:lnTo>
                <a:lnTo>
                  <a:pt x="1227850" y="572370"/>
                </a:lnTo>
                <a:lnTo>
                  <a:pt x="1219737" y="526655"/>
                </a:lnTo>
                <a:lnTo>
                  <a:pt x="1208575" y="482074"/>
                </a:lnTo>
                <a:lnTo>
                  <a:pt x="1194478" y="438739"/>
                </a:lnTo>
                <a:lnTo>
                  <a:pt x="1177560" y="396762"/>
                </a:lnTo>
                <a:lnTo>
                  <a:pt x="1157932" y="356256"/>
                </a:lnTo>
                <a:lnTo>
                  <a:pt x="1135709" y="317334"/>
                </a:lnTo>
                <a:lnTo>
                  <a:pt x="1111004" y="280108"/>
                </a:lnTo>
                <a:lnTo>
                  <a:pt x="1083930" y="244690"/>
                </a:lnTo>
                <a:lnTo>
                  <a:pt x="1054601" y="211192"/>
                </a:lnTo>
                <a:lnTo>
                  <a:pt x="1023130" y="179729"/>
                </a:lnTo>
                <a:lnTo>
                  <a:pt x="989631" y="150411"/>
                </a:lnTo>
                <a:lnTo>
                  <a:pt x="954216" y="123351"/>
                </a:lnTo>
                <a:lnTo>
                  <a:pt x="916999" y="98662"/>
                </a:lnTo>
                <a:lnTo>
                  <a:pt x="878093" y="76457"/>
                </a:lnTo>
                <a:lnTo>
                  <a:pt x="837612" y="56847"/>
                </a:lnTo>
                <a:lnTo>
                  <a:pt x="795669" y="39946"/>
                </a:lnTo>
                <a:lnTo>
                  <a:pt x="752377" y="25865"/>
                </a:lnTo>
                <a:lnTo>
                  <a:pt x="707850" y="14718"/>
                </a:lnTo>
                <a:lnTo>
                  <a:pt x="662201" y="6616"/>
                </a:lnTo>
                <a:lnTo>
                  <a:pt x="615543" y="1672"/>
                </a:lnTo>
                <a:lnTo>
                  <a:pt x="567990" y="0"/>
                </a:lnTo>
                <a:lnTo>
                  <a:pt x="516873" y="1940"/>
                </a:lnTo>
                <a:lnTo>
                  <a:pt x="466805" y="7670"/>
                </a:lnTo>
                <a:lnTo>
                  <a:pt x="417928" y="17048"/>
                </a:lnTo>
                <a:lnTo>
                  <a:pt x="370387" y="29938"/>
                </a:lnTo>
                <a:lnTo>
                  <a:pt x="324324" y="46199"/>
                </a:lnTo>
                <a:lnTo>
                  <a:pt x="279884" y="65692"/>
                </a:lnTo>
                <a:lnTo>
                  <a:pt x="237209" y="88278"/>
                </a:lnTo>
                <a:lnTo>
                  <a:pt x="196445" y="113819"/>
                </a:lnTo>
                <a:lnTo>
                  <a:pt x="157733" y="142174"/>
                </a:lnTo>
                <a:lnTo>
                  <a:pt x="121219" y="173206"/>
                </a:lnTo>
                <a:lnTo>
                  <a:pt x="87045" y="206775"/>
                </a:lnTo>
                <a:lnTo>
                  <a:pt x="55354" y="242741"/>
                </a:lnTo>
                <a:lnTo>
                  <a:pt x="26291" y="280967"/>
                </a:lnTo>
                <a:lnTo>
                  <a:pt x="0" y="321312"/>
                </a:lnTo>
                <a:lnTo>
                  <a:pt x="45132" y="334495"/>
                </a:lnTo>
                <a:lnTo>
                  <a:pt x="88460" y="351634"/>
                </a:lnTo>
                <a:lnTo>
                  <a:pt x="129770" y="372520"/>
                </a:lnTo>
                <a:lnTo>
                  <a:pt x="168850" y="396942"/>
                </a:lnTo>
                <a:lnTo>
                  <a:pt x="205489" y="424693"/>
                </a:lnTo>
                <a:lnTo>
                  <a:pt x="239473" y="455560"/>
                </a:lnTo>
                <a:lnTo>
                  <a:pt x="270591" y="489336"/>
                </a:lnTo>
                <a:lnTo>
                  <a:pt x="298631" y="525811"/>
                </a:lnTo>
                <a:lnTo>
                  <a:pt x="323380" y="564774"/>
                </a:lnTo>
                <a:lnTo>
                  <a:pt x="344627" y="606016"/>
                </a:lnTo>
                <a:lnTo>
                  <a:pt x="362158" y="649327"/>
                </a:lnTo>
                <a:lnTo>
                  <a:pt x="375762" y="694499"/>
                </a:lnTo>
                <a:lnTo>
                  <a:pt x="385226" y="741320"/>
                </a:lnTo>
                <a:lnTo>
                  <a:pt x="431362" y="725145"/>
                </a:lnTo>
                <a:lnTo>
                  <a:pt x="479344" y="713082"/>
                </a:lnTo>
                <a:lnTo>
                  <a:pt x="528968" y="705543"/>
                </a:lnTo>
                <a:lnTo>
                  <a:pt x="580028" y="702938"/>
                </a:lnTo>
                <a:lnTo>
                  <a:pt x="627107" y="705051"/>
                </a:lnTo>
                <a:lnTo>
                  <a:pt x="673010" y="711267"/>
                </a:lnTo>
                <a:lnTo>
                  <a:pt x="717552" y="721408"/>
                </a:lnTo>
                <a:lnTo>
                  <a:pt x="760551" y="735292"/>
                </a:lnTo>
                <a:lnTo>
                  <a:pt x="801822" y="752740"/>
                </a:lnTo>
                <a:lnTo>
                  <a:pt x="841183" y="773569"/>
                </a:lnTo>
                <a:lnTo>
                  <a:pt x="878450" y="797601"/>
                </a:lnTo>
                <a:lnTo>
                  <a:pt x="913439" y="824653"/>
                </a:lnTo>
                <a:lnTo>
                  <a:pt x="945966" y="854547"/>
                </a:lnTo>
                <a:lnTo>
                  <a:pt x="975849" y="887101"/>
                </a:lnTo>
                <a:lnTo>
                  <a:pt x="1002904" y="922135"/>
                </a:lnTo>
                <a:lnTo>
                  <a:pt x="1026946" y="959468"/>
                </a:lnTo>
                <a:lnTo>
                  <a:pt x="1047794" y="998920"/>
                </a:lnTo>
                <a:lnTo>
                  <a:pt x="1065262" y="1040310"/>
                </a:lnTo>
                <a:lnTo>
                  <a:pt x="1079168" y="1083458"/>
                </a:lnTo>
                <a:lnTo>
                  <a:pt x="1089328" y="1128183"/>
                </a:lnTo>
                <a:lnTo>
                  <a:pt x="1095559" y="1174305"/>
                </a:lnTo>
                <a:lnTo>
                  <a:pt x="1097677" y="1221643"/>
                </a:lnTo>
                <a:lnTo>
                  <a:pt x="1096873" y="1250224"/>
                </a:lnTo>
                <a:lnTo>
                  <a:pt x="1094530" y="1278394"/>
                </a:lnTo>
                <a:lnTo>
                  <a:pt x="1090751" y="1306152"/>
                </a:lnTo>
                <a:lnTo>
                  <a:pt x="1085638" y="13334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/>
          <p:nvPr/>
        </p:nvSpPr>
        <p:spPr>
          <a:xfrm>
            <a:off x="533400" y="7174871"/>
            <a:ext cx="1913255" cy="780415"/>
          </a:xfrm>
          <a:custGeom>
            <a:avLst/>
            <a:gdLst/>
            <a:ahLst/>
            <a:cxnLst/>
            <a:rect l="l" t="t" r="r" b="b"/>
            <a:pathLst>
              <a:path w="1913255" h="780414">
                <a:moveTo>
                  <a:pt x="1912943" y="780407"/>
                </a:moveTo>
                <a:lnTo>
                  <a:pt x="0" y="780407"/>
                </a:lnTo>
                <a:lnTo>
                  <a:pt x="0" y="772057"/>
                </a:lnTo>
                <a:lnTo>
                  <a:pt x="3709" y="725814"/>
                </a:lnTo>
                <a:lnTo>
                  <a:pt x="14451" y="681902"/>
                </a:lnTo>
                <a:lnTo>
                  <a:pt x="31643" y="640920"/>
                </a:lnTo>
                <a:lnTo>
                  <a:pt x="54705" y="603463"/>
                </a:lnTo>
                <a:lnTo>
                  <a:pt x="83053" y="570131"/>
                </a:lnTo>
                <a:lnTo>
                  <a:pt x="116108" y="541519"/>
                </a:lnTo>
                <a:lnTo>
                  <a:pt x="153286" y="518225"/>
                </a:lnTo>
                <a:lnTo>
                  <a:pt x="194008" y="500848"/>
                </a:lnTo>
                <a:lnTo>
                  <a:pt x="237690" y="489983"/>
                </a:lnTo>
                <a:lnTo>
                  <a:pt x="283753" y="486229"/>
                </a:lnTo>
                <a:lnTo>
                  <a:pt x="308372" y="487303"/>
                </a:lnTo>
                <a:lnTo>
                  <a:pt x="332453" y="490484"/>
                </a:lnTo>
                <a:lnTo>
                  <a:pt x="355936" y="495713"/>
                </a:lnTo>
                <a:lnTo>
                  <a:pt x="378762" y="502929"/>
                </a:lnTo>
                <a:lnTo>
                  <a:pt x="371599" y="475601"/>
                </a:lnTo>
                <a:lnTo>
                  <a:pt x="366408" y="447610"/>
                </a:lnTo>
                <a:lnTo>
                  <a:pt x="363250" y="419017"/>
                </a:lnTo>
                <a:lnTo>
                  <a:pt x="362183" y="389882"/>
                </a:lnTo>
                <a:lnTo>
                  <a:pt x="365213" y="341006"/>
                </a:lnTo>
                <a:lnTo>
                  <a:pt x="374056" y="293933"/>
                </a:lnTo>
                <a:lnTo>
                  <a:pt x="388349" y="249030"/>
                </a:lnTo>
                <a:lnTo>
                  <a:pt x="407725" y="206664"/>
                </a:lnTo>
                <a:lnTo>
                  <a:pt x="431818" y="167200"/>
                </a:lnTo>
                <a:lnTo>
                  <a:pt x="460263" y="131007"/>
                </a:lnTo>
                <a:lnTo>
                  <a:pt x="492695" y="98449"/>
                </a:lnTo>
                <a:lnTo>
                  <a:pt x="528746" y="69895"/>
                </a:lnTo>
                <a:lnTo>
                  <a:pt x="568053" y="45710"/>
                </a:lnTo>
                <a:lnTo>
                  <a:pt x="610248" y="26262"/>
                </a:lnTo>
                <a:lnTo>
                  <a:pt x="654966" y="11916"/>
                </a:lnTo>
                <a:lnTo>
                  <a:pt x="701843" y="3040"/>
                </a:lnTo>
                <a:lnTo>
                  <a:pt x="750511" y="0"/>
                </a:lnTo>
                <a:lnTo>
                  <a:pt x="802447" y="3477"/>
                </a:lnTo>
                <a:lnTo>
                  <a:pt x="852276" y="13608"/>
                </a:lnTo>
                <a:lnTo>
                  <a:pt x="899564" y="29942"/>
                </a:lnTo>
                <a:lnTo>
                  <a:pt x="943878" y="52027"/>
                </a:lnTo>
                <a:lnTo>
                  <a:pt x="984784" y="79410"/>
                </a:lnTo>
                <a:lnTo>
                  <a:pt x="1021850" y="111641"/>
                </a:lnTo>
                <a:lnTo>
                  <a:pt x="1054641" y="148268"/>
                </a:lnTo>
                <a:lnTo>
                  <a:pt x="1082725" y="188839"/>
                </a:lnTo>
                <a:lnTo>
                  <a:pt x="1099205" y="185467"/>
                </a:lnTo>
                <a:lnTo>
                  <a:pt x="1116042" y="183058"/>
                </a:lnTo>
                <a:lnTo>
                  <a:pt x="1133119" y="181613"/>
                </a:lnTo>
                <a:lnTo>
                  <a:pt x="1150316" y="181131"/>
                </a:lnTo>
                <a:lnTo>
                  <a:pt x="1189462" y="183620"/>
                </a:lnTo>
                <a:lnTo>
                  <a:pt x="1227232" y="190926"/>
                </a:lnTo>
                <a:lnTo>
                  <a:pt x="1296975" y="219027"/>
                </a:lnTo>
                <a:lnTo>
                  <a:pt x="1335178" y="244177"/>
                </a:lnTo>
                <a:lnTo>
                  <a:pt x="1369065" y="274641"/>
                </a:lnTo>
                <a:lnTo>
                  <a:pt x="1398065" y="309835"/>
                </a:lnTo>
                <a:lnTo>
                  <a:pt x="1421612" y="349175"/>
                </a:lnTo>
                <a:lnTo>
                  <a:pt x="1439135" y="392077"/>
                </a:lnTo>
                <a:lnTo>
                  <a:pt x="1450066" y="437956"/>
                </a:lnTo>
                <a:lnTo>
                  <a:pt x="1453836" y="486229"/>
                </a:lnTo>
                <a:lnTo>
                  <a:pt x="1453358" y="503551"/>
                </a:lnTo>
                <a:lnTo>
                  <a:pt x="1451923" y="520753"/>
                </a:lnTo>
                <a:lnTo>
                  <a:pt x="1449532" y="537714"/>
                </a:lnTo>
                <a:lnTo>
                  <a:pt x="1446185" y="554314"/>
                </a:lnTo>
                <a:lnTo>
                  <a:pt x="1485998" y="525791"/>
                </a:lnTo>
                <a:lnTo>
                  <a:pt x="1530354" y="504374"/>
                </a:lnTo>
                <a:lnTo>
                  <a:pt x="1578536" y="490906"/>
                </a:lnTo>
                <a:lnTo>
                  <a:pt x="1629827" y="486229"/>
                </a:lnTo>
                <a:lnTo>
                  <a:pt x="1675717" y="490139"/>
                </a:lnTo>
                <a:lnTo>
                  <a:pt x="1719261" y="501094"/>
                </a:lnTo>
                <a:lnTo>
                  <a:pt x="1759875" y="518509"/>
                </a:lnTo>
                <a:lnTo>
                  <a:pt x="1796973" y="541796"/>
                </a:lnTo>
                <a:lnTo>
                  <a:pt x="1829969" y="570372"/>
                </a:lnTo>
                <a:lnTo>
                  <a:pt x="1858279" y="603648"/>
                </a:lnTo>
                <a:lnTo>
                  <a:pt x="1881316" y="641041"/>
                </a:lnTo>
                <a:lnTo>
                  <a:pt x="1898496" y="681964"/>
                </a:lnTo>
                <a:lnTo>
                  <a:pt x="1909234" y="725831"/>
                </a:lnTo>
                <a:lnTo>
                  <a:pt x="1912943" y="772057"/>
                </a:lnTo>
                <a:lnTo>
                  <a:pt x="1912943" y="780407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533400" y="7174871"/>
            <a:ext cx="1082040" cy="781050"/>
          </a:xfrm>
          <a:custGeom>
            <a:avLst/>
            <a:gdLst/>
            <a:ahLst/>
            <a:cxnLst/>
            <a:rect l="l" t="t" r="r" b="b"/>
            <a:pathLst>
              <a:path w="1082040" h="781050">
                <a:moveTo>
                  <a:pt x="448904" y="781049"/>
                </a:moveTo>
                <a:lnTo>
                  <a:pt x="0" y="781049"/>
                </a:lnTo>
                <a:lnTo>
                  <a:pt x="0" y="772699"/>
                </a:lnTo>
                <a:lnTo>
                  <a:pt x="3709" y="726456"/>
                </a:lnTo>
                <a:lnTo>
                  <a:pt x="14451" y="682545"/>
                </a:lnTo>
                <a:lnTo>
                  <a:pt x="31643" y="641562"/>
                </a:lnTo>
                <a:lnTo>
                  <a:pt x="54705" y="604106"/>
                </a:lnTo>
                <a:lnTo>
                  <a:pt x="83053" y="570773"/>
                </a:lnTo>
                <a:lnTo>
                  <a:pt x="116108" y="542161"/>
                </a:lnTo>
                <a:lnTo>
                  <a:pt x="153286" y="518868"/>
                </a:lnTo>
                <a:lnTo>
                  <a:pt x="194008" y="501490"/>
                </a:lnTo>
                <a:lnTo>
                  <a:pt x="237690" y="490625"/>
                </a:lnTo>
                <a:lnTo>
                  <a:pt x="283753" y="486871"/>
                </a:lnTo>
                <a:lnTo>
                  <a:pt x="308372" y="487945"/>
                </a:lnTo>
                <a:lnTo>
                  <a:pt x="332453" y="491126"/>
                </a:lnTo>
                <a:lnTo>
                  <a:pt x="355936" y="496355"/>
                </a:lnTo>
                <a:lnTo>
                  <a:pt x="378762" y="503571"/>
                </a:lnTo>
                <a:lnTo>
                  <a:pt x="371599" y="476243"/>
                </a:lnTo>
                <a:lnTo>
                  <a:pt x="366408" y="448252"/>
                </a:lnTo>
                <a:lnTo>
                  <a:pt x="363250" y="419659"/>
                </a:lnTo>
                <a:lnTo>
                  <a:pt x="362183" y="390524"/>
                </a:lnTo>
                <a:lnTo>
                  <a:pt x="365213" y="341511"/>
                </a:lnTo>
                <a:lnTo>
                  <a:pt x="374056" y="294322"/>
                </a:lnTo>
                <a:lnTo>
                  <a:pt x="388349" y="249322"/>
                </a:lnTo>
                <a:lnTo>
                  <a:pt x="407725" y="206877"/>
                </a:lnTo>
                <a:lnTo>
                  <a:pt x="431818" y="167350"/>
                </a:lnTo>
                <a:lnTo>
                  <a:pt x="460263" y="131107"/>
                </a:lnTo>
                <a:lnTo>
                  <a:pt x="492695" y="98512"/>
                </a:lnTo>
                <a:lnTo>
                  <a:pt x="528746" y="69932"/>
                </a:lnTo>
                <a:lnTo>
                  <a:pt x="568053" y="45729"/>
                </a:lnTo>
                <a:lnTo>
                  <a:pt x="610248" y="26270"/>
                </a:lnTo>
                <a:lnTo>
                  <a:pt x="654966" y="11918"/>
                </a:lnTo>
                <a:lnTo>
                  <a:pt x="701843" y="3040"/>
                </a:lnTo>
                <a:lnTo>
                  <a:pt x="750511" y="0"/>
                </a:lnTo>
                <a:lnTo>
                  <a:pt x="802235" y="3449"/>
                </a:lnTo>
                <a:lnTo>
                  <a:pt x="851897" y="13508"/>
                </a:lnTo>
                <a:lnTo>
                  <a:pt x="899048" y="29739"/>
                </a:lnTo>
                <a:lnTo>
                  <a:pt x="943240" y="51706"/>
                </a:lnTo>
                <a:lnTo>
                  <a:pt x="984025" y="78971"/>
                </a:lnTo>
                <a:lnTo>
                  <a:pt x="1020953" y="111099"/>
                </a:lnTo>
                <a:lnTo>
                  <a:pt x="1053578" y="147653"/>
                </a:lnTo>
                <a:lnTo>
                  <a:pt x="1081450" y="188197"/>
                </a:lnTo>
                <a:lnTo>
                  <a:pt x="1033446" y="204385"/>
                </a:lnTo>
                <a:lnTo>
                  <a:pt x="989436" y="228203"/>
                </a:lnTo>
                <a:lnTo>
                  <a:pt x="950210" y="258864"/>
                </a:lnTo>
                <a:lnTo>
                  <a:pt x="916561" y="295580"/>
                </a:lnTo>
                <a:lnTo>
                  <a:pt x="889282" y="337567"/>
                </a:lnTo>
                <a:lnTo>
                  <a:pt x="869164" y="384036"/>
                </a:lnTo>
                <a:lnTo>
                  <a:pt x="856998" y="434202"/>
                </a:lnTo>
                <a:lnTo>
                  <a:pt x="830117" y="424728"/>
                </a:lnTo>
                <a:lnTo>
                  <a:pt x="802160" y="417662"/>
                </a:lnTo>
                <a:lnTo>
                  <a:pt x="773247" y="413246"/>
                </a:lnTo>
                <a:lnTo>
                  <a:pt x="743497" y="411721"/>
                </a:lnTo>
                <a:lnTo>
                  <a:pt x="694610" y="415684"/>
                </a:lnTo>
                <a:lnTo>
                  <a:pt x="648222" y="427162"/>
                </a:lnTo>
                <a:lnTo>
                  <a:pt x="604956" y="445538"/>
                </a:lnTo>
                <a:lnTo>
                  <a:pt x="565435" y="470197"/>
                </a:lnTo>
                <a:lnTo>
                  <a:pt x="530283" y="500520"/>
                </a:lnTo>
                <a:lnTo>
                  <a:pt x="500125" y="535892"/>
                </a:lnTo>
                <a:lnTo>
                  <a:pt x="475582" y="575696"/>
                </a:lnTo>
                <a:lnTo>
                  <a:pt x="457280" y="619316"/>
                </a:lnTo>
                <a:lnTo>
                  <a:pt x="445841" y="666134"/>
                </a:lnTo>
                <a:lnTo>
                  <a:pt x="441889" y="715534"/>
                </a:lnTo>
                <a:lnTo>
                  <a:pt x="442358" y="732274"/>
                </a:lnTo>
                <a:lnTo>
                  <a:pt x="443723" y="748773"/>
                </a:lnTo>
                <a:lnTo>
                  <a:pt x="445925" y="765032"/>
                </a:lnTo>
                <a:lnTo>
                  <a:pt x="448904" y="78104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13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7239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 smtClean="0">
                <a:solidFill>
                  <a:srgbClr val="E2ECF1"/>
                </a:solidFill>
              </a:rPr>
              <a:t>Mobile Application 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525851" y="2857500"/>
            <a:ext cx="559590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Using the application, you can communicate with space stations to find out weather conditions and know </a:t>
            </a:r>
            <a:r>
              <a:rPr lang="en-US" sz="3600" b="1" spc="185" dirty="0" smtClean="0">
                <a:solidFill>
                  <a:srgbClr val="6AD4CC"/>
                </a:solidFill>
                <a:latin typeface="Tahoma"/>
                <a:cs typeface="Tahoma"/>
              </a:rPr>
              <a:t>status </a:t>
            </a:r>
            <a:r>
              <a:rPr lang="en-US" sz="3600" b="1" spc="185" dirty="0">
                <a:solidFill>
                  <a:srgbClr val="6AD4CC"/>
                </a:solidFill>
                <a:latin typeface="Tahoma"/>
                <a:cs typeface="Tahoma"/>
              </a:rPr>
              <a:t>of satellites</a:t>
            </a:r>
          </a:p>
        </p:txBody>
      </p:sp>
      <p:sp>
        <p:nvSpPr>
          <p:cNvPr id="5" name="object 5"/>
          <p:cNvSpPr/>
          <p:nvPr/>
        </p:nvSpPr>
        <p:spPr>
          <a:xfrm>
            <a:off x="6477000" y="5295900"/>
            <a:ext cx="11811000" cy="4993054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14450597" y="2354935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20912019100674\Downloads\WhatsApp Image 2022-09-14 at 16.25.5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14" y="2516450"/>
            <a:ext cx="3505200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7"/>
          <p:cNvSpPr/>
          <p:nvPr/>
        </p:nvSpPr>
        <p:spPr>
          <a:xfrm>
            <a:off x="10564397" y="2401692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1" name="Picture 3" descr="C:\Users\20912019100674\Downloads\WhatsApp Image 2022-09-14 at 16.25.52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261" y="2478809"/>
            <a:ext cx="3501153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20912019100674\Downloads\WhatsApp Image 2022-09-14 at 16.25.52(2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414" y="2469693"/>
            <a:ext cx="3501153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7"/>
          <p:cNvSpPr/>
          <p:nvPr/>
        </p:nvSpPr>
        <p:spPr>
          <a:xfrm>
            <a:off x="6697814" y="2400300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41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936" y="723900"/>
            <a:ext cx="9423464" cy="9928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8320"/>
              </a:lnSpc>
              <a:spcBef>
                <a:spcPts val="284"/>
              </a:spcBef>
            </a:pPr>
            <a:r>
              <a:rPr lang="en-US" sz="6000" b="1" spc="-5" dirty="0" smtClean="0">
                <a:solidFill>
                  <a:srgbClr val="E2ECF1"/>
                </a:solidFill>
              </a:rPr>
              <a:t>Mobile Application :</a:t>
            </a:r>
            <a:endParaRPr sz="6000" dirty="0"/>
          </a:p>
        </p:txBody>
      </p:sp>
      <p:sp>
        <p:nvSpPr>
          <p:cNvPr id="5" name="object 5"/>
          <p:cNvSpPr/>
          <p:nvPr/>
        </p:nvSpPr>
        <p:spPr>
          <a:xfrm>
            <a:off x="6477000" y="5295900"/>
            <a:ext cx="11811000" cy="4993054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14450597" y="2354935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10564397" y="2401692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6697814" y="2400300"/>
            <a:ext cx="3677217" cy="7618608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2469693"/>
            <a:ext cx="33250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20912019100674\Downloads\WhatsApp Image 2022-09-14 at 16.25.53(2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2469693"/>
            <a:ext cx="33250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20912019100674\Downloads\WhatsApp Image 2022-09-14 at 16.25.5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06" y="2469693"/>
            <a:ext cx="3504894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20912019100674\Downloads\WhatsApp Image 2022-09-14 at 16.25.53(2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709" y="2476500"/>
            <a:ext cx="34012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55009"/>
            <a:ext cx="3477491" cy="73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5"/>
          <p:cNvSpPr txBox="1"/>
          <p:nvPr/>
        </p:nvSpPr>
        <p:spPr>
          <a:xfrm>
            <a:off x="228600" y="2715983"/>
            <a:ext cx="6113146" cy="3540072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65"/>
              </a:spcBef>
            </a:pPr>
            <a:r>
              <a:rPr lang="en-US" sz="3200" b="1" spc="100" dirty="0">
                <a:solidFill>
                  <a:srgbClr val="6AD4CC"/>
                </a:solidFill>
                <a:latin typeface="Tahoma"/>
                <a:cs typeface="Tahoma"/>
              </a:rPr>
              <a:t>The camera takes pictures of any unfamiliar object and sends it to the </a:t>
            </a:r>
            <a:r>
              <a:rPr lang="en-US" sz="3200" b="1" spc="100" dirty="0" smtClean="0">
                <a:solidFill>
                  <a:srgbClr val="6AD4CC"/>
                </a:solidFill>
                <a:latin typeface="Tahoma"/>
                <a:cs typeface="Tahoma"/>
              </a:rPr>
              <a:t>app by firebase</a:t>
            </a:r>
            <a:endParaRPr lang="ar-EG" sz="3200" b="1" spc="100" dirty="0" smtClean="0">
              <a:solidFill>
                <a:srgbClr val="6AD4CC"/>
              </a:solidFill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265"/>
              </a:spcBef>
            </a:pPr>
            <a:r>
              <a:rPr lang="en-US" sz="3200" b="1" spc="100" dirty="0" smtClean="0">
                <a:solidFill>
                  <a:srgbClr val="6AD4CC"/>
                </a:solidFill>
                <a:latin typeface="Tahoma"/>
                <a:cs typeface="Tahoma"/>
              </a:rPr>
              <a:t>APP send </a:t>
            </a:r>
            <a:r>
              <a:rPr lang="en-US" sz="3200" b="1" spc="100" dirty="0">
                <a:solidFill>
                  <a:srgbClr val="6AD4CC"/>
                </a:solidFill>
                <a:latin typeface="Tahoma"/>
                <a:cs typeface="Tahoma"/>
              </a:rPr>
              <a:t>some information about space and satellites</a:t>
            </a:r>
          </a:p>
        </p:txBody>
      </p:sp>
    </p:spTree>
    <p:extLst>
      <p:ext uri="{BB962C8B-B14F-4D97-AF65-F5344CB8AC3E}">
        <p14:creationId xmlns:p14="http://schemas.microsoft.com/office/powerpoint/2010/main" val="209397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78777"/>
            <a:ext cx="7606834" cy="216212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59"/>
              </a:spcBef>
            </a:pPr>
            <a:r>
              <a:rPr lang="en-US" sz="7000" b="1" spc="125" dirty="0" smtClean="0">
                <a:solidFill>
                  <a:srgbClr val="E2ECF1"/>
                </a:solidFill>
              </a:rPr>
              <a:t>What will we do in the future ?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7772" y="4098880"/>
            <a:ext cx="735380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340" dirty="0">
                <a:solidFill>
                  <a:srgbClr val="6AD4CC"/>
                </a:solidFill>
                <a:latin typeface="Tahoma"/>
                <a:cs typeface="Tahoma"/>
              </a:rPr>
              <a:t>Develop the camera so that you can take pictures at a far distance with high quality</a:t>
            </a:r>
            <a:endParaRPr b="1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8621713" y="11"/>
              <a:ext cx="626745" cy="10287000"/>
            </a:xfrm>
            <a:custGeom>
              <a:avLst/>
              <a:gdLst/>
              <a:ahLst/>
              <a:cxnLst/>
              <a:rect l="l" t="t" r="r" b="b"/>
              <a:pathLst>
                <a:path w="626745" h="10287000">
                  <a:moveTo>
                    <a:pt x="626618" y="1376362"/>
                  </a:moveTo>
                  <a:lnTo>
                    <a:pt x="624065" y="1339240"/>
                  </a:lnTo>
                  <a:lnTo>
                    <a:pt x="624065" y="1337335"/>
                  </a:lnTo>
                  <a:lnTo>
                    <a:pt x="623785" y="1335532"/>
                  </a:lnTo>
                  <a:lnTo>
                    <a:pt x="622503" y="1326337"/>
                  </a:lnTo>
                  <a:lnTo>
                    <a:pt x="620953" y="1317256"/>
                  </a:lnTo>
                  <a:lnTo>
                    <a:pt x="609422" y="1274559"/>
                  </a:lnTo>
                  <a:lnTo>
                    <a:pt x="588467" y="1227670"/>
                  </a:lnTo>
                  <a:lnTo>
                    <a:pt x="562279" y="1187678"/>
                  </a:lnTo>
                  <a:lnTo>
                    <a:pt x="532638" y="1154341"/>
                  </a:lnTo>
                  <a:lnTo>
                    <a:pt x="472262" y="1108189"/>
                  </a:lnTo>
                  <a:lnTo>
                    <a:pt x="423265" y="1084872"/>
                  </a:lnTo>
                  <a:lnTo>
                    <a:pt x="370001" y="1070254"/>
                  </a:lnTo>
                  <a:lnTo>
                    <a:pt x="369874" y="1070254"/>
                  </a:lnTo>
                  <a:lnTo>
                    <a:pt x="369874" y="0"/>
                  </a:lnTo>
                  <a:lnTo>
                    <a:pt x="255574" y="0"/>
                  </a:lnTo>
                  <a:lnTo>
                    <a:pt x="255574" y="1070546"/>
                  </a:lnTo>
                  <a:lnTo>
                    <a:pt x="203276" y="1084884"/>
                  </a:lnTo>
                  <a:lnTo>
                    <a:pt x="154089" y="1108227"/>
                  </a:lnTo>
                  <a:lnTo>
                    <a:pt x="109842" y="1139418"/>
                  </a:lnTo>
                  <a:lnTo>
                    <a:pt x="77914" y="1170482"/>
                  </a:lnTo>
                  <a:lnTo>
                    <a:pt x="50685" y="1205877"/>
                  </a:lnTo>
                  <a:lnTo>
                    <a:pt x="26136" y="1250581"/>
                  </a:lnTo>
                  <a:lnTo>
                    <a:pt x="9296" y="1299489"/>
                  </a:lnTo>
                  <a:lnTo>
                    <a:pt x="2463" y="1335620"/>
                  </a:lnTo>
                  <a:lnTo>
                    <a:pt x="2095" y="1337424"/>
                  </a:lnTo>
                  <a:lnTo>
                    <a:pt x="2095" y="1339329"/>
                  </a:lnTo>
                  <a:lnTo>
                    <a:pt x="1828" y="1341145"/>
                  </a:lnTo>
                  <a:lnTo>
                    <a:pt x="1041" y="1349768"/>
                  </a:lnTo>
                  <a:lnTo>
                    <a:pt x="469" y="1358506"/>
                  </a:lnTo>
                  <a:lnTo>
                    <a:pt x="127" y="1367383"/>
                  </a:lnTo>
                  <a:lnTo>
                    <a:pt x="0" y="1376362"/>
                  </a:lnTo>
                  <a:lnTo>
                    <a:pt x="1193" y="1403832"/>
                  </a:lnTo>
                  <a:lnTo>
                    <a:pt x="10464" y="1456563"/>
                  </a:lnTo>
                  <a:lnTo>
                    <a:pt x="27711" y="1504911"/>
                  </a:lnTo>
                  <a:lnTo>
                    <a:pt x="51943" y="1548244"/>
                  </a:lnTo>
                  <a:lnTo>
                    <a:pt x="66548" y="1568297"/>
                  </a:lnTo>
                  <a:lnTo>
                    <a:pt x="67183" y="1569288"/>
                  </a:lnTo>
                  <a:lnTo>
                    <a:pt x="68097" y="1570202"/>
                  </a:lnTo>
                  <a:lnTo>
                    <a:pt x="68732" y="1571104"/>
                  </a:lnTo>
                  <a:lnTo>
                    <a:pt x="90284" y="1595196"/>
                  </a:lnTo>
                  <a:lnTo>
                    <a:pt x="140271" y="1635963"/>
                  </a:lnTo>
                  <a:lnTo>
                    <a:pt x="201968" y="1667421"/>
                  </a:lnTo>
                  <a:lnTo>
                    <a:pt x="255574" y="1681784"/>
                  </a:lnTo>
                  <a:lnTo>
                    <a:pt x="255574" y="10286987"/>
                  </a:lnTo>
                  <a:lnTo>
                    <a:pt x="369874" y="10286987"/>
                  </a:lnTo>
                  <a:lnTo>
                    <a:pt x="369874" y="1682026"/>
                  </a:lnTo>
                  <a:lnTo>
                    <a:pt x="389242" y="1678470"/>
                  </a:lnTo>
                  <a:lnTo>
                    <a:pt x="458343" y="1652409"/>
                  </a:lnTo>
                  <a:lnTo>
                    <a:pt x="512419" y="1616748"/>
                  </a:lnTo>
                  <a:lnTo>
                    <a:pt x="557885" y="1571104"/>
                  </a:lnTo>
                  <a:lnTo>
                    <a:pt x="558520" y="1570113"/>
                  </a:lnTo>
                  <a:lnTo>
                    <a:pt x="559435" y="1569199"/>
                  </a:lnTo>
                  <a:lnTo>
                    <a:pt x="560070" y="1568297"/>
                  </a:lnTo>
                  <a:lnTo>
                    <a:pt x="574535" y="1548358"/>
                  </a:lnTo>
                  <a:lnTo>
                    <a:pt x="587463" y="1527200"/>
                  </a:lnTo>
                  <a:lnTo>
                    <a:pt x="608291" y="1481747"/>
                  </a:lnTo>
                  <a:lnTo>
                    <a:pt x="621868" y="1430680"/>
                  </a:lnTo>
                  <a:lnTo>
                    <a:pt x="625411" y="1403870"/>
                  </a:lnTo>
                  <a:lnTo>
                    <a:pt x="626618" y="137636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1384" y="1065189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0044" y="1481750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7902" y="1568304"/>
              <a:ext cx="494030" cy="119380"/>
            </a:xfrm>
            <a:custGeom>
              <a:avLst/>
              <a:gdLst/>
              <a:ahLst/>
              <a:cxnLst/>
              <a:rect l="l" t="t" r="r" b="b"/>
              <a:pathLst>
                <a:path w="494029" h="119380">
                  <a:moveTo>
                    <a:pt x="246762" y="119327"/>
                  </a:moveTo>
                  <a:lnTo>
                    <a:pt x="208154" y="116995"/>
                  </a:lnTo>
                  <a:lnTo>
                    <a:pt x="135416" y="99122"/>
                  </a:lnTo>
                  <a:lnTo>
                    <a:pt x="73717" y="67662"/>
                  </a:lnTo>
                  <a:lnTo>
                    <a:pt x="23740" y="26892"/>
                  </a:lnTo>
                  <a:lnTo>
                    <a:pt x="1549" y="1901"/>
                  </a:lnTo>
                  <a:lnTo>
                    <a:pt x="638" y="995"/>
                  </a:lnTo>
                  <a:lnTo>
                    <a:pt x="0" y="0"/>
                  </a:lnTo>
                  <a:lnTo>
                    <a:pt x="493525" y="0"/>
                  </a:lnTo>
                  <a:lnTo>
                    <a:pt x="492887" y="905"/>
                  </a:lnTo>
                  <a:lnTo>
                    <a:pt x="491975" y="1810"/>
                  </a:lnTo>
                  <a:lnTo>
                    <a:pt x="491337" y="2806"/>
                  </a:lnTo>
                  <a:lnTo>
                    <a:pt x="445872" y="48448"/>
                  </a:lnTo>
                  <a:lnTo>
                    <a:pt x="391793" y="84108"/>
                  </a:lnTo>
                  <a:lnTo>
                    <a:pt x="322696" y="110172"/>
                  </a:lnTo>
                  <a:lnTo>
                    <a:pt x="285421" y="116995"/>
                  </a:lnTo>
                  <a:lnTo>
                    <a:pt x="246762" y="119327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9998" y="1652322"/>
              <a:ext cx="290195" cy="35560"/>
            </a:xfrm>
            <a:custGeom>
              <a:avLst/>
              <a:gdLst/>
              <a:ahLst/>
              <a:cxnLst/>
              <a:rect l="l" t="t" r="r" b="b"/>
              <a:pathLst>
                <a:path w="290195" h="35560">
                  <a:moveTo>
                    <a:pt x="145031" y="35218"/>
                  </a:moveTo>
                  <a:lnTo>
                    <a:pt x="106423" y="32886"/>
                  </a:lnTo>
                  <a:lnTo>
                    <a:pt x="69233" y="26063"/>
                  </a:lnTo>
                  <a:lnTo>
                    <a:pt x="33685" y="15013"/>
                  </a:lnTo>
                  <a:lnTo>
                    <a:pt x="0" y="0"/>
                  </a:lnTo>
                  <a:lnTo>
                    <a:pt x="290062" y="0"/>
                  </a:lnTo>
                  <a:lnTo>
                    <a:pt x="256530" y="15013"/>
                  </a:lnTo>
                  <a:lnTo>
                    <a:pt x="220965" y="26063"/>
                  </a:lnTo>
                  <a:lnTo>
                    <a:pt x="183690" y="32886"/>
                  </a:lnTo>
                  <a:lnTo>
                    <a:pt x="145031" y="35218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2204" y="1065189"/>
              <a:ext cx="405765" cy="74295"/>
            </a:xfrm>
            <a:custGeom>
              <a:avLst/>
              <a:gdLst/>
              <a:ahLst/>
              <a:cxnLst/>
              <a:rect l="l" t="t" r="r" b="b"/>
              <a:pathLst>
                <a:path w="405765" h="74294">
                  <a:moveTo>
                    <a:pt x="405649" y="74149"/>
                  </a:moveTo>
                  <a:lnTo>
                    <a:pt x="0" y="74149"/>
                  </a:lnTo>
                  <a:lnTo>
                    <a:pt x="43869" y="43007"/>
                  </a:lnTo>
                  <a:lnTo>
                    <a:pt x="92866" y="19691"/>
                  </a:lnTo>
                  <a:lnTo>
                    <a:pt x="146136" y="5067"/>
                  </a:lnTo>
                  <a:lnTo>
                    <a:pt x="202824" y="0"/>
                  </a:lnTo>
                  <a:lnTo>
                    <a:pt x="259551" y="5067"/>
                  </a:lnTo>
                  <a:lnTo>
                    <a:pt x="312885" y="19691"/>
                  </a:lnTo>
                  <a:lnTo>
                    <a:pt x="361895" y="43007"/>
                  </a:lnTo>
                  <a:lnTo>
                    <a:pt x="405649" y="74149"/>
                  </a:lnTo>
                  <a:close/>
                </a:path>
              </a:pathLst>
            </a:custGeom>
            <a:solidFill>
              <a:srgbClr val="04335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68304" y="1298775"/>
              <a:ext cx="933450" cy="205104"/>
            </a:xfrm>
            <a:custGeom>
              <a:avLst/>
              <a:gdLst/>
              <a:ahLst/>
              <a:cxnLst/>
              <a:rect l="l" t="t" r="r" b="b"/>
              <a:pathLst>
                <a:path w="933450" h="205105">
                  <a:moveTo>
                    <a:pt x="467363" y="204613"/>
                  </a:moveTo>
                  <a:lnTo>
                    <a:pt x="411871" y="204095"/>
                  </a:lnTo>
                  <a:lnTo>
                    <a:pt x="358315" y="201978"/>
                  </a:lnTo>
                  <a:lnTo>
                    <a:pt x="307063" y="198366"/>
                  </a:lnTo>
                  <a:lnTo>
                    <a:pt x="258484" y="193367"/>
                  </a:lnTo>
                  <a:lnTo>
                    <a:pt x="212949" y="187084"/>
                  </a:lnTo>
                  <a:lnTo>
                    <a:pt x="170828" y="179625"/>
                  </a:lnTo>
                  <a:lnTo>
                    <a:pt x="100180" y="162099"/>
                  </a:lnTo>
                  <a:lnTo>
                    <a:pt x="46410" y="141068"/>
                  </a:lnTo>
                  <a:lnTo>
                    <a:pt x="12142" y="117201"/>
                  </a:lnTo>
                  <a:lnTo>
                    <a:pt x="0" y="91170"/>
                  </a:lnTo>
                  <a:lnTo>
                    <a:pt x="11255" y="65663"/>
                  </a:lnTo>
                  <a:lnTo>
                    <a:pt x="43755" y="41997"/>
                  </a:lnTo>
                  <a:lnTo>
                    <a:pt x="94988" y="20827"/>
                  </a:lnTo>
                  <a:lnTo>
                    <a:pt x="162442" y="2806"/>
                  </a:lnTo>
                  <a:lnTo>
                    <a:pt x="160284" y="12147"/>
                  </a:lnTo>
                  <a:lnTo>
                    <a:pt x="158442" y="21581"/>
                  </a:lnTo>
                  <a:lnTo>
                    <a:pt x="156891" y="31134"/>
                  </a:lnTo>
                  <a:lnTo>
                    <a:pt x="155605" y="40832"/>
                  </a:lnTo>
                  <a:lnTo>
                    <a:pt x="141742" y="47035"/>
                  </a:lnTo>
                  <a:lnTo>
                    <a:pt x="131596" y="53518"/>
                  </a:lnTo>
                  <a:lnTo>
                    <a:pt x="125365" y="60222"/>
                  </a:lnTo>
                  <a:lnTo>
                    <a:pt x="123244" y="67087"/>
                  </a:lnTo>
                  <a:lnTo>
                    <a:pt x="125247" y="73742"/>
                  </a:lnTo>
                  <a:lnTo>
                    <a:pt x="186016" y="102002"/>
                  </a:lnTo>
                  <a:lnTo>
                    <a:pt x="227970" y="110612"/>
                  </a:lnTo>
                  <a:lnTo>
                    <a:pt x="278337" y="117664"/>
                  </a:lnTo>
                  <a:lnTo>
                    <a:pt x="335806" y="122912"/>
                  </a:lnTo>
                  <a:lnTo>
                    <a:pt x="399068" y="126113"/>
                  </a:lnTo>
                  <a:lnTo>
                    <a:pt x="466816" y="127023"/>
                  </a:lnTo>
                  <a:lnTo>
                    <a:pt x="534561" y="125516"/>
                  </a:lnTo>
                  <a:lnTo>
                    <a:pt x="597812" y="121785"/>
                  </a:lnTo>
                  <a:lnTo>
                    <a:pt x="655249" y="116068"/>
                  </a:lnTo>
                  <a:lnTo>
                    <a:pt x="705553" y="108600"/>
                  </a:lnTo>
                  <a:lnTo>
                    <a:pt x="747405" y="99619"/>
                  </a:lnTo>
                  <a:lnTo>
                    <a:pt x="792468" y="83412"/>
                  </a:lnTo>
                  <a:lnTo>
                    <a:pt x="809658" y="64009"/>
                  </a:lnTo>
                  <a:lnTo>
                    <a:pt x="807481" y="57186"/>
                  </a:lnTo>
                  <a:lnTo>
                    <a:pt x="801135" y="50576"/>
                  </a:lnTo>
                  <a:lnTo>
                    <a:pt x="790891" y="44186"/>
                  </a:lnTo>
                  <a:lnTo>
                    <a:pt x="777024" y="38025"/>
                  </a:lnTo>
                  <a:lnTo>
                    <a:pt x="775693" y="28366"/>
                  </a:lnTo>
                  <a:lnTo>
                    <a:pt x="774038" y="18809"/>
                  </a:lnTo>
                  <a:lnTo>
                    <a:pt x="772075" y="9353"/>
                  </a:lnTo>
                  <a:lnTo>
                    <a:pt x="769822" y="0"/>
                  </a:lnTo>
                  <a:lnTo>
                    <a:pt x="837615" y="17569"/>
                  </a:lnTo>
                  <a:lnTo>
                    <a:pt x="889101" y="38365"/>
                  </a:lnTo>
                  <a:lnTo>
                    <a:pt x="921855" y="61774"/>
                  </a:lnTo>
                  <a:lnTo>
                    <a:pt x="933449" y="87187"/>
                  </a:lnTo>
                  <a:lnTo>
                    <a:pt x="921629" y="113317"/>
                  </a:lnTo>
                  <a:lnTo>
                    <a:pt x="887563" y="137469"/>
                  </a:lnTo>
                  <a:lnTo>
                    <a:pt x="833961" y="158956"/>
                  </a:lnTo>
                  <a:lnTo>
                    <a:pt x="763532" y="177090"/>
                  </a:lnTo>
                  <a:lnTo>
                    <a:pt x="721413" y="184888"/>
                  </a:lnTo>
                  <a:lnTo>
                    <a:pt x="675890" y="191549"/>
                  </a:lnTo>
                  <a:lnTo>
                    <a:pt x="627343" y="196963"/>
                  </a:lnTo>
                  <a:lnTo>
                    <a:pt x="576154" y="201019"/>
                  </a:lnTo>
                  <a:lnTo>
                    <a:pt x="522700" y="203606"/>
                  </a:lnTo>
                  <a:lnTo>
                    <a:pt x="467363" y="20461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31384" y="3907136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0044" y="4323697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02" y="4410251"/>
              <a:ext cx="494030" cy="119380"/>
            </a:xfrm>
            <a:custGeom>
              <a:avLst/>
              <a:gdLst/>
              <a:ahLst/>
              <a:cxnLst/>
              <a:rect l="l" t="t" r="r" b="b"/>
              <a:pathLst>
                <a:path w="494029" h="119379">
                  <a:moveTo>
                    <a:pt x="246762" y="119327"/>
                  </a:moveTo>
                  <a:lnTo>
                    <a:pt x="208154" y="116995"/>
                  </a:lnTo>
                  <a:lnTo>
                    <a:pt x="135416" y="99122"/>
                  </a:lnTo>
                  <a:lnTo>
                    <a:pt x="73717" y="67662"/>
                  </a:lnTo>
                  <a:lnTo>
                    <a:pt x="23740" y="26892"/>
                  </a:lnTo>
                  <a:lnTo>
                    <a:pt x="1549" y="1901"/>
                  </a:lnTo>
                  <a:lnTo>
                    <a:pt x="638" y="995"/>
                  </a:lnTo>
                  <a:lnTo>
                    <a:pt x="0" y="0"/>
                  </a:lnTo>
                  <a:lnTo>
                    <a:pt x="493525" y="0"/>
                  </a:lnTo>
                  <a:lnTo>
                    <a:pt x="492887" y="905"/>
                  </a:lnTo>
                  <a:lnTo>
                    <a:pt x="491975" y="1810"/>
                  </a:lnTo>
                  <a:lnTo>
                    <a:pt x="491337" y="2806"/>
                  </a:lnTo>
                  <a:lnTo>
                    <a:pt x="445872" y="48448"/>
                  </a:lnTo>
                  <a:lnTo>
                    <a:pt x="391793" y="84108"/>
                  </a:lnTo>
                  <a:lnTo>
                    <a:pt x="322696" y="110172"/>
                  </a:lnTo>
                  <a:lnTo>
                    <a:pt x="285421" y="116995"/>
                  </a:lnTo>
                  <a:lnTo>
                    <a:pt x="246762" y="119327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89998" y="4494269"/>
              <a:ext cx="290195" cy="35560"/>
            </a:xfrm>
            <a:custGeom>
              <a:avLst/>
              <a:gdLst/>
              <a:ahLst/>
              <a:cxnLst/>
              <a:rect l="l" t="t" r="r" b="b"/>
              <a:pathLst>
                <a:path w="290195" h="35560">
                  <a:moveTo>
                    <a:pt x="145031" y="35218"/>
                  </a:moveTo>
                  <a:lnTo>
                    <a:pt x="106423" y="32886"/>
                  </a:lnTo>
                  <a:lnTo>
                    <a:pt x="69233" y="26063"/>
                  </a:lnTo>
                  <a:lnTo>
                    <a:pt x="33685" y="15013"/>
                  </a:lnTo>
                  <a:lnTo>
                    <a:pt x="0" y="0"/>
                  </a:lnTo>
                  <a:lnTo>
                    <a:pt x="290062" y="0"/>
                  </a:lnTo>
                  <a:lnTo>
                    <a:pt x="256530" y="15013"/>
                  </a:lnTo>
                  <a:lnTo>
                    <a:pt x="220965" y="26063"/>
                  </a:lnTo>
                  <a:lnTo>
                    <a:pt x="183690" y="32886"/>
                  </a:lnTo>
                  <a:lnTo>
                    <a:pt x="145031" y="35218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32204" y="3907136"/>
              <a:ext cx="405765" cy="74295"/>
            </a:xfrm>
            <a:custGeom>
              <a:avLst/>
              <a:gdLst/>
              <a:ahLst/>
              <a:cxnLst/>
              <a:rect l="l" t="t" r="r" b="b"/>
              <a:pathLst>
                <a:path w="405765" h="74295">
                  <a:moveTo>
                    <a:pt x="405649" y="74149"/>
                  </a:moveTo>
                  <a:lnTo>
                    <a:pt x="0" y="74149"/>
                  </a:lnTo>
                  <a:lnTo>
                    <a:pt x="43869" y="43007"/>
                  </a:lnTo>
                  <a:lnTo>
                    <a:pt x="92866" y="19691"/>
                  </a:lnTo>
                  <a:lnTo>
                    <a:pt x="146136" y="5067"/>
                  </a:lnTo>
                  <a:lnTo>
                    <a:pt x="202824" y="0"/>
                  </a:lnTo>
                  <a:lnTo>
                    <a:pt x="259551" y="5067"/>
                  </a:lnTo>
                  <a:lnTo>
                    <a:pt x="312885" y="19691"/>
                  </a:lnTo>
                  <a:lnTo>
                    <a:pt x="361895" y="43007"/>
                  </a:lnTo>
                  <a:lnTo>
                    <a:pt x="405649" y="74149"/>
                  </a:lnTo>
                  <a:close/>
                </a:path>
              </a:pathLst>
            </a:custGeom>
            <a:solidFill>
              <a:srgbClr val="04335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1808" y="3926953"/>
              <a:ext cx="626745" cy="622935"/>
            </a:xfrm>
            <a:custGeom>
              <a:avLst/>
              <a:gdLst/>
              <a:ahLst/>
              <a:cxnLst/>
              <a:rect l="l" t="t" r="r" b="b"/>
              <a:pathLst>
                <a:path w="626745" h="622934">
                  <a:moveTo>
                    <a:pt x="313307" y="622442"/>
                  </a:moveTo>
                  <a:lnTo>
                    <a:pt x="274699" y="620109"/>
                  </a:lnTo>
                  <a:lnTo>
                    <a:pt x="201961" y="602237"/>
                  </a:lnTo>
                  <a:lnTo>
                    <a:pt x="140262" y="570776"/>
                  </a:lnTo>
                  <a:lnTo>
                    <a:pt x="90285" y="530006"/>
                  </a:lnTo>
                  <a:lnTo>
                    <a:pt x="68094" y="505015"/>
                  </a:lnTo>
                  <a:lnTo>
                    <a:pt x="67182" y="504110"/>
                  </a:lnTo>
                  <a:lnTo>
                    <a:pt x="66544" y="503114"/>
                  </a:lnTo>
                  <a:lnTo>
                    <a:pt x="51933" y="483059"/>
                  </a:lnTo>
                  <a:lnTo>
                    <a:pt x="38946" y="461908"/>
                  </a:lnTo>
                  <a:lnTo>
                    <a:pt x="18322" y="416561"/>
                  </a:lnTo>
                  <a:lnTo>
                    <a:pt x="4717" y="365396"/>
                  </a:lnTo>
                  <a:lnTo>
                    <a:pt x="0" y="311176"/>
                  </a:lnTo>
                  <a:lnTo>
                    <a:pt x="118" y="302197"/>
                  </a:lnTo>
                  <a:lnTo>
                    <a:pt x="467" y="293328"/>
                  </a:lnTo>
                  <a:lnTo>
                    <a:pt x="1038" y="284579"/>
                  </a:lnTo>
                  <a:lnTo>
                    <a:pt x="1823" y="275957"/>
                  </a:lnTo>
                  <a:lnTo>
                    <a:pt x="2096" y="274146"/>
                  </a:lnTo>
                  <a:lnTo>
                    <a:pt x="2096" y="272245"/>
                  </a:lnTo>
                  <a:lnTo>
                    <a:pt x="2461" y="270434"/>
                  </a:lnTo>
                  <a:lnTo>
                    <a:pt x="3785" y="261199"/>
                  </a:lnTo>
                  <a:lnTo>
                    <a:pt x="5401" y="252100"/>
                  </a:lnTo>
                  <a:lnTo>
                    <a:pt x="16674" y="209420"/>
                  </a:lnTo>
                  <a:lnTo>
                    <a:pt x="37512" y="162426"/>
                  </a:lnTo>
                  <a:lnTo>
                    <a:pt x="63683" y="122468"/>
                  </a:lnTo>
                  <a:lnTo>
                    <a:pt x="93306" y="89207"/>
                  </a:lnTo>
                  <a:lnTo>
                    <a:pt x="154082" y="43046"/>
                  </a:lnTo>
                  <a:lnTo>
                    <a:pt x="203269" y="19703"/>
                  </a:lnTo>
                  <a:lnTo>
                    <a:pt x="256609" y="5068"/>
                  </a:lnTo>
                  <a:lnTo>
                    <a:pt x="313307" y="0"/>
                  </a:lnTo>
                  <a:lnTo>
                    <a:pt x="369995" y="5067"/>
                  </a:lnTo>
                  <a:lnTo>
                    <a:pt x="423265" y="19691"/>
                  </a:lnTo>
                  <a:lnTo>
                    <a:pt x="472262" y="43007"/>
                  </a:lnTo>
                  <a:lnTo>
                    <a:pt x="516132" y="74149"/>
                  </a:lnTo>
                  <a:lnTo>
                    <a:pt x="548037" y="105305"/>
                  </a:lnTo>
                  <a:lnTo>
                    <a:pt x="575293" y="140604"/>
                  </a:lnTo>
                  <a:lnTo>
                    <a:pt x="599882" y="185442"/>
                  </a:lnTo>
                  <a:lnTo>
                    <a:pt x="616952" y="234219"/>
                  </a:lnTo>
                  <a:lnTo>
                    <a:pt x="623788" y="270343"/>
                  </a:lnTo>
                  <a:lnTo>
                    <a:pt x="624062" y="272154"/>
                  </a:lnTo>
                  <a:lnTo>
                    <a:pt x="624062" y="274055"/>
                  </a:lnTo>
                  <a:lnTo>
                    <a:pt x="624427" y="275866"/>
                  </a:lnTo>
                  <a:lnTo>
                    <a:pt x="625422" y="284541"/>
                  </a:lnTo>
                  <a:lnTo>
                    <a:pt x="626101" y="293317"/>
                  </a:lnTo>
                  <a:lnTo>
                    <a:pt x="626490" y="302195"/>
                  </a:lnTo>
                  <a:lnTo>
                    <a:pt x="626614" y="311176"/>
                  </a:lnTo>
                  <a:lnTo>
                    <a:pt x="625405" y="338693"/>
                  </a:lnTo>
                  <a:lnTo>
                    <a:pt x="616116" y="391488"/>
                  </a:lnTo>
                  <a:lnTo>
                    <a:pt x="598757" y="439761"/>
                  </a:lnTo>
                  <a:lnTo>
                    <a:pt x="574526" y="483173"/>
                  </a:lnTo>
                  <a:lnTo>
                    <a:pt x="560069" y="503114"/>
                  </a:lnTo>
                  <a:lnTo>
                    <a:pt x="559431" y="504020"/>
                  </a:lnTo>
                  <a:lnTo>
                    <a:pt x="558520" y="504925"/>
                  </a:lnTo>
                  <a:lnTo>
                    <a:pt x="557882" y="505921"/>
                  </a:lnTo>
                  <a:lnTo>
                    <a:pt x="536329" y="529892"/>
                  </a:lnTo>
                  <a:lnTo>
                    <a:pt x="486352" y="570738"/>
                  </a:lnTo>
                  <a:lnTo>
                    <a:pt x="424806" y="602237"/>
                  </a:lnTo>
                  <a:lnTo>
                    <a:pt x="351966" y="620109"/>
                  </a:lnTo>
                  <a:lnTo>
                    <a:pt x="313307" y="62244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1471" y="3926953"/>
              <a:ext cx="607695" cy="234950"/>
            </a:xfrm>
            <a:custGeom>
              <a:avLst/>
              <a:gdLst/>
              <a:ahLst/>
              <a:cxnLst/>
              <a:rect l="l" t="t" r="r" b="b"/>
              <a:pathLst>
                <a:path w="607695" h="234950">
                  <a:moveTo>
                    <a:pt x="607289" y="234491"/>
                  </a:moveTo>
                  <a:lnTo>
                    <a:pt x="0" y="234491"/>
                  </a:lnTo>
                  <a:lnTo>
                    <a:pt x="7376" y="209601"/>
                  </a:lnTo>
                  <a:lnTo>
                    <a:pt x="28214" y="162607"/>
                  </a:lnTo>
                  <a:lnTo>
                    <a:pt x="54385" y="122649"/>
                  </a:lnTo>
                  <a:lnTo>
                    <a:pt x="84008" y="89388"/>
                  </a:lnTo>
                  <a:lnTo>
                    <a:pt x="144573" y="43122"/>
                  </a:lnTo>
                  <a:lnTo>
                    <a:pt x="193652" y="19725"/>
                  </a:lnTo>
                  <a:lnTo>
                    <a:pt x="246952" y="5071"/>
                  </a:lnTo>
                  <a:lnTo>
                    <a:pt x="303644" y="0"/>
                  </a:lnTo>
                  <a:lnTo>
                    <a:pt x="360333" y="5067"/>
                  </a:lnTo>
                  <a:lnTo>
                    <a:pt x="413603" y="19691"/>
                  </a:lnTo>
                  <a:lnTo>
                    <a:pt x="462600" y="43007"/>
                  </a:lnTo>
                  <a:lnTo>
                    <a:pt x="506469" y="74149"/>
                  </a:lnTo>
                  <a:lnTo>
                    <a:pt x="538374" y="105305"/>
                  </a:lnTo>
                  <a:lnTo>
                    <a:pt x="565630" y="140604"/>
                  </a:lnTo>
                  <a:lnTo>
                    <a:pt x="590322" y="185476"/>
                  </a:lnTo>
                  <a:lnTo>
                    <a:pt x="607289" y="23449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40131" y="4343514"/>
              <a:ext cx="590550" cy="206375"/>
            </a:xfrm>
            <a:custGeom>
              <a:avLst/>
              <a:gdLst/>
              <a:ahLst/>
              <a:cxnLst/>
              <a:rect l="l" t="t" r="r" b="b"/>
              <a:pathLst>
                <a:path w="590550" h="206375">
                  <a:moveTo>
                    <a:pt x="294984" y="205881"/>
                  </a:moveTo>
                  <a:lnTo>
                    <a:pt x="256376" y="203548"/>
                  </a:lnTo>
                  <a:lnTo>
                    <a:pt x="183639" y="185676"/>
                  </a:lnTo>
                  <a:lnTo>
                    <a:pt x="121939" y="154215"/>
                  </a:lnTo>
                  <a:lnTo>
                    <a:pt x="71962" y="113445"/>
                  </a:lnTo>
                  <a:lnTo>
                    <a:pt x="49771" y="88454"/>
                  </a:lnTo>
                  <a:lnTo>
                    <a:pt x="48860" y="87549"/>
                  </a:lnTo>
                  <a:lnTo>
                    <a:pt x="48222" y="86553"/>
                  </a:lnTo>
                  <a:lnTo>
                    <a:pt x="33611" y="66498"/>
                  </a:lnTo>
                  <a:lnTo>
                    <a:pt x="20624" y="45347"/>
                  </a:lnTo>
                  <a:lnTo>
                    <a:pt x="9380" y="23161"/>
                  </a:lnTo>
                  <a:lnTo>
                    <a:pt x="0" y="0"/>
                  </a:lnTo>
                  <a:lnTo>
                    <a:pt x="589969" y="0"/>
                  </a:lnTo>
                  <a:lnTo>
                    <a:pt x="580435" y="23200"/>
                  </a:lnTo>
                  <a:lnTo>
                    <a:pt x="569140" y="45449"/>
                  </a:lnTo>
                  <a:lnTo>
                    <a:pt x="556204" y="66612"/>
                  </a:lnTo>
                  <a:lnTo>
                    <a:pt x="541747" y="86553"/>
                  </a:lnTo>
                  <a:lnTo>
                    <a:pt x="541109" y="87458"/>
                  </a:lnTo>
                  <a:lnTo>
                    <a:pt x="540197" y="88364"/>
                  </a:lnTo>
                  <a:lnTo>
                    <a:pt x="539559" y="89360"/>
                  </a:lnTo>
                  <a:lnTo>
                    <a:pt x="518006" y="113331"/>
                  </a:lnTo>
                  <a:lnTo>
                    <a:pt x="468029" y="154177"/>
                  </a:lnTo>
                  <a:lnTo>
                    <a:pt x="406484" y="185676"/>
                  </a:lnTo>
                  <a:lnTo>
                    <a:pt x="333643" y="203548"/>
                  </a:lnTo>
                  <a:lnTo>
                    <a:pt x="294984" y="205881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2490" y="4205147"/>
              <a:ext cx="933450" cy="205104"/>
            </a:xfrm>
            <a:custGeom>
              <a:avLst/>
              <a:gdLst/>
              <a:ahLst/>
              <a:cxnLst/>
              <a:rect l="l" t="t" r="r" b="b"/>
              <a:pathLst>
                <a:path w="933450" h="205104">
                  <a:moveTo>
                    <a:pt x="467363" y="204613"/>
                  </a:moveTo>
                  <a:lnTo>
                    <a:pt x="411871" y="204095"/>
                  </a:lnTo>
                  <a:lnTo>
                    <a:pt x="358315" y="201978"/>
                  </a:lnTo>
                  <a:lnTo>
                    <a:pt x="307063" y="198366"/>
                  </a:lnTo>
                  <a:lnTo>
                    <a:pt x="258484" y="193367"/>
                  </a:lnTo>
                  <a:lnTo>
                    <a:pt x="212949" y="187084"/>
                  </a:lnTo>
                  <a:lnTo>
                    <a:pt x="170828" y="179625"/>
                  </a:lnTo>
                  <a:lnTo>
                    <a:pt x="100180" y="162099"/>
                  </a:lnTo>
                  <a:lnTo>
                    <a:pt x="46410" y="141068"/>
                  </a:lnTo>
                  <a:lnTo>
                    <a:pt x="12142" y="117201"/>
                  </a:lnTo>
                  <a:lnTo>
                    <a:pt x="0" y="91170"/>
                  </a:lnTo>
                  <a:lnTo>
                    <a:pt x="11255" y="65663"/>
                  </a:lnTo>
                  <a:lnTo>
                    <a:pt x="43755" y="41997"/>
                  </a:lnTo>
                  <a:lnTo>
                    <a:pt x="94988" y="20827"/>
                  </a:lnTo>
                  <a:lnTo>
                    <a:pt x="162442" y="2806"/>
                  </a:lnTo>
                  <a:lnTo>
                    <a:pt x="160284" y="12147"/>
                  </a:lnTo>
                  <a:lnTo>
                    <a:pt x="158442" y="21581"/>
                  </a:lnTo>
                  <a:lnTo>
                    <a:pt x="156891" y="31134"/>
                  </a:lnTo>
                  <a:lnTo>
                    <a:pt x="155605" y="40832"/>
                  </a:lnTo>
                  <a:lnTo>
                    <a:pt x="141742" y="47035"/>
                  </a:lnTo>
                  <a:lnTo>
                    <a:pt x="131596" y="53518"/>
                  </a:lnTo>
                  <a:lnTo>
                    <a:pt x="125365" y="60222"/>
                  </a:lnTo>
                  <a:lnTo>
                    <a:pt x="123244" y="67087"/>
                  </a:lnTo>
                  <a:lnTo>
                    <a:pt x="125247" y="73742"/>
                  </a:lnTo>
                  <a:lnTo>
                    <a:pt x="186016" y="102002"/>
                  </a:lnTo>
                  <a:lnTo>
                    <a:pt x="227970" y="110612"/>
                  </a:lnTo>
                  <a:lnTo>
                    <a:pt x="278337" y="117664"/>
                  </a:lnTo>
                  <a:lnTo>
                    <a:pt x="335806" y="122912"/>
                  </a:lnTo>
                  <a:lnTo>
                    <a:pt x="399068" y="126113"/>
                  </a:lnTo>
                  <a:lnTo>
                    <a:pt x="466816" y="127023"/>
                  </a:lnTo>
                  <a:lnTo>
                    <a:pt x="534561" y="125516"/>
                  </a:lnTo>
                  <a:lnTo>
                    <a:pt x="597812" y="121785"/>
                  </a:lnTo>
                  <a:lnTo>
                    <a:pt x="655249" y="116068"/>
                  </a:lnTo>
                  <a:lnTo>
                    <a:pt x="705553" y="108600"/>
                  </a:lnTo>
                  <a:lnTo>
                    <a:pt x="747405" y="99619"/>
                  </a:lnTo>
                  <a:lnTo>
                    <a:pt x="792468" y="83412"/>
                  </a:lnTo>
                  <a:lnTo>
                    <a:pt x="809658" y="64009"/>
                  </a:lnTo>
                  <a:lnTo>
                    <a:pt x="807481" y="57186"/>
                  </a:lnTo>
                  <a:lnTo>
                    <a:pt x="801135" y="50576"/>
                  </a:lnTo>
                  <a:lnTo>
                    <a:pt x="790891" y="44186"/>
                  </a:lnTo>
                  <a:lnTo>
                    <a:pt x="777024" y="38025"/>
                  </a:lnTo>
                  <a:lnTo>
                    <a:pt x="775693" y="28366"/>
                  </a:lnTo>
                  <a:lnTo>
                    <a:pt x="774038" y="18809"/>
                  </a:lnTo>
                  <a:lnTo>
                    <a:pt x="772075" y="9353"/>
                  </a:lnTo>
                  <a:lnTo>
                    <a:pt x="769822" y="0"/>
                  </a:lnTo>
                  <a:lnTo>
                    <a:pt x="837615" y="17569"/>
                  </a:lnTo>
                  <a:lnTo>
                    <a:pt x="889101" y="38365"/>
                  </a:lnTo>
                  <a:lnTo>
                    <a:pt x="921855" y="61774"/>
                  </a:lnTo>
                  <a:lnTo>
                    <a:pt x="933449" y="87187"/>
                  </a:lnTo>
                  <a:lnTo>
                    <a:pt x="921629" y="113317"/>
                  </a:lnTo>
                  <a:lnTo>
                    <a:pt x="887563" y="137469"/>
                  </a:lnTo>
                  <a:lnTo>
                    <a:pt x="833961" y="158956"/>
                  </a:lnTo>
                  <a:lnTo>
                    <a:pt x="763532" y="177090"/>
                  </a:lnTo>
                  <a:lnTo>
                    <a:pt x="721413" y="184888"/>
                  </a:lnTo>
                  <a:lnTo>
                    <a:pt x="675890" y="191549"/>
                  </a:lnTo>
                  <a:lnTo>
                    <a:pt x="627343" y="196963"/>
                  </a:lnTo>
                  <a:lnTo>
                    <a:pt x="576154" y="201019"/>
                  </a:lnTo>
                  <a:lnTo>
                    <a:pt x="522700" y="203606"/>
                  </a:lnTo>
                  <a:lnTo>
                    <a:pt x="467363" y="20461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16" y="4332714"/>
              <a:ext cx="5086350" cy="527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9258302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6"/>
                  </a:moveTo>
                  <a:lnTo>
                    <a:pt x="0" y="1028696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5"/>
          <p:cNvSpPr txBox="1"/>
          <p:nvPr/>
        </p:nvSpPr>
        <p:spPr>
          <a:xfrm>
            <a:off x="9767772" y="1181100"/>
            <a:ext cx="9906000" cy="1209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8275">
              <a:lnSpc>
                <a:spcPct val="108000"/>
              </a:lnSpc>
              <a:spcBef>
                <a:spcPts val="95"/>
              </a:spcBef>
            </a:pPr>
            <a:r>
              <a:rPr lang="en-US" sz="2400" b="1" spc="550" dirty="0">
                <a:solidFill>
                  <a:srgbClr val="6AD4CC"/>
                </a:solidFill>
                <a:latin typeface="Tahoma"/>
                <a:cs typeface="Tahoma"/>
              </a:rPr>
              <a:t>Developing the model to be able to recognize any strange object to reach 99% of the </a:t>
            </a:r>
            <a:r>
              <a:rPr lang="en-US" sz="2400" b="1" spc="550" dirty="0" err="1">
                <a:solidFill>
                  <a:srgbClr val="6AD4CC"/>
                </a:solidFill>
                <a:latin typeface="Tahoma"/>
                <a:cs typeface="Tahoma"/>
              </a:rPr>
              <a:t>accurcy</a:t>
            </a:r>
            <a:r>
              <a:rPr lang="en-US" sz="2400" b="1" spc="550" dirty="0">
                <a:solidFill>
                  <a:srgbClr val="6AD4CC"/>
                </a:solidFill>
                <a:latin typeface="Tahoma"/>
                <a:cs typeface="Tahoma"/>
              </a:rPr>
              <a:t>.</a:t>
            </a:r>
            <a:endParaRPr lang="en-US" sz="24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4043698"/>
            <a:ext cx="18288000" cy="6243320"/>
            <a:chOff x="0" y="4043698"/>
            <a:chExt cx="18288000" cy="6243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5780" y="4043698"/>
              <a:ext cx="6019799" cy="5600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9258302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6"/>
                  </a:moveTo>
                  <a:lnTo>
                    <a:pt x="0" y="1028696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58170" y="3748658"/>
            <a:ext cx="572423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b="1" spc="145" dirty="0" smtClean="0">
                <a:solidFill>
                  <a:srgbClr val="E2ECF1"/>
                </a:solidFill>
                <a:latin typeface="Tahoma"/>
                <a:cs typeface="Tahoma"/>
              </a:rPr>
              <a:t>THANK YOU</a:t>
            </a:r>
            <a:endParaRPr sz="3800" dirty="0">
              <a:latin typeface="Tahoma"/>
              <a:cs typeface="Tahoma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7108729" y="48391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76200" y="6737971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1" y="5143501"/>
            <a:ext cx="2053403" cy="2666999"/>
          </a:xfrm>
          <a:prstGeom prst="rect">
            <a:avLst/>
          </a:prstGeom>
        </p:spPr>
      </p:pic>
      <p:grpSp>
        <p:nvGrpSpPr>
          <p:cNvPr id="30" name="object 8"/>
          <p:cNvGrpSpPr/>
          <p:nvPr/>
        </p:nvGrpSpPr>
        <p:grpSpPr>
          <a:xfrm>
            <a:off x="4343400" y="1010805"/>
            <a:ext cx="476250" cy="8251190"/>
            <a:chOff x="6955632" y="1010800"/>
            <a:chExt cx="476250" cy="8251190"/>
          </a:xfrm>
        </p:grpSpPr>
        <p:sp>
          <p:nvSpPr>
            <p:cNvPr id="31" name="object 9"/>
            <p:cNvSpPr/>
            <p:nvPr/>
          </p:nvSpPr>
          <p:spPr>
            <a:xfrm>
              <a:off x="7192180" y="1479519"/>
              <a:ext cx="0" cy="7515859"/>
            </a:xfrm>
            <a:custGeom>
              <a:avLst/>
              <a:gdLst/>
              <a:ahLst/>
              <a:cxnLst/>
              <a:rect l="l" t="t" r="r" b="b"/>
              <a:pathLst>
                <a:path h="7515859">
                  <a:moveTo>
                    <a:pt x="0" y="0"/>
                  </a:moveTo>
                  <a:lnTo>
                    <a:pt x="0" y="7515305"/>
                  </a:lnTo>
                </a:path>
              </a:pathLst>
            </a:custGeom>
            <a:ln w="190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6955624" y="1010805"/>
              <a:ext cx="476250" cy="8251190"/>
            </a:xfrm>
            <a:custGeom>
              <a:avLst/>
              <a:gdLst/>
              <a:ahLst/>
              <a:cxnLst/>
              <a:rect l="l" t="t" r="r" b="b"/>
              <a:pathLst>
                <a:path w="476250" h="8251190">
                  <a:moveTo>
                    <a:pt x="476250" y="8012455"/>
                  </a:moveTo>
                  <a:lnTo>
                    <a:pt x="471411" y="7964462"/>
                  </a:lnTo>
                  <a:lnTo>
                    <a:pt x="457542" y="7919758"/>
                  </a:lnTo>
                  <a:lnTo>
                    <a:pt x="435584" y="7879308"/>
                  </a:lnTo>
                  <a:lnTo>
                    <a:pt x="406501" y="7844066"/>
                  </a:lnTo>
                  <a:lnTo>
                    <a:pt x="371259" y="7814996"/>
                  </a:lnTo>
                  <a:lnTo>
                    <a:pt x="330809" y="7793037"/>
                  </a:lnTo>
                  <a:lnTo>
                    <a:pt x="286118" y="7779169"/>
                  </a:lnTo>
                  <a:lnTo>
                    <a:pt x="238125" y="7774330"/>
                  </a:lnTo>
                  <a:lnTo>
                    <a:pt x="190131" y="7779169"/>
                  </a:lnTo>
                  <a:lnTo>
                    <a:pt x="145440" y="7793037"/>
                  </a:lnTo>
                  <a:lnTo>
                    <a:pt x="104990" y="7814996"/>
                  </a:lnTo>
                  <a:lnTo>
                    <a:pt x="69748" y="7844066"/>
                  </a:lnTo>
                  <a:lnTo>
                    <a:pt x="40665" y="7879308"/>
                  </a:lnTo>
                  <a:lnTo>
                    <a:pt x="18719" y="7919758"/>
                  </a:lnTo>
                  <a:lnTo>
                    <a:pt x="4838" y="7964462"/>
                  </a:lnTo>
                  <a:lnTo>
                    <a:pt x="0" y="8012455"/>
                  </a:lnTo>
                  <a:lnTo>
                    <a:pt x="4838" y="8060449"/>
                  </a:lnTo>
                  <a:lnTo>
                    <a:pt x="18719" y="8105140"/>
                  </a:lnTo>
                  <a:lnTo>
                    <a:pt x="40665" y="8145589"/>
                  </a:lnTo>
                  <a:lnTo>
                    <a:pt x="69748" y="8180832"/>
                  </a:lnTo>
                  <a:lnTo>
                    <a:pt x="104990" y="8209915"/>
                  </a:lnTo>
                  <a:lnTo>
                    <a:pt x="145440" y="8231860"/>
                  </a:lnTo>
                  <a:lnTo>
                    <a:pt x="190131" y="8245742"/>
                  </a:lnTo>
                  <a:lnTo>
                    <a:pt x="238125" y="8250580"/>
                  </a:lnTo>
                  <a:lnTo>
                    <a:pt x="286118" y="8245742"/>
                  </a:lnTo>
                  <a:lnTo>
                    <a:pt x="330809" y="8231860"/>
                  </a:lnTo>
                  <a:lnTo>
                    <a:pt x="371259" y="8209915"/>
                  </a:lnTo>
                  <a:lnTo>
                    <a:pt x="406501" y="8180832"/>
                  </a:lnTo>
                  <a:lnTo>
                    <a:pt x="435584" y="8145589"/>
                  </a:lnTo>
                  <a:lnTo>
                    <a:pt x="457542" y="8105140"/>
                  </a:lnTo>
                  <a:lnTo>
                    <a:pt x="471411" y="8060449"/>
                  </a:lnTo>
                  <a:lnTo>
                    <a:pt x="476250" y="8012455"/>
                  </a:lnTo>
                  <a:close/>
                </a:path>
                <a:path w="476250" h="8251190">
                  <a:moveTo>
                    <a:pt x="476250" y="238125"/>
                  </a:moveTo>
                  <a:lnTo>
                    <a:pt x="471411" y="190131"/>
                  </a:lnTo>
                  <a:lnTo>
                    <a:pt x="457542" y="145440"/>
                  </a:lnTo>
                  <a:lnTo>
                    <a:pt x="435584" y="104990"/>
                  </a:lnTo>
                  <a:lnTo>
                    <a:pt x="406501" y="69748"/>
                  </a:lnTo>
                  <a:lnTo>
                    <a:pt x="371259" y="40665"/>
                  </a:lnTo>
                  <a:lnTo>
                    <a:pt x="330809" y="18719"/>
                  </a:lnTo>
                  <a:lnTo>
                    <a:pt x="286118" y="4838"/>
                  </a:lnTo>
                  <a:lnTo>
                    <a:pt x="238125" y="0"/>
                  </a:lnTo>
                  <a:lnTo>
                    <a:pt x="190131" y="4838"/>
                  </a:lnTo>
                  <a:lnTo>
                    <a:pt x="145440" y="18719"/>
                  </a:lnTo>
                  <a:lnTo>
                    <a:pt x="104990" y="40665"/>
                  </a:lnTo>
                  <a:lnTo>
                    <a:pt x="69748" y="69748"/>
                  </a:lnTo>
                  <a:lnTo>
                    <a:pt x="40665" y="104990"/>
                  </a:lnTo>
                  <a:lnTo>
                    <a:pt x="18719" y="145440"/>
                  </a:lnTo>
                  <a:lnTo>
                    <a:pt x="4838" y="190131"/>
                  </a:lnTo>
                  <a:lnTo>
                    <a:pt x="0" y="238125"/>
                  </a:lnTo>
                  <a:lnTo>
                    <a:pt x="4838" y="286118"/>
                  </a:lnTo>
                  <a:lnTo>
                    <a:pt x="18719" y="330809"/>
                  </a:lnTo>
                  <a:lnTo>
                    <a:pt x="40665" y="371259"/>
                  </a:lnTo>
                  <a:lnTo>
                    <a:pt x="69748" y="406501"/>
                  </a:lnTo>
                  <a:lnTo>
                    <a:pt x="104990" y="435584"/>
                  </a:lnTo>
                  <a:lnTo>
                    <a:pt x="145440" y="457542"/>
                  </a:lnTo>
                  <a:lnTo>
                    <a:pt x="190131" y="471411"/>
                  </a:lnTo>
                  <a:lnTo>
                    <a:pt x="238125" y="476250"/>
                  </a:lnTo>
                  <a:lnTo>
                    <a:pt x="286118" y="471411"/>
                  </a:lnTo>
                  <a:lnTo>
                    <a:pt x="330809" y="457542"/>
                  </a:lnTo>
                  <a:lnTo>
                    <a:pt x="371259" y="435584"/>
                  </a:lnTo>
                  <a:lnTo>
                    <a:pt x="406501" y="406501"/>
                  </a:lnTo>
                  <a:lnTo>
                    <a:pt x="435584" y="371259"/>
                  </a:lnTo>
                  <a:lnTo>
                    <a:pt x="457542" y="330809"/>
                  </a:lnTo>
                  <a:lnTo>
                    <a:pt x="471411" y="286118"/>
                  </a:lnTo>
                  <a:lnTo>
                    <a:pt x="476250" y="23812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3" name="object 17"/>
          <p:cNvSpPr txBox="1">
            <a:spLocks noGrp="1"/>
          </p:cNvSpPr>
          <p:nvPr>
            <p:ph type="title"/>
          </p:nvPr>
        </p:nvSpPr>
        <p:spPr>
          <a:xfrm>
            <a:off x="533400" y="856565"/>
            <a:ext cx="3554729" cy="3702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665"/>
              </a:lnSpc>
              <a:spcBef>
                <a:spcPts val="130"/>
              </a:spcBef>
            </a:pPr>
            <a:r>
              <a:rPr sz="5700" b="0" spc="65" dirty="0">
                <a:solidFill>
                  <a:srgbClr val="FAFAFA"/>
                </a:solidFill>
                <a:latin typeface="Century Gothic"/>
                <a:cs typeface="Century Gothic"/>
              </a:rPr>
              <a:t>Meet</a:t>
            </a:r>
            <a:r>
              <a:rPr sz="5700" b="0" spc="-105" dirty="0">
                <a:solidFill>
                  <a:srgbClr val="FAFAFA"/>
                </a:solidFill>
                <a:latin typeface="Century Gothic"/>
                <a:cs typeface="Century Gothic"/>
              </a:rPr>
              <a:t> </a:t>
            </a:r>
            <a:r>
              <a:rPr sz="5700" b="0" spc="295" dirty="0">
                <a:solidFill>
                  <a:srgbClr val="FAFAFA"/>
                </a:solidFill>
                <a:latin typeface="Century Gothic"/>
                <a:cs typeface="Century Gothic"/>
              </a:rPr>
              <a:t>Our</a:t>
            </a:r>
            <a:endParaRPr sz="5700" dirty="0">
              <a:latin typeface="Century Gothic"/>
              <a:cs typeface="Century Gothic"/>
            </a:endParaRPr>
          </a:p>
          <a:p>
            <a:pPr marL="12700" marR="5080">
              <a:lnSpc>
                <a:spcPts val="10430"/>
              </a:lnSpc>
              <a:spcBef>
                <a:spcPts val="1480"/>
              </a:spcBef>
            </a:pPr>
            <a:r>
              <a:rPr sz="10000" spc="935" dirty="0"/>
              <a:t>Best  </a:t>
            </a:r>
            <a:r>
              <a:rPr sz="10000" spc="2045" dirty="0"/>
              <a:t>T</a:t>
            </a:r>
            <a:r>
              <a:rPr sz="10000" spc="70" dirty="0"/>
              <a:t>e</a:t>
            </a:r>
            <a:r>
              <a:rPr sz="10000" spc="-600" dirty="0"/>
              <a:t>a</a:t>
            </a:r>
            <a:r>
              <a:rPr sz="10000" spc="-350" dirty="0"/>
              <a:t>m</a:t>
            </a:r>
            <a:endParaRPr sz="10000" dirty="0"/>
          </a:p>
        </p:txBody>
      </p:sp>
      <p:sp>
        <p:nvSpPr>
          <p:cNvPr id="45" name="object 14"/>
          <p:cNvSpPr txBox="1"/>
          <p:nvPr/>
        </p:nvSpPr>
        <p:spPr>
          <a:xfrm>
            <a:off x="5486401" y="4457700"/>
            <a:ext cx="312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Ibrahim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ElSadat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6" name="object 14"/>
          <p:cNvSpPr txBox="1"/>
          <p:nvPr/>
        </p:nvSpPr>
        <p:spPr>
          <a:xfrm>
            <a:off x="13746510" y="4348822"/>
            <a:ext cx="3131156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Abanoub</a:t>
            </a:r>
            <a:r>
              <a:rPr lang="en-US" sz="3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31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Fekry</a:t>
            </a:r>
            <a:endParaRPr sz="27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5410200" y="8648700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Ibrahim </a:t>
            </a:r>
            <a:r>
              <a:rPr lang="en-US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Nashaat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8" name="object 14"/>
          <p:cNvSpPr txBox="1"/>
          <p:nvPr/>
        </p:nvSpPr>
        <p:spPr>
          <a:xfrm>
            <a:off x="13753466" y="8738389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Ahmed Mohamed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49" name="object 7"/>
          <p:cNvSpPr/>
          <p:nvPr/>
        </p:nvSpPr>
        <p:spPr>
          <a:xfrm>
            <a:off x="5412865" y="1150467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/>
          <p:cNvSpPr/>
          <p:nvPr/>
        </p:nvSpPr>
        <p:spPr>
          <a:xfrm>
            <a:off x="13762443" y="1181100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"/>
          <p:cNvSpPr/>
          <p:nvPr/>
        </p:nvSpPr>
        <p:spPr>
          <a:xfrm>
            <a:off x="5412865" y="5446111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"/>
          <p:cNvSpPr/>
          <p:nvPr/>
        </p:nvSpPr>
        <p:spPr>
          <a:xfrm>
            <a:off x="13762443" y="5476744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4" descr="C:\Users\20912019100674\Desktop\WhatsApp Image 2022-09-10 at 00.44.1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56" y="5524500"/>
            <a:ext cx="2738310" cy="30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20912019100674\Desktop\WhatsApp Image 2022-09-10 at 00.43.48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563601"/>
            <a:ext cx="2743200" cy="30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20912019100674\Desktop\WhatsApp Image 2022-09-10 at 01.03.05(1)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57300"/>
            <a:ext cx="2743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 descr="C:\Users\20912019100674\Desktop\WhatsApp Image 2022-09-10 at 01.03.05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57" y="1327147"/>
            <a:ext cx="2738310" cy="2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bject 14"/>
          <p:cNvSpPr txBox="1"/>
          <p:nvPr/>
        </p:nvSpPr>
        <p:spPr>
          <a:xfrm>
            <a:off x="9662128" y="8648700"/>
            <a:ext cx="3444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Ahmed Ibrahim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9512393" y="1150467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7"/>
          <p:cNvSpPr/>
          <p:nvPr/>
        </p:nvSpPr>
        <p:spPr>
          <a:xfrm>
            <a:off x="9512393" y="5446111"/>
            <a:ext cx="3039023" cy="3231033"/>
          </a:xfrm>
          <a:custGeom>
            <a:avLst/>
            <a:gdLst/>
            <a:ahLst/>
            <a:cxnLst/>
            <a:rect l="l" t="t" r="r" b="b"/>
            <a:pathLst>
              <a:path w="5502909" h="7668895">
                <a:moveTo>
                  <a:pt x="5174525" y="7668882"/>
                </a:moveTo>
                <a:lnTo>
                  <a:pt x="327914" y="7668882"/>
                </a:lnTo>
                <a:lnTo>
                  <a:pt x="279591" y="7665346"/>
                </a:lnTo>
                <a:lnTo>
                  <a:pt x="233424" y="7655068"/>
                </a:lnTo>
                <a:lnTo>
                  <a:pt x="189929" y="7638544"/>
                </a:lnTo>
                <a:lnTo>
                  <a:pt x="149622" y="7616268"/>
                </a:lnTo>
                <a:lnTo>
                  <a:pt x="113016" y="7588735"/>
                </a:lnTo>
                <a:lnTo>
                  <a:pt x="80629" y="7556441"/>
                </a:lnTo>
                <a:lnTo>
                  <a:pt x="52974" y="7519881"/>
                </a:lnTo>
                <a:lnTo>
                  <a:pt x="30568" y="7479550"/>
                </a:lnTo>
                <a:lnTo>
                  <a:pt x="13925" y="7435943"/>
                </a:lnTo>
                <a:lnTo>
                  <a:pt x="3562" y="7389555"/>
                </a:lnTo>
                <a:lnTo>
                  <a:pt x="0" y="7340975"/>
                </a:lnTo>
                <a:lnTo>
                  <a:pt x="0" y="327905"/>
                </a:lnTo>
                <a:lnTo>
                  <a:pt x="3562" y="279326"/>
                </a:lnTo>
                <a:lnTo>
                  <a:pt x="13925" y="232938"/>
                </a:lnTo>
                <a:lnTo>
                  <a:pt x="30568" y="189331"/>
                </a:lnTo>
                <a:lnTo>
                  <a:pt x="52974" y="149000"/>
                </a:lnTo>
                <a:lnTo>
                  <a:pt x="80629" y="112440"/>
                </a:lnTo>
                <a:lnTo>
                  <a:pt x="113016" y="80146"/>
                </a:lnTo>
                <a:lnTo>
                  <a:pt x="149622" y="52614"/>
                </a:lnTo>
                <a:lnTo>
                  <a:pt x="189929" y="30338"/>
                </a:lnTo>
                <a:lnTo>
                  <a:pt x="233424" y="13813"/>
                </a:lnTo>
                <a:lnTo>
                  <a:pt x="279591" y="3535"/>
                </a:lnTo>
                <a:lnTo>
                  <a:pt x="327914" y="0"/>
                </a:lnTo>
                <a:lnTo>
                  <a:pt x="5174525" y="0"/>
                </a:lnTo>
                <a:lnTo>
                  <a:pt x="5223186" y="3536"/>
                </a:lnTo>
                <a:lnTo>
                  <a:pt x="5269563" y="13814"/>
                </a:lnTo>
                <a:lnTo>
                  <a:pt x="5313160" y="30338"/>
                </a:lnTo>
                <a:lnTo>
                  <a:pt x="5353481" y="52614"/>
                </a:lnTo>
                <a:lnTo>
                  <a:pt x="5390032" y="80146"/>
                </a:lnTo>
                <a:lnTo>
                  <a:pt x="5422318" y="112440"/>
                </a:lnTo>
                <a:lnTo>
                  <a:pt x="5449844" y="149000"/>
                </a:lnTo>
                <a:lnTo>
                  <a:pt x="5472115" y="189331"/>
                </a:lnTo>
                <a:lnTo>
                  <a:pt x="5488635" y="232938"/>
                </a:lnTo>
                <a:lnTo>
                  <a:pt x="5493361" y="254275"/>
                </a:lnTo>
                <a:lnTo>
                  <a:pt x="380561" y="254275"/>
                </a:lnTo>
                <a:lnTo>
                  <a:pt x="333836" y="263772"/>
                </a:lnTo>
                <a:lnTo>
                  <a:pt x="295573" y="289632"/>
                </a:lnTo>
                <a:lnTo>
                  <a:pt x="269719" y="327905"/>
                </a:lnTo>
                <a:lnTo>
                  <a:pt x="260223" y="374642"/>
                </a:lnTo>
                <a:lnTo>
                  <a:pt x="260223" y="7294239"/>
                </a:lnTo>
                <a:lnTo>
                  <a:pt x="269719" y="7340975"/>
                </a:lnTo>
                <a:lnTo>
                  <a:pt x="295573" y="7379248"/>
                </a:lnTo>
                <a:lnTo>
                  <a:pt x="333836" y="7405109"/>
                </a:lnTo>
                <a:lnTo>
                  <a:pt x="380561" y="7414606"/>
                </a:lnTo>
                <a:lnTo>
                  <a:pt x="5493261" y="7414606"/>
                </a:lnTo>
                <a:lnTo>
                  <a:pt x="5488635" y="7435394"/>
                </a:lnTo>
                <a:lnTo>
                  <a:pt x="5472115" y="7478899"/>
                </a:lnTo>
                <a:lnTo>
                  <a:pt x="5449844" y="7519217"/>
                </a:lnTo>
                <a:lnTo>
                  <a:pt x="5422318" y="7555831"/>
                </a:lnTo>
                <a:lnTo>
                  <a:pt x="5390032" y="7588227"/>
                </a:lnTo>
                <a:lnTo>
                  <a:pt x="5353481" y="7615888"/>
                </a:lnTo>
                <a:lnTo>
                  <a:pt x="5313160" y="7638300"/>
                </a:lnTo>
                <a:lnTo>
                  <a:pt x="5269563" y="7654946"/>
                </a:lnTo>
                <a:lnTo>
                  <a:pt x="5223187" y="7665312"/>
                </a:lnTo>
                <a:lnTo>
                  <a:pt x="5174525" y="7668882"/>
                </a:lnTo>
                <a:close/>
              </a:path>
              <a:path w="5502909" h="7668895">
                <a:moveTo>
                  <a:pt x="5493261" y="7414606"/>
                </a:moveTo>
                <a:lnTo>
                  <a:pt x="5121877" y="7414606"/>
                </a:lnTo>
                <a:lnTo>
                  <a:pt x="5168602" y="7405109"/>
                </a:lnTo>
                <a:lnTo>
                  <a:pt x="5206866" y="7379248"/>
                </a:lnTo>
                <a:lnTo>
                  <a:pt x="5232719" y="7340975"/>
                </a:lnTo>
                <a:lnTo>
                  <a:pt x="5242215" y="7294239"/>
                </a:lnTo>
                <a:lnTo>
                  <a:pt x="5243719" y="7294239"/>
                </a:lnTo>
                <a:lnTo>
                  <a:pt x="5243719" y="374642"/>
                </a:lnTo>
                <a:lnTo>
                  <a:pt x="5234223" y="327905"/>
                </a:lnTo>
                <a:lnTo>
                  <a:pt x="5208369" y="289632"/>
                </a:lnTo>
                <a:lnTo>
                  <a:pt x="5170106" y="263772"/>
                </a:lnTo>
                <a:lnTo>
                  <a:pt x="5123381" y="254275"/>
                </a:lnTo>
                <a:lnTo>
                  <a:pt x="5493361" y="254275"/>
                </a:lnTo>
                <a:lnTo>
                  <a:pt x="5498910" y="279326"/>
                </a:lnTo>
                <a:lnTo>
                  <a:pt x="5502439" y="327905"/>
                </a:lnTo>
                <a:lnTo>
                  <a:pt x="5502439" y="7340975"/>
                </a:lnTo>
                <a:lnTo>
                  <a:pt x="5498910" y="7389216"/>
                </a:lnTo>
                <a:lnTo>
                  <a:pt x="5493261" y="74146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Picture 5" descr="C:\Users\20912019100674\Desktop\299792585_1117482132193940_8766664866661271375_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50" y="1249220"/>
            <a:ext cx="2719383" cy="29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bject 14"/>
          <p:cNvSpPr txBox="1"/>
          <p:nvPr/>
        </p:nvSpPr>
        <p:spPr>
          <a:xfrm>
            <a:off x="9525000" y="4348822"/>
            <a:ext cx="3131156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1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Zakaria</a:t>
            </a:r>
            <a:r>
              <a:rPr lang="en-US" sz="3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ahoma"/>
                <a:cs typeface="Tahoma"/>
              </a:rPr>
              <a:t> Ahmed</a:t>
            </a:r>
            <a:endParaRPr sz="2700" dirty="0">
              <a:solidFill>
                <a:schemeClr val="accent1">
                  <a:lumMod val="40000"/>
                  <a:lumOff val="60000"/>
                </a:schemeClr>
              </a:solidFill>
              <a:latin typeface="Arial Unicode MS"/>
              <a:cs typeface="Arial Unicode MS"/>
            </a:endParaRPr>
          </a:p>
        </p:txBody>
      </p:sp>
      <p:pic>
        <p:nvPicPr>
          <p:cNvPr id="6146" name="Picture 2" descr="C:\Users\20912019100674\Desktop\WhatsApp Image 2022-09-14 at 18.41.42(1)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524500"/>
            <a:ext cx="272851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 smtClean="0">
                <a:solidFill>
                  <a:srgbClr val="E2ECF1"/>
                </a:solidFill>
                <a:latin typeface="Tahoma"/>
                <a:cs typeface="Tahoma"/>
              </a:rPr>
              <a:t>PROBLEM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7559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18006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9144000" cy="8229600"/>
          </a:xfrm>
          <a:custGeom>
            <a:avLst/>
            <a:gdLst/>
            <a:ahLst/>
            <a:cxnLst/>
            <a:rect l="l" t="t" r="r" b="b"/>
            <a:pathLst>
              <a:path w="9144000" h="8229600">
                <a:moveTo>
                  <a:pt x="91439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82295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409700"/>
            <a:ext cx="5882005" cy="10983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lang="en-US" sz="7000" b="1" spc="150" dirty="0" smtClean="0">
                <a:solidFill>
                  <a:srgbClr val="04335C"/>
                </a:solidFill>
                <a:latin typeface="Tahoma"/>
                <a:cs typeface="Tahoma"/>
              </a:rPr>
              <a:t>Problem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340" y="3162300"/>
            <a:ext cx="6220460" cy="2255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530"/>
              </a:spcBef>
            </a:pPr>
            <a:r>
              <a:rPr lang="en-US" sz="3000" spc="185" dirty="0">
                <a:solidFill>
                  <a:srgbClr val="04335C"/>
                </a:solidFill>
                <a:latin typeface="Tahoma"/>
                <a:cs typeface="Tahoma"/>
              </a:rPr>
              <a:t>Some satellites are colliding with rocks and other unknown objects in space, and we cannot determine their path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50791" y="0"/>
            <a:ext cx="5937250" cy="3466465"/>
            <a:chOff x="12350791" y="0"/>
            <a:chExt cx="5937250" cy="3466465"/>
          </a:xfrm>
        </p:grpSpPr>
        <p:sp>
          <p:nvSpPr>
            <p:cNvPr id="6" name="object 6"/>
            <p:cNvSpPr/>
            <p:nvPr/>
          </p:nvSpPr>
          <p:spPr>
            <a:xfrm>
              <a:off x="14558663" y="0"/>
              <a:ext cx="2821305" cy="3459479"/>
            </a:xfrm>
            <a:custGeom>
              <a:avLst/>
              <a:gdLst/>
              <a:ahLst/>
              <a:cxnLst/>
              <a:rect l="l" t="t" r="r" b="b"/>
              <a:pathLst>
                <a:path w="2821305" h="3459479">
                  <a:moveTo>
                    <a:pt x="1035463" y="80566"/>
                  </a:moveTo>
                  <a:lnTo>
                    <a:pt x="166800" y="497451"/>
                  </a:lnTo>
                  <a:lnTo>
                    <a:pt x="164359" y="456362"/>
                  </a:lnTo>
                  <a:lnTo>
                    <a:pt x="165279" y="413660"/>
                  </a:lnTo>
                  <a:lnTo>
                    <a:pt x="169372" y="369435"/>
                  </a:lnTo>
                  <a:lnTo>
                    <a:pt x="176452" y="323777"/>
                  </a:lnTo>
                  <a:lnTo>
                    <a:pt x="186331" y="276775"/>
                  </a:lnTo>
                  <a:lnTo>
                    <a:pt x="198823" y="228520"/>
                  </a:lnTo>
                  <a:lnTo>
                    <a:pt x="219235" y="190550"/>
                  </a:lnTo>
                  <a:lnTo>
                    <a:pt x="241884" y="151507"/>
                  </a:lnTo>
                  <a:lnTo>
                    <a:pt x="266585" y="111479"/>
                  </a:lnTo>
                  <a:lnTo>
                    <a:pt x="298645" y="82006"/>
                  </a:lnTo>
                  <a:lnTo>
                    <a:pt x="332381" y="51729"/>
                  </a:lnTo>
                  <a:lnTo>
                    <a:pt x="367607" y="20736"/>
                  </a:lnTo>
                  <a:lnTo>
                    <a:pt x="939164" y="0"/>
                  </a:lnTo>
                  <a:lnTo>
                    <a:pt x="971045" y="26960"/>
                  </a:lnTo>
                  <a:lnTo>
                    <a:pt x="1004934" y="52956"/>
                  </a:lnTo>
                  <a:lnTo>
                    <a:pt x="1035463" y="80566"/>
                  </a:lnTo>
                  <a:close/>
                </a:path>
                <a:path w="2821305" h="3459479">
                  <a:moveTo>
                    <a:pt x="1328646" y="263859"/>
                  </a:moveTo>
                  <a:lnTo>
                    <a:pt x="126382" y="840844"/>
                  </a:lnTo>
                  <a:lnTo>
                    <a:pt x="0" y="577501"/>
                  </a:lnTo>
                  <a:lnTo>
                    <a:pt x="1202264" y="515"/>
                  </a:lnTo>
                  <a:lnTo>
                    <a:pt x="1328646" y="263859"/>
                  </a:lnTo>
                  <a:close/>
                </a:path>
                <a:path w="2821305" h="3459479">
                  <a:moveTo>
                    <a:pt x="1249209" y="428763"/>
                  </a:moveTo>
                  <a:lnTo>
                    <a:pt x="304728" y="882035"/>
                  </a:lnTo>
                  <a:lnTo>
                    <a:pt x="255274" y="778987"/>
                  </a:lnTo>
                  <a:lnTo>
                    <a:pt x="1199755" y="325716"/>
                  </a:lnTo>
                  <a:lnTo>
                    <a:pt x="1249209" y="428763"/>
                  </a:lnTo>
                  <a:close/>
                </a:path>
                <a:path w="2821305" h="3459479">
                  <a:moveTo>
                    <a:pt x="1506464" y="403910"/>
                  </a:moveTo>
                  <a:lnTo>
                    <a:pt x="124401" y="1067184"/>
                  </a:lnTo>
                  <a:lnTo>
                    <a:pt x="85937" y="987036"/>
                  </a:lnTo>
                  <a:lnTo>
                    <a:pt x="1467999" y="323762"/>
                  </a:lnTo>
                  <a:lnTo>
                    <a:pt x="1506464" y="403910"/>
                  </a:lnTo>
                  <a:close/>
                </a:path>
                <a:path w="2821305" h="3459479">
                  <a:moveTo>
                    <a:pt x="1353612" y="646308"/>
                  </a:moveTo>
                  <a:lnTo>
                    <a:pt x="409131" y="1099580"/>
                  </a:lnTo>
                  <a:lnTo>
                    <a:pt x="343192" y="962183"/>
                  </a:lnTo>
                  <a:lnTo>
                    <a:pt x="1287673" y="508911"/>
                  </a:lnTo>
                  <a:lnTo>
                    <a:pt x="1353612" y="646308"/>
                  </a:lnTo>
                  <a:close/>
                </a:path>
                <a:path w="2821305" h="3459479">
                  <a:moveTo>
                    <a:pt x="1610867" y="621455"/>
                  </a:moveTo>
                  <a:lnTo>
                    <a:pt x="228805" y="1284729"/>
                  </a:lnTo>
                  <a:lnTo>
                    <a:pt x="190340" y="1204581"/>
                  </a:lnTo>
                  <a:lnTo>
                    <a:pt x="1572403" y="541307"/>
                  </a:lnTo>
                  <a:lnTo>
                    <a:pt x="1610867" y="621455"/>
                  </a:lnTo>
                  <a:close/>
                </a:path>
                <a:path w="2821305" h="3459479">
                  <a:moveTo>
                    <a:pt x="1469005" y="886752"/>
                  </a:moveTo>
                  <a:lnTo>
                    <a:pt x="524524" y="1340024"/>
                  </a:lnTo>
                  <a:lnTo>
                    <a:pt x="447595" y="1179728"/>
                  </a:lnTo>
                  <a:lnTo>
                    <a:pt x="1392076" y="726456"/>
                  </a:lnTo>
                  <a:lnTo>
                    <a:pt x="1469005" y="886752"/>
                  </a:lnTo>
                  <a:close/>
                </a:path>
                <a:path w="2821305" h="3459479">
                  <a:moveTo>
                    <a:pt x="1779228" y="1202736"/>
                  </a:moveTo>
                  <a:lnTo>
                    <a:pt x="576964" y="1779721"/>
                  </a:lnTo>
                  <a:lnTo>
                    <a:pt x="395632" y="1401881"/>
                  </a:lnTo>
                  <a:lnTo>
                    <a:pt x="1597897" y="824895"/>
                  </a:lnTo>
                  <a:lnTo>
                    <a:pt x="1779228" y="1202736"/>
                  </a:lnTo>
                  <a:close/>
                </a:path>
                <a:path w="2821305" h="3459479">
                  <a:moveTo>
                    <a:pt x="1907592" y="1239740"/>
                  </a:moveTo>
                  <a:lnTo>
                    <a:pt x="525530" y="1903013"/>
                  </a:lnTo>
                  <a:lnTo>
                    <a:pt x="487065" y="1822865"/>
                  </a:lnTo>
                  <a:lnTo>
                    <a:pt x="1869127" y="1159592"/>
                  </a:lnTo>
                  <a:lnTo>
                    <a:pt x="1907592" y="1239740"/>
                  </a:lnTo>
                  <a:close/>
                </a:path>
                <a:path w="2821305" h="3459479">
                  <a:moveTo>
                    <a:pt x="1933086" y="1523328"/>
                  </a:moveTo>
                  <a:lnTo>
                    <a:pt x="730821" y="2100313"/>
                  </a:lnTo>
                  <a:lnTo>
                    <a:pt x="615429" y="1859869"/>
                  </a:lnTo>
                  <a:lnTo>
                    <a:pt x="1817693" y="1282884"/>
                  </a:lnTo>
                  <a:lnTo>
                    <a:pt x="1933086" y="1523328"/>
                  </a:lnTo>
                  <a:close/>
                </a:path>
                <a:path w="2821305" h="3459479">
                  <a:moveTo>
                    <a:pt x="1936072" y="1859978"/>
                  </a:moveTo>
                  <a:lnTo>
                    <a:pt x="991590" y="2313250"/>
                  </a:lnTo>
                  <a:lnTo>
                    <a:pt x="859713" y="2038457"/>
                  </a:lnTo>
                  <a:lnTo>
                    <a:pt x="1804194" y="1585185"/>
                  </a:lnTo>
                  <a:lnTo>
                    <a:pt x="1936072" y="1859978"/>
                  </a:lnTo>
                  <a:close/>
                </a:path>
                <a:path w="2821305" h="3459479">
                  <a:moveTo>
                    <a:pt x="1781899" y="2060749"/>
                  </a:moveTo>
                  <a:lnTo>
                    <a:pt x="1244671" y="2318574"/>
                  </a:lnTo>
                  <a:lnTo>
                    <a:pt x="1195217" y="2215526"/>
                  </a:lnTo>
                  <a:lnTo>
                    <a:pt x="1732445" y="1957702"/>
                  </a:lnTo>
                  <a:lnTo>
                    <a:pt x="1781899" y="2060749"/>
                  </a:lnTo>
                  <a:close/>
                </a:path>
                <a:path w="2821305" h="3459479">
                  <a:moveTo>
                    <a:pt x="1803641" y="2064402"/>
                  </a:moveTo>
                  <a:lnTo>
                    <a:pt x="1233919" y="2337820"/>
                  </a:lnTo>
                  <a:lnTo>
                    <a:pt x="1236548" y="2322472"/>
                  </a:lnTo>
                  <a:lnTo>
                    <a:pt x="1790023" y="2056851"/>
                  </a:lnTo>
                  <a:lnTo>
                    <a:pt x="1803641" y="2064402"/>
                  </a:lnTo>
                  <a:close/>
                </a:path>
                <a:path w="2821305" h="3459479">
                  <a:moveTo>
                    <a:pt x="1909449" y="2055883"/>
                  </a:moveTo>
                  <a:lnTo>
                    <a:pt x="1162299" y="2414453"/>
                  </a:lnTo>
                  <a:lnTo>
                    <a:pt x="1163675" y="2399705"/>
                  </a:lnTo>
                  <a:lnTo>
                    <a:pt x="1217672" y="2345618"/>
                  </a:lnTo>
                  <a:lnTo>
                    <a:pt x="1819888" y="2056605"/>
                  </a:lnTo>
                  <a:lnTo>
                    <a:pt x="1895865" y="2048316"/>
                  </a:lnTo>
                  <a:lnTo>
                    <a:pt x="1909449" y="2055883"/>
                  </a:lnTo>
                  <a:close/>
                </a:path>
                <a:path w="2821305" h="3459479">
                  <a:moveTo>
                    <a:pt x="2102371" y="2075991"/>
                  </a:moveTo>
                  <a:lnTo>
                    <a:pt x="1056077" y="2578125"/>
                  </a:lnTo>
                  <a:lnTo>
                    <a:pt x="1075245" y="2540752"/>
                  </a:lnTo>
                  <a:lnTo>
                    <a:pt x="1095835" y="2502697"/>
                  </a:lnTo>
                  <a:lnTo>
                    <a:pt x="1117237" y="2464252"/>
                  </a:lnTo>
                  <a:lnTo>
                    <a:pt x="1144338" y="2437159"/>
                  </a:lnTo>
                  <a:lnTo>
                    <a:pt x="1146932" y="2421827"/>
                  </a:lnTo>
                  <a:lnTo>
                    <a:pt x="1924816" y="2048508"/>
                  </a:lnTo>
                  <a:lnTo>
                    <a:pt x="1937182" y="2056661"/>
                  </a:lnTo>
                  <a:lnTo>
                    <a:pt x="1975272" y="2052467"/>
                  </a:lnTo>
                  <a:lnTo>
                    <a:pt x="2018654" y="2059821"/>
                  </a:lnTo>
                  <a:lnTo>
                    <a:pt x="2061223" y="2067565"/>
                  </a:lnTo>
                  <a:lnTo>
                    <a:pt x="2102371" y="2075991"/>
                  </a:lnTo>
                  <a:close/>
                </a:path>
                <a:path w="2821305" h="3459479">
                  <a:moveTo>
                    <a:pt x="2127362" y="2078085"/>
                  </a:moveTo>
                  <a:lnTo>
                    <a:pt x="1046950" y="2596592"/>
                  </a:lnTo>
                  <a:lnTo>
                    <a:pt x="1051203" y="2580464"/>
                  </a:lnTo>
                  <a:lnTo>
                    <a:pt x="2116993" y="2068974"/>
                  </a:lnTo>
                  <a:lnTo>
                    <a:pt x="2127362" y="2078085"/>
                  </a:lnTo>
                  <a:close/>
                </a:path>
                <a:path w="2821305" h="3459479">
                  <a:moveTo>
                    <a:pt x="2286787" y="2128355"/>
                  </a:moveTo>
                  <a:lnTo>
                    <a:pt x="982507" y="2754300"/>
                  </a:lnTo>
                  <a:lnTo>
                    <a:pt x="983138" y="2739910"/>
                  </a:lnTo>
                  <a:lnTo>
                    <a:pt x="996056" y="2719624"/>
                  </a:lnTo>
                  <a:lnTo>
                    <a:pt x="1004292" y="2687498"/>
                  </a:lnTo>
                  <a:lnTo>
                    <a:pt x="1012934" y="2655177"/>
                  </a:lnTo>
                  <a:lnTo>
                    <a:pt x="1027070" y="2634306"/>
                  </a:lnTo>
                  <a:lnTo>
                    <a:pt x="1028074" y="2619737"/>
                  </a:lnTo>
                  <a:lnTo>
                    <a:pt x="1035577" y="2602050"/>
                  </a:lnTo>
                  <a:lnTo>
                    <a:pt x="2136027" y="2073926"/>
                  </a:lnTo>
                  <a:lnTo>
                    <a:pt x="2148021" y="2082257"/>
                  </a:lnTo>
                  <a:lnTo>
                    <a:pt x="2154520" y="2079138"/>
                  </a:lnTo>
                  <a:lnTo>
                    <a:pt x="2166514" y="2087469"/>
                  </a:lnTo>
                  <a:lnTo>
                    <a:pt x="2192554" y="2089058"/>
                  </a:lnTo>
                  <a:lnTo>
                    <a:pt x="2223074" y="2102585"/>
                  </a:lnTo>
                  <a:lnTo>
                    <a:pt x="2252781" y="2116502"/>
                  </a:lnTo>
                  <a:lnTo>
                    <a:pt x="2276384" y="2119261"/>
                  </a:lnTo>
                  <a:lnTo>
                    <a:pt x="2286787" y="2128355"/>
                  </a:lnTo>
                  <a:close/>
                </a:path>
                <a:path w="2821305" h="3459479">
                  <a:moveTo>
                    <a:pt x="2302910" y="2134704"/>
                  </a:moveTo>
                  <a:lnTo>
                    <a:pt x="977374" y="2770851"/>
                  </a:lnTo>
                  <a:lnTo>
                    <a:pt x="976990" y="2756948"/>
                  </a:lnTo>
                  <a:lnTo>
                    <a:pt x="2291898" y="2125902"/>
                  </a:lnTo>
                  <a:lnTo>
                    <a:pt x="2302910" y="2134704"/>
                  </a:lnTo>
                  <a:close/>
                </a:path>
                <a:path w="2821305" h="3459479">
                  <a:moveTo>
                    <a:pt x="2347184" y="2155717"/>
                  </a:moveTo>
                  <a:lnTo>
                    <a:pt x="967288" y="2817951"/>
                  </a:lnTo>
                  <a:lnTo>
                    <a:pt x="966701" y="2804146"/>
                  </a:lnTo>
                  <a:lnTo>
                    <a:pt x="966317" y="2790244"/>
                  </a:lnTo>
                  <a:lnTo>
                    <a:pt x="971834" y="2787596"/>
                  </a:lnTo>
                  <a:lnTo>
                    <a:pt x="972466" y="2773206"/>
                  </a:lnTo>
                  <a:lnTo>
                    <a:pt x="2309037" y="2131764"/>
                  </a:lnTo>
                  <a:lnTo>
                    <a:pt x="2319744" y="2140712"/>
                  </a:lnTo>
                  <a:lnTo>
                    <a:pt x="2336476" y="2146769"/>
                  </a:lnTo>
                  <a:lnTo>
                    <a:pt x="2347184" y="2155717"/>
                  </a:lnTo>
                  <a:close/>
                </a:path>
                <a:path w="2821305" h="3459479">
                  <a:moveTo>
                    <a:pt x="2430789" y="2200115"/>
                  </a:moveTo>
                  <a:lnTo>
                    <a:pt x="951246" y="2910171"/>
                  </a:lnTo>
                  <a:lnTo>
                    <a:pt x="949982" y="2896691"/>
                  </a:lnTo>
                  <a:lnTo>
                    <a:pt x="948109" y="2883503"/>
                  </a:lnTo>
                  <a:lnTo>
                    <a:pt x="965121" y="2818991"/>
                  </a:lnTo>
                  <a:lnTo>
                    <a:pt x="2349350" y="2154678"/>
                  </a:lnTo>
                  <a:lnTo>
                    <a:pt x="2410322" y="2181764"/>
                  </a:lnTo>
                  <a:lnTo>
                    <a:pt x="2420657" y="2190890"/>
                  </a:lnTo>
                  <a:lnTo>
                    <a:pt x="2430789" y="2200115"/>
                  </a:lnTo>
                  <a:close/>
                </a:path>
                <a:path w="2821305" h="3459479">
                  <a:moveTo>
                    <a:pt x="2444136" y="2207796"/>
                  </a:moveTo>
                  <a:lnTo>
                    <a:pt x="947263" y="2926169"/>
                  </a:lnTo>
                  <a:lnTo>
                    <a:pt x="946609" y="2912396"/>
                  </a:lnTo>
                  <a:lnTo>
                    <a:pt x="2435020" y="2198084"/>
                  </a:lnTo>
                  <a:lnTo>
                    <a:pt x="2444136" y="2207796"/>
                  </a:lnTo>
                  <a:close/>
                </a:path>
                <a:path w="2821305" h="3459479">
                  <a:moveTo>
                    <a:pt x="2470290" y="2223418"/>
                  </a:moveTo>
                  <a:lnTo>
                    <a:pt x="943090" y="2956346"/>
                  </a:lnTo>
                  <a:lnTo>
                    <a:pt x="940878" y="2943320"/>
                  </a:lnTo>
                  <a:lnTo>
                    <a:pt x="944364" y="2941647"/>
                  </a:lnTo>
                  <a:lnTo>
                    <a:pt x="942762" y="2928329"/>
                  </a:lnTo>
                  <a:lnTo>
                    <a:pt x="2447724" y="2206074"/>
                  </a:lnTo>
                  <a:lnTo>
                    <a:pt x="2461207" y="2213690"/>
                  </a:lnTo>
                  <a:lnTo>
                    <a:pt x="2470290" y="2223418"/>
                  </a:lnTo>
                  <a:close/>
                </a:path>
                <a:path w="2821305" h="3459479">
                  <a:moveTo>
                    <a:pt x="2567402" y="2303594"/>
                  </a:moveTo>
                  <a:lnTo>
                    <a:pt x="944886" y="3082265"/>
                  </a:lnTo>
                  <a:lnTo>
                    <a:pt x="940768" y="3056068"/>
                  </a:lnTo>
                  <a:lnTo>
                    <a:pt x="942753" y="3041028"/>
                  </a:lnTo>
                  <a:lnTo>
                    <a:pt x="939650" y="3014344"/>
                  </a:lnTo>
                  <a:lnTo>
                    <a:pt x="942244" y="2999012"/>
                  </a:lnTo>
                  <a:lnTo>
                    <a:pt x="944252" y="2969875"/>
                  </a:lnTo>
                  <a:lnTo>
                    <a:pt x="946418" y="2968835"/>
                  </a:lnTo>
                  <a:lnTo>
                    <a:pt x="940923" y="2957385"/>
                  </a:lnTo>
                  <a:lnTo>
                    <a:pt x="2472456" y="2222378"/>
                  </a:lnTo>
                  <a:lnTo>
                    <a:pt x="2480118" y="2232788"/>
                  </a:lnTo>
                  <a:lnTo>
                    <a:pt x="2504105" y="2249450"/>
                  </a:lnTo>
                  <a:lnTo>
                    <a:pt x="2517689" y="2257017"/>
                  </a:lnTo>
                  <a:lnTo>
                    <a:pt x="2536566" y="2276132"/>
                  </a:lnTo>
                  <a:lnTo>
                    <a:pt x="2549541" y="2283992"/>
                  </a:lnTo>
                  <a:lnTo>
                    <a:pt x="2567402" y="2303594"/>
                  </a:lnTo>
                  <a:close/>
                </a:path>
                <a:path w="2821305" h="3459479">
                  <a:moveTo>
                    <a:pt x="2599253" y="2330568"/>
                  </a:moveTo>
                  <a:lnTo>
                    <a:pt x="945700" y="3124135"/>
                  </a:lnTo>
                  <a:lnTo>
                    <a:pt x="942067" y="3111792"/>
                  </a:lnTo>
                  <a:lnTo>
                    <a:pt x="944334" y="3110703"/>
                  </a:lnTo>
                  <a:lnTo>
                    <a:pt x="941716" y="3097873"/>
                  </a:lnTo>
                  <a:lnTo>
                    <a:pt x="940554" y="3084344"/>
                  </a:lnTo>
                  <a:lnTo>
                    <a:pt x="2569568" y="2302554"/>
                  </a:lnTo>
                  <a:lnTo>
                    <a:pt x="2579395" y="2311925"/>
                  </a:lnTo>
                  <a:lnTo>
                    <a:pt x="2581561" y="2310885"/>
                  </a:lnTo>
                  <a:lnTo>
                    <a:pt x="2589019" y="2321393"/>
                  </a:lnTo>
                  <a:lnTo>
                    <a:pt x="2599253" y="2330568"/>
                  </a:lnTo>
                  <a:close/>
                </a:path>
                <a:path w="2821305" h="3459479">
                  <a:moveTo>
                    <a:pt x="2608877" y="2340036"/>
                  </a:moveTo>
                  <a:lnTo>
                    <a:pt x="947370" y="3137420"/>
                  </a:lnTo>
                  <a:lnTo>
                    <a:pt x="941875" y="3125970"/>
                  </a:lnTo>
                  <a:lnTo>
                    <a:pt x="2601216" y="2329626"/>
                  </a:lnTo>
                  <a:lnTo>
                    <a:pt x="2608877" y="2340036"/>
                  </a:lnTo>
                  <a:close/>
                </a:path>
                <a:path w="2821305" h="3459479">
                  <a:moveTo>
                    <a:pt x="2626873" y="2359573"/>
                  </a:moveTo>
                  <a:lnTo>
                    <a:pt x="951658" y="3163536"/>
                  </a:lnTo>
                  <a:lnTo>
                    <a:pt x="945407" y="3138362"/>
                  </a:lnTo>
                  <a:lnTo>
                    <a:pt x="2611754" y="2338655"/>
                  </a:lnTo>
                  <a:lnTo>
                    <a:pt x="2619517" y="2349017"/>
                  </a:lnTo>
                  <a:lnTo>
                    <a:pt x="2626873" y="2359573"/>
                  </a:lnTo>
                  <a:close/>
                </a:path>
                <a:path w="2821305" h="3459479">
                  <a:moveTo>
                    <a:pt x="2701814" y="2450389"/>
                  </a:moveTo>
                  <a:lnTo>
                    <a:pt x="975320" y="3278961"/>
                  </a:lnTo>
                  <a:lnTo>
                    <a:pt x="967952" y="3254324"/>
                  </a:lnTo>
                  <a:lnTo>
                    <a:pt x="961193" y="3229394"/>
                  </a:lnTo>
                  <a:lnTo>
                    <a:pt x="960336" y="3215718"/>
                  </a:lnTo>
                  <a:lnTo>
                    <a:pt x="954186" y="3190496"/>
                  </a:lnTo>
                  <a:lnTo>
                    <a:pt x="953023" y="3176967"/>
                  </a:lnTo>
                  <a:lnTo>
                    <a:pt x="949695" y="3164478"/>
                  </a:lnTo>
                  <a:lnTo>
                    <a:pt x="2628532" y="2358777"/>
                  </a:lnTo>
                  <a:lnTo>
                    <a:pt x="2638360" y="2368148"/>
                  </a:lnTo>
                  <a:lnTo>
                    <a:pt x="2646020" y="2378558"/>
                  </a:lnTo>
                  <a:lnTo>
                    <a:pt x="2661850" y="2399135"/>
                  </a:lnTo>
                  <a:lnTo>
                    <a:pt x="2671982" y="2408359"/>
                  </a:lnTo>
                  <a:lnTo>
                    <a:pt x="2687203" y="2429228"/>
                  </a:lnTo>
                  <a:lnTo>
                    <a:pt x="2701814" y="2450389"/>
                  </a:lnTo>
                  <a:close/>
                </a:path>
                <a:path w="2821305" h="3459479">
                  <a:moveTo>
                    <a:pt x="2724797" y="2481620"/>
                  </a:moveTo>
                  <a:lnTo>
                    <a:pt x="985306" y="3316429"/>
                  </a:lnTo>
                  <a:lnTo>
                    <a:pt x="973696" y="3279741"/>
                  </a:lnTo>
                  <a:lnTo>
                    <a:pt x="2703439" y="2449609"/>
                  </a:lnTo>
                  <a:lnTo>
                    <a:pt x="2724797" y="2481620"/>
                  </a:lnTo>
                  <a:close/>
                </a:path>
                <a:path w="2821305" h="3459479">
                  <a:moveTo>
                    <a:pt x="2740120" y="2502440"/>
                  </a:moveTo>
                  <a:lnTo>
                    <a:pt x="991964" y="3341408"/>
                  </a:lnTo>
                  <a:lnTo>
                    <a:pt x="986841" y="3329779"/>
                  </a:lnTo>
                  <a:lnTo>
                    <a:pt x="987823" y="3329308"/>
                  </a:lnTo>
                  <a:lnTo>
                    <a:pt x="983716" y="3317193"/>
                  </a:lnTo>
                  <a:lnTo>
                    <a:pt x="2726084" y="2481002"/>
                  </a:lnTo>
                  <a:lnTo>
                    <a:pt x="2733339" y="2491607"/>
                  </a:lnTo>
                  <a:lnTo>
                    <a:pt x="2740120" y="2502440"/>
                  </a:lnTo>
                  <a:close/>
                </a:path>
                <a:path w="2821305" h="3459479">
                  <a:moveTo>
                    <a:pt x="2753242" y="2524316"/>
                  </a:moveTo>
                  <a:lnTo>
                    <a:pt x="1001126" y="3365184"/>
                  </a:lnTo>
                  <a:lnTo>
                    <a:pt x="991625" y="3341570"/>
                  </a:lnTo>
                  <a:lnTo>
                    <a:pt x="2741372" y="2501839"/>
                  </a:lnTo>
                  <a:lnTo>
                    <a:pt x="2747510" y="2512980"/>
                  </a:lnTo>
                  <a:lnTo>
                    <a:pt x="2753242" y="2524316"/>
                  </a:lnTo>
                  <a:close/>
                </a:path>
                <a:path w="2821305" h="3459479">
                  <a:moveTo>
                    <a:pt x="2771893" y="2557625"/>
                  </a:moveTo>
                  <a:lnTo>
                    <a:pt x="1015444" y="3400573"/>
                  </a:lnTo>
                  <a:lnTo>
                    <a:pt x="1005943" y="3376959"/>
                  </a:lnTo>
                  <a:lnTo>
                    <a:pt x="1000787" y="3365347"/>
                  </a:lnTo>
                  <a:lnTo>
                    <a:pt x="2753276" y="2524299"/>
                  </a:lnTo>
                  <a:lnTo>
                    <a:pt x="2760023" y="2535148"/>
                  </a:lnTo>
                  <a:lnTo>
                    <a:pt x="2766161" y="2546289"/>
                  </a:lnTo>
                  <a:lnTo>
                    <a:pt x="2771893" y="2557625"/>
                  </a:lnTo>
                  <a:close/>
                </a:path>
                <a:path w="2821305" h="3459479">
                  <a:moveTo>
                    <a:pt x="2821064" y="2604461"/>
                  </a:moveTo>
                  <a:lnTo>
                    <a:pt x="1040414" y="3459024"/>
                  </a:lnTo>
                  <a:lnTo>
                    <a:pt x="1034952" y="3447558"/>
                  </a:lnTo>
                  <a:lnTo>
                    <a:pt x="1029695" y="3435995"/>
                  </a:lnTo>
                  <a:lnTo>
                    <a:pt x="1015105" y="3400736"/>
                  </a:lnTo>
                  <a:lnTo>
                    <a:pt x="2771927" y="2557609"/>
                  </a:lnTo>
                  <a:lnTo>
                    <a:pt x="2795441" y="2574498"/>
                  </a:lnTo>
                  <a:lnTo>
                    <a:pt x="2807366" y="2582861"/>
                  </a:lnTo>
                  <a:lnTo>
                    <a:pt x="2815231" y="2593174"/>
                  </a:lnTo>
                  <a:lnTo>
                    <a:pt x="2821064" y="2604461"/>
                  </a:lnTo>
                  <a:close/>
                </a:path>
                <a:path w="2821305" h="3459479">
                  <a:moveTo>
                    <a:pt x="2060454" y="3194879"/>
                  </a:moveTo>
                  <a:lnTo>
                    <a:pt x="1976861" y="3234997"/>
                  </a:lnTo>
                  <a:lnTo>
                    <a:pt x="1927542" y="3230492"/>
                  </a:lnTo>
                  <a:lnTo>
                    <a:pt x="1888265" y="3235255"/>
                  </a:lnTo>
                  <a:lnTo>
                    <a:pt x="1843625" y="3214418"/>
                  </a:lnTo>
                  <a:lnTo>
                    <a:pt x="1805693" y="3190362"/>
                  </a:lnTo>
                  <a:lnTo>
                    <a:pt x="1775548" y="3162569"/>
                  </a:lnTo>
                  <a:lnTo>
                    <a:pt x="1748774" y="3119070"/>
                  </a:lnTo>
                  <a:lnTo>
                    <a:pt x="2112703" y="2944415"/>
                  </a:lnTo>
                  <a:lnTo>
                    <a:pt x="2129889" y="2992515"/>
                  </a:lnTo>
                  <a:lnTo>
                    <a:pt x="2132713" y="3033420"/>
                  </a:lnTo>
                  <a:lnTo>
                    <a:pt x="2127750" y="3078062"/>
                  </a:lnTo>
                  <a:lnTo>
                    <a:pt x="2116080" y="3125923"/>
                  </a:lnTo>
                  <a:lnTo>
                    <a:pt x="2087793" y="3153585"/>
                  </a:lnTo>
                  <a:lnTo>
                    <a:pt x="2060454" y="3194879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50788" y="11"/>
              <a:ext cx="5937250" cy="3232150"/>
            </a:xfrm>
            <a:custGeom>
              <a:avLst/>
              <a:gdLst/>
              <a:ahLst/>
              <a:cxnLst/>
              <a:rect l="l" t="t" r="r" b="b"/>
              <a:pathLst>
                <a:path w="5937250" h="3232150">
                  <a:moveTo>
                    <a:pt x="2859125" y="2127961"/>
                  </a:moveTo>
                  <a:lnTo>
                    <a:pt x="2258301" y="876033"/>
                  </a:lnTo>
                  <a:lnTo>
                    <a:pt x="0" y="1959825"/>
                  </a:lnTo>
                  <a:lnTo>
                    <a:pt x="600811" y="3211753"/>
                  </a:lnTo>
                  <a:lnTo>
                    <a:pt x="2859125" y="2127961"/>
                  </a:lnTo>
                  <a:close/>
                </a:path>
                <a:path w="5937250" h="3232150">
                  <a:moveTo>
                    <a:pt x="3152978" y="1612468"/>
                  </a:moveTo>
                  <a:lnTo>
                    <a:pt x="3146552" y="1570888"/>
                  </a:lnTo>
                  <a:lnTo>
                    <a:pt x="3140011" y="1555369"/>
                  </a:lnTo>
                  <a:lnTo>
                    <a:pt x="3136354" y="1547749"/>
                  </a:lnTo>
                  <a:lnTo>
                    <a:pt x="3103588" y="1509534"/>
                  </a:lnTo>
                  <a:lnTo>
                    <a:pt x="3058706" y="1486763"/>
                  </a:lnTo>
                  <a:lnTo>
                    <a:pt x="3025432" y="1482001"/>
                  </a:lnTo>
                  <a:lnTo>
                    <a:pt x="3008566" y="1482915"/>
                  </a:lnTo>
                  <a:lnTo>
                    <a:pt x="2960801" y="1498561"/>
                  </a:lnTo>
                  <a:lnTo>
                    <a:pt x="2922676" y="1531315"/>
                  </a:lnTo>
                  <a:lnTo>
                    <a:pt x="2899981" y="1576209"/>
                  </a:lnTo>
                  <a:lnTo>
                    <a:pt x="2895257" y="1609509"/>
                  </a:lnTo>
                  <a:lnTo>
                    <a:pt x="2896197" y="1626387"/>
                  </a:lnTo>
                  <a:lnTo>
                    <a:pt x="2911881" y="1674228"/>
                  </a:lnTo>
                  <a:lnTo>
                    <a:pt x="2944660" y="1712442"/>
                  </a:lnTo>
                  <a:lnTo>
                    <a:pt x="2989529" y="1735201"/>
                  </a:lnTo>
                  <a:lnTo>
                    <a:pt x="3022803" y="1739976"/>
                  </a:lnTo>
                  <a:lnTo>
                    <a:pt x="3039668" y="1739061"/>
                  </a:lnTo>
                  <a:lnTo>
                    <a:pt x="3087433" y="1723415"/>
                  </a:lnTo>
                  <a:lnTo>
                    <a:pt x="3125571" y="1690649"/>
                  </a:lnTo>
                  <a:lnTo>
                    <a:pt x="3148253" y="1645767"/>
                  </a:lnTo>
                  <a:lnTo>
                    <a:pt x="3152622" y="1620862"/>
                  </a:lnTo>
                  <a:lnTo>
                    <a:pt x="3152978" y="1612468"/>
                  </a:lnTo>
                  <a:close/>
                </a:path>
                <a:path w="5937250" h="3232150">
                  <a:moveTo>
                    <a:pt x="3508248" y="1441970"/>
                  </a:moveTo>
                  <a:lnTo>
                    <a:pt x="3501821" y="1400403"/>
                  </a:lnTo>
                  <a:lnTo>
                    <a:pt x="3495281" y="1384871"/>
                  </a:lnTo>
                  <a:lnTo>
                    <a:pt x="3491623" y="1377251"/>
                  </a:lnTo>
                  <a:lnTo>
                    <a:pt x="3458845" y="1339037"/>
                  </a:lnTo>
                  <a:lnTo>
                    <a:pt x="3413976" y="1316278"/>
                  </a:lnTo>
                  <a:lnTo>
                    <a:pt x="3380702" y="1311503"/>
                  </a:lnTo>
                  <a:lnTo>
                    <a:pt x="3363836" y="1312418"/>
                  </a:lnTo>
                  <a:lnTo>
                    <a:pt x="3316071" y="1328064"/>
                  </a:lnTo>
                  <a:lnTo>
                    <a:pt x="3277933" y="1360817"/>
                  </a:lnTo>
                  <a:lnTo>
                    <a:pt x="3255251" y="1405712"/>
                  </a:lnTo>
                  <a:lnTo>
                    <a:pt x="3250527" y="1439011"/>
                  </a:lnTo>
                  <a:lnTo>
                    <a:pt x="3251466" y="1455889"/>
                  </a:lnTo>
                  <a:lnTo>
                    <a:pt x="3267151" y="1503730"/>
                  </a:lnTo>
                  <a:lnTo>
                    <a:pt x="3299917" y="1541945"/>
                  </a:lnTo>
                  <a:lnTo>
                    <a:pt x="3344799" y="1564703"/>
                  </a:lnTo>
                  <a:lnTo>
                    <a:pt x="3378073" y="1569478"/>
                  </a:lnTo>
                  <a:lnTo>
                    <a:pt x="3394926" y="1568564"/>
                  </a:lnTo>
                  <a:lnTo>
                    <a:pt x="3442703" y="1552917"/>
                  </a:lnTo>
                  <a:lnTo>
                    <a:pt x="3480828" y="1520164"/>
                  </a:lnTo>
                  <a:lnTo>
                    <a:pt x="3503523" y="1475270"/>
                  </a:lnTo>
                  <a:lnTo>
                    <a:pt x="3507879" y="1450365"/>
                  </a:lnTo>
                  <a:lnTo>
                    <a:pt x="3508248" y="1441970"/>
                  </a:lnTo>
                  <a:close/>
                </a:path>
                <a:path w="5937250" h="3232150">
                  <a:moveTo>
                    <a:pt x="3863505" y="1271473"/>
                  </a:moveTo>
                  <a:lnTo>
                    <a:pt x="3857079" y="1229906"/>
                  </a:lnTo>
                  <a:lnTo>
                    <a:pt x="3850538" y="1214374"/>
                  </a:lnTo>
                  <a:lnTo>
                    <a:pt x="3846880" y="1206754"/>
                  </a:lnTo>
                  <a:lnTo>
                    <a:pt x="3814114" y="1168539"/>
                  </a:lnTo>
                  <a:lnTo>
                    <a:pt x="3769233" y="1145781"/>
                  </a:lnTo>
                  <a:lnTo>
                    <a:pt x="3735959" y="1141006"/>
                  </a:lnTo>
                  <a:lnTo>
                    <a:pt x="3719106" y="1141920"/>
                  </a:lnTo>
                  <a:lnTo>
                    <a:pt x="3671328" y="1157566"/>
                  </a:lnTo>
                  <a:lnTo>
                    <a:pt x="3633203" y="1190320"/>
                  </a:lnTo>
                  <a:lnTo>
                    <a:pt x="3610508" y="1235214"/>
                  </a:lnTo>
                  <a:lnTo>
                    <a:pt x="3605784" y="1268514"/>
                  </a:lnTo>
                  <a:lnTo>
                    <a:pt x="3606723" y="1285392"/>
                  </a:lnTo>
                  <a:lnTo>
                    <a:pt x="3622408" y="1333233"/>
                  </a:lnTo>
                  <a:lnTo>
                    <a:pt x="3655187" y="1371447"/>
                  </a:lnTo>
                  <a:lnTo>
                    <a:pt x="3700056" y="1394206"/>
                  </a:lnTo>
                  <a:lnTo>
                    <a:pt x="3733330" y="1398981"/>
                  </a:lnTo>
                  <a:lnTo>
                    <a:pt x="3750195" y="1398066"/>
                  </a:lnTo>
                  <a:lnTo>
                    <a:pt x="3797960" y="1382420"/>
                  </a:lnTo>
                  <a:lnTo>
                    <a:pt x="3836098" y="1349667"/>
                  </a:lnTo>
                  <a:lnTo>
                    <a:pt x="3858780" y="1304772"/>
                  </a:lnTo>
                  <a:lnTo>
                    <a:pt x="3863149" y="1279867"/>
                  </a:lnTo>
                  <a:lnTo>
                    <a:pt x="3863505" y="1271473"/>
                  </a:lnTo>
                  <a:close/>
                </a:path>
                <a:path w="5937250" h="3232150">
                  <a:moveTo>
                    <a:pt x="4344124" y="3032099"/>
                  </a:moveTo>
                  <a:lnTo>
                    <a:pt x="4340631" y="2992602"/>
                  </a:lnTo>
                  <a:lnTo>
                    <a:pt x="4329519" y="2954553"/>
                  </a:lnTo>
                  <a:lnTo>
                    <a:pt x="4311205" y="2919374"/>
                  </a:lnTo>
                  <a:lnTo>
                    <a:pt x="4286389" y="2888462"/>
                  </a:lnTo>
                  <a:lnTo>
                    <a:pt x="4256036" y="2862961"/>
                  </a:lnTo>
                  <a:lnTo>
                    <a:pt x="4221302" y="2843885"/>
                  </a:lnTo>
                  <a:lnTo>
                    <a:pt x="4183519" y="2831947"/>
                  </a:lnTo>
                  <a:lnTo>
                    <a:pt x="4144162" y="2827617"/>
                  </a:lnTo>
                  <a:lnTo>
                    <a:pt x="4137558" y="2827655"/>
                  </a:lnTo>
                  <a:lnTo>
                    <a:pt x="4098239" y="2832379"/>
                  </a:lnTo>
                  <a:lnTo>
                    <a:pt x="4060621" y="2844698"/>
                  </a:lnTo>
                  <a:lnTo>
                    <a:pt x="4026128" y="2864129"/>
                  </a:lnTo>
                  <a:lnTo>
                    <a:pt x="3996093" y="2889923"/>
                  </a:lnTo>
                  <a:lnTo>
                    <a:pt x="3971671" y="2921089"/>
                  </a:lnTo>
                  <a:lnTo>
                    <a:pt x="3953802" y="2956445"/>
                  </a:lnTo>
                  <a:lnTo>
                    <a:pt x="3943159" y="2994609"/>
                  </a:lnTo>
                  <a:lnTo>
                    <a:pt x="3940137" y="3027527"/>
                  </a:lnTo>
                  <a:lnTo>
                    <a:pt x="3940175" y="3034131"/>
                  </a:lnTo>
                  <a:lnTo>
                    <a:pt x="3944950" y="3073489"/>
                  </a:lnTo>
                  <a:lnTo>
                    <a:pt x="3957294" y="3111169"/>
                  </a:lnTo>
                  <a:lnTo>
                    <a:pt x="3976751" y="3145726"/>
                  </a:lnTo>
                  <a:lnTo>
                    <a:pt x="4002557" y="3175812"/>
                  </a:lnTo>
                  <a:lnTo>
                    <a:pt x="4033723" y="3200298"/>
                  </a:lnTo>
                  <a:lnTo>
                    <a:pt x="4069067" y="3218243"/>
                  </a:lnTo>
                  <a:lnTo>
                    <a:pt x="4107205" y="3228924"/>
                  </a:lnTo>
                  <a:lnTo>
                    <a:pt x="4140098" y="3232010"/>
                  </a:lnTo>
                  <a:lnTo>
                    <a:pt x="4146702" y="3231972"/>
                  </a:lnTo>
                  <a:lnTo>
                    <a:pt x="4186009" y="3227247"/>
                  </a:lnTo>
                  <a:lnTo>
                    <a:pt x="4223639" y="3214928"/>
                  </a:lnTo>
                  <a:lnTo>
                    <a:pt x="4258132" y="3195497"/>
                  </a:lnTo>
                  <a:lnTo>
                    <a:pt x="4288155" y="3169704"/>
                  </a:lnTo>
                  <a:lnTo>
                    <a:pt x="4312577" y="3138525"/>
                  </a:lnTo>
                  <a:lnTo>
                    <a:pt x="4330458" y="3103181"/>
                  </a:lnTo>
                  <a:lnTo>
                    <a:pt x="4341088" y="3065005"/>
                  </a:lnTo>
                  <a:lnTo>
                    <a:pt x="4344124" y="3032099"/>
                  </a:lnTo>
                  <a:close/>
                </a:path>
                <a:path w="5937250" h="3232150">
                  <a:moveTo>
                    <a:pt x="5937212" y="0"/>
                  </a:moveTo>
                  <a:lnTo>
                    <a:pt x="4083697" y="0"/>
                  </a:lnTo>
                  <a:lnTo>
                    <a:pt x="3640366" y="212763"/>
                  </a:lnTo>
                  <a:lnTo>
                    <a:pt x="4241190" y="1464691"/>
                  </a:lnTo>
                  <a:lnTo>
                    <a:pt x="5937212" y="650735"/>
                  </a:lnTo>
                  <a:lnTo>
                    <a:pt x="5937212" y="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66182" y="1945618"/>
              <a:ext cx="655320" cy="511175"/>
            </a:xfrm>
            <a:custGeom>
              <a:avLst/>
              <a:gdLst/>
              <a:ahLst/>
              <a:cxnLst/>
              <a:rect l="l" t="t" r="r" b="b"/>
              <a:pathLst>
                <a:path w="655319" h="511175">
                  <a:moveTo>
                    <a:pt x="655246" y="254942"/>
                  </a:moveTo>
                  <a:lnTo>
                    <a:pt x="122350" y="510687"/>
                  </a:lnTo>
                  <a:lnTo>
                    <a:pt x="0" y="255745"/>
                  </a:lnTo>
                  <a:lnTo>
                    <a:pt x="532895" y="0"/>
                  </a:lnTo>
                  <a:lnTo>
                    <a:pt x="655246" y="254942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64524" y="810747"/>
              <a:ext cx="1534795" cy="1274445"/>
            </a:xfrm>
            <a:custGeom>
              <a:avLst/>
              <a:gdLst/>
              <a:ahLst/>
              <a:cxnLst/>
              <a:rect l="l" t="t" r="r" b="b"/>
              <a:pathLst>
                <a:path w="1534794" h="1274445">
                  <a:moveTo>
                    <a:pt x="1534308" y="698650"/>
                  </a:moveTo>
                  <a:lnTo>
                    <a:pt x="335293" y="1274076"/>
                  </a:lnTo>
                  <a:lnTo>
                    <a:pt x="0" y="575426"/>
                  </a:lnTo>
                  <a:lnTo>
                    <a:pt x="1199014" y="0"/>
                  </a:lnTo>
                  <a:lnTo>
                    <a:pt x="1534308" y="698650"/>
                  </a:lnTo>
                  <a:close/>
                </a:path>
              </a:pathLst>
            </a:custGeom>
            <a:solidFill>
              <a:srgbClr val="04335C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03058" y="2050166"/>
              <a:ext cx="1880235" cy="1407160"/>
            </a:xfrm>
            <a:custGeom>
              <a:avLst/>
              <a:gdLst/>
              <a:ahLst/>
              <a:cxnLst/>
              <a:rect l="l" t="t" r="r" b="b"/>
              <a:pathLst>
                <a:path w="1880234" h="1407160">
                  <a:moveTo>
                    <a:pt x="1880186" y="552369"/>
                  </a:moveTo>
                  <a:lnTo>
                    <a:pt x="99535" y="1406932"/>
                  </a:lnTo>
                  <a:lnTo>
                    <a:pt x="87245" y="1380629"/>
                  </a:lnTo>
                  <a:lnTo>
                    <a:pt x="81486" y="1366980"/>
                  </a:lnTo>
                  <a:lnTo>
                    <a:pt x="76190" y="1352734"/>
                  </a:lnTo>
                  <a:lnTo>
                    <a:pt x="72461" y="1344096"/>
                  </a:lnTo>
                  <a:lnTo>
                    <a:pt x="65425" y="1325616"/>
                  </a:lnTo>
                  <a:lnTo>
                    <a:pt x="58292" y="1309018"/>
                  </a:lnTo>
                  <a:lnTo>
                    <a:pt x="52688" y="1293522"/>
                  </a:lnTo>
                  <a:lnTo>
                    <a:pt x="46695" y="1279214"/>
                  </a:lnTo>
                  <a:lnTo>
                    <a:pt x="44911" y="1272979"/>
                  </a:lnTo>
                  <a:lnTo>
                    <a:pt x="42162" y="1259616"/>
                  </a:lnTo>
                  <a:lnTo>
                    <a:pt x="32000" y="1221782"/>
                  </a:lnTo>
                  <a:lnTo>
                    <a:pt x="21370" y="1179500"/>
                  </a:lnTo>
                  <a:lnTo>
                    <a:pt x="13406" y="1138609"/>
                  </a:lnTo>
                  <a:lnTo>
                    <a:pt x="11491" y="1123511"/>
                  </a:lnTo>
                  <a:lnTo>
                    <a:pt x="9492" y="1113793"/>
                  </a:lnTo>
                  <a:lnTo>
                    <a:pt x="8315" y="1106308"/>
                  </a:lnTo>
                  <a:lnTo>
                    <a:pt x="6383" y="1090134"/>
                  </a:lnTo>
                  <a:lnTo>
                    <a:pt x="4620" y="1081429"/>
                  </a:lnTo>
                  <a:lnTo>
                    <a:pt x="2537" y="1077089"/>
                  </a:lnTo>
                  <a:lnTo>
                    <a:pt x="3663" y="1073880"/>
                  </a:lnTo>
                  <a:lnTo>
                    <a:pt x="1977" y="1061342"/>
                  </a:lnTo>
                  <a:lnTo>
                    <a:pt x="1543" y="1054626"/>
                  </a:lnTo>
                  <a:lnTo>
                    <a:pt x="1915" y="1048024"/>
                  </a:lnTo>
                  <a:lnTo>
                    <a:pt x="0" y="1032927"/>
                  </a:lnTo>
                  <a:lnTo>
                    <a:pt x="1208" y="1024339"/>
                  </a:lnTo>
                  <a:lnTo>
                    <a:pt x="424" y="1005090"/>
                  </a:lnTo>
                  <a:lnTo>
                    <a:pt x="396" y="985855"/>
                  </a:lnTo>
                  <a:lnTo>
                    <a:pt x="1319" y="913502"/>
                  </a:lnTo>
                  <a:lnTo>
                    <a:pt x="2444" y="910293"/>
                  </a:lnTo>
                  <a:lnTo>
                    <a:pt x="362" y="905954"/>
                  </a:lnTo>
                  <a:lnTo>
                    <a:pt x="1487" y="902744"/>
                  </a:lnTo>
                  <a:lnTo>
                    <a:pt x="1809" y="894999"/>
                  </a:lnTo>
                  <a:lnTo>
                    <a:pt x="2529" y="887562"/>
                  </a:lnTo>
                  <a:lnTo>
                    <a:pt x="3656" y="879931"/>
                  </a:lnTo>
                  <a:lnTo>
                    <a:pt x="6750" y="862429"/>
                  </a:lnTo>
                  <a:lnTo>
                    <a:pt x="7905" y="852949"/>
                  </a:lnTo>
                  <a:lnTo>
                    <a:pt x="8655" y="843663"/>
                  </a:lnTo>
                  <a:lnTo>
                    <a:pt x="8990" y="835077"/>
                  </a:lnTo>
                  <a:lnTo>
                    <a:pt x="18832" y="780614"/>
                  </a:lnTo>
                  <a:lnTo>
                    <a:pt x="22471" y="763206"/>
                  </a:lnTo>
                  <a:lnTo>
                    <a:pt x="23595" y="759996"/>
                  </a:lnTo>
                  <a:lnTo>
                    <a:pt x="27367" y="742169"/>
                  </a:lnTo>
                  <a:lnTo>
                    <a:pt x="29760" y="733013"/>
                  </a:lnTo>
                  <a:lnTo>
                    <a:pt x="32763" y="723563"/>
                  </a:lnTo>
                  <a:lnTo>
                    <a:pt x="34709" y="715038"/>
                  </a:lnTo>
                  <a:lnTo>
                    <a:pt x="37055" y="706822"/>
                  </a:lnTo>
                  <a:lnTo>
                    <a:pt x="42971" y="689300"/>
                  </a:lnTo>
                  <a:lnTo>
                    <a:pt x="52110" y="661139"/>
                  </a:lnTo>
                  <a:lnTo>
                    <a:pt x="62257" y="632995"/>
                  </a:lnTo>
                  <a:lnTo>
                    <a:pt x="73005" y="605063"/>
                  </a:lnTo>
                  <a:lnTo>
                    <a:pt x="83948" y="577538"/>
                  </a:lnTo>
                  <a:lnTo>
                    <a:pt x="87941" y="569199"/>
                  </a:lnTo>
                  <a:lnTo>
                    <a:pt x="95537" y="551706"/>
                  </a:lnTo>
                  <a:lnTo>
                    <a:pt x="99530" y="543366"/>
                  </a:lnTo>
                  <a:lnTo>
                    <a:pt x="102680" y="537433"/>
                  </a:lnTo>
                  <a:lnTo>
                    <a:pt x="108588" y="524754"/>
                  </a:lnTo>
                  <a:lnTo>
                    <a:pt x="131873" y="483464"/>
                  </a:lnTo>
                  <a:lnTo>
                    <a:pt x="153821" y="448239"/>
                  </a:lnTo>
                  <a:lnTo>
                    <a:pt x="177167" y="413844"/>
                  </a:lnTo>
                  <a:lnTo>
                    <a:pt x="201497" y="380979"/>
                  </a:lnTo>
                  <a:lnTo>
                    <a:pt x="207862" y="373503"/>
                  </a:lnTo>
                  <a:lnTo>
                    <a:pt x="224535" y="351236"/>
                  </a:lnTo>
                  <a:lnTo>
                    <a:pt x="283605" y="286892"/>
                  </a:lnTo>
                  <a:lnTo>
                    <a:pt x="290280" y="279976"/>
                  </a:lnTo>
                  <a:lnTo>
                    <a:pt x="297151" y="273467"/>
                  </a:lnTo>
                  <a:lnTo>
                    <a:pt x="304314" y="267568"/>
                  </a:lnTo>
                  <a:lnTo>
                    <a:pt x="341494" y="234845"/>
                  </a:lnTo>
                  <a:lnTo>
                    <a:pt x="380080" y="203820"/>
                  </a:lnTo>
                  <a:lnTo>
                    <a:pt x="420252" y="174555"/>
                  </a:lnTo>
                  <a:lnTo>
                    <a:pt x="462187" y="147114"/>
                  </a:lnTo>
                  <a:lnTo>
                    <a:pt x="506064" y="121558"/>
                  </a:lnTo>
                  <a:lnTo>
                    <a:pt x="552061" y="97951"/>
                  </a:lnTo>
                  <a:lnTo>
                    <a:pt x="599181" y="76685"/>
                  </a:lnTo>
                  <a:lnTo>
                    <a:pt x="646408" y="58110"/>
                  </a:lnTo>
                  <a:lnTo>
                    <a:pt x="693892" y="42231"/>
                  </a:lnTo>
                  <a:lnTo>
                    <a:pt x="741781" y="29048"/>
                  </a:lnTo>
                  <a:lnTo>
                    <a:pt x="790226" y="18565"/>
                  </a:lnTo>
                  <a:lnTo>
                    <a:pt x="839376" y="10783"/>
                  </a:lnTo>
                  <a:lnTo>
                    <a:pt x="848460" y="8885"/>
                  </a:lnTo>
                  <a:lnTo>
                    <a:pt x="857836" y="7597"/>
                  </a:lnTo>
                  <a:lnTo>
                    <a:pt x="964227" y="292"/>
                  </a:lnTo>
                  <a:lnTo>
                    <a:pt x="973789" y="0"/>
                  </a:lnTo>
                  <a:lnTo>
                    <a:pt x="983140" y="308"/>
                  </a:lnTo>
                  <a:lnTo>
                    <a:pt x="992175" y="1520"/>
                  </a:lnTo>
                  <a:lnTo>
                    <a:pt x="1033035" y="3099"/>
                  </a:lnTo>
                  <a:lnTo>
                    <a:pt x="1074474" y="6403"/>
                  </a:lnTo>
                  <a:lnTo>
                    <a:pt x="1115685" y="11317"/>
                  </a:lnTo>
                  <a:lnTo>
                    <a:pt x="1168868" y="19829"/>
                  </a:lnTo>
                  <a:lnTo>
                    <a:pt x="1182651" y="23559"/>
                  </a:lnTo>
                  <a:lnTo>
                    <a:pt x="1184817" y="22519"/>
                  </a:lnTo>
                  <a:lnTo>
                    <a:pt x="1202631" y="26317"/>
                  </a:lnTo>
                  <a:lnTo>
                    <a:pt x="1211782" y="28724"/>
                  </a:lnTo>
                  <a:lnTo>
                    <a:pt x="1221225" y="31741"/>
                  </a:lnTo>
                  <a:lnTo>
                    <a:pt x="1250020" y="39069"/>
                  </a:lnTo>
                  <a:lnTo>
                    <a:pt x="1278482" y="48308"/>
                  </a:lnTo>
                  <a:lnTo>
                    <a:pt x="1306522" y="58751"/>
                  </a:lnTo>
                  <a:lnTo>
                    <a:pt x="1341481" y="72590"/>
                  </a:lnTo>
                  <a:lnTo>
                    <a:pt x="1357934" y="79626"/>
                  </a:lnTo>
                  <a:lnTo>
                    <a:pt x="1367168" y="83161"/>
                  </a:lnTo>
                  <a:lnTo>
                    <a:pt x="1375504" y="87169"/>
                  </a:lnTo>
                  <a:lnTo>
                    <a:pt x="1392989" y="94794"/>
                  </a:lnTo>
                  <a:lnTo>
                    <a:pt x="1401325" y="98801"/>
                  </a:lnTo>
                  <a:lnTo>
                    <a:pt x="1452740" y="125410"/>
                  </a:lnTo>
                  <a:lnTo>
                    <a:pt x="1492556" y="148241"/>
                  </a:lnTo>
                  <a:lnTo>
                    <a:pt x="1499903" y="154267"/>
                  </a:lnTo>
                  <a:lnTo>
                    <a:pt x="1506452" y="158715"/>
                  </a:lnTo>
                  <a:lnTo>
                    <a:pt x="1519972" y="166408"/>
                  </a:lnTo>
                  <a:lnTo>
                    <a:pt x="1526521" y="170856"/>
                  </a:lnTo>
                  <a:lnTo>
                    <a:pt x="1529729" y="171986"/>
                  </a:lnTo>
                  <a:lnTo>
                    <a:pt x="1533978" y="175286"/>
                  </a:lnTo>
                  <a:lnTo>
                    <a:pt x="1535019" y="177456"/>
                  </a:lnTo>
                  <a:lnTo>
                    <a:pt x="1560512" y="197255"/>
                  </a:lnTo>
                  <a:lnTo>
                    <a:pt x="1591261" y="220370"/>
                  </a:lnTo>
                  <a:lnTo>
                    <a:pt x="1621557" y="246707"/>
                  </a:lnTo>
                  <a:lnTo>
                    <a:pt x="1626847" y="252176"/>
                  </a:lnTo>
                  <a:lnTo>
                    <a:pt x="1634304" y="256607"/>
                  </a:lnTo>
                  <a:lnTo>
                    <a:pt x="1639594" y="262076"/>
                  </a:lnTo>
                  <a:lnTo>
                    <a:pt x="1644062" y="266355"/>
                  </a:lnTo>
                  <a:lnTo>
                    <a:pt x="1654203" y="275336"/>
                  </a:lnTo>
                  <a:lnTo>
                    <a:pt x="1658671" y="279615"/>
                  </a:lnTo>
                  <a:lnTo>
                    <a:pt x="1659713" y="281785"/>
                  </a:lnTo>
                  <a:lnTo>
                    <a:pt x="1662920" y="282915"/>
                  </a:lnTo>
                  <a:lnTo>
                    <a:pt x="1663961" y="285084"/>
                  </a:lnTo>
                  <a:lnTo>
                    <a:pt x="1669979" y="290246"/>
                  </a:lnTo>
                  <a:lnTo>
                    <a:pt x="1675484" y="295905"/>
                  </a:lnTo>
                  <a:lnTo>
                    <a:pt x="1680778" y="302164"/>
                  </a:lnTo>
                  <a:lnTo>
                    <a:pt x="1686163" y="309132"/>
                  </a:lnTo>
                  <a:lnTo>
                    <a:pt x="1696743" y="320071"/>
                  </a:lnTo>
                  <a:lnTo>
                    <a:pt x="1729993" y="359505"/>
                  </a:lnTo>
                  <a:lnTo>
                    <a:pt x="1742993" y="375748"/>
                  </a:lnTo>
                  <a:lnTo>
                    <a:pt x="1755287" y="392079"/>
                  </a:lnTo>
                  <a:lnTo>
                    <a:pt x="1779487" y="425846"/>
                  </a:lnTo>
                  <a:lnTo>
                    <a:pt x="1783735" y="431399"/>
                  </a:lnTo>
                  <a:lnTo>
                    <a:pt x="1791027" y="442081"/>
                  </a:lnTo>
                  <a:lnTo>
                    <a:pt x="1799829" y="453915"/>
                  </a:lnTo>
                  <a:lnTo>
                    <a:pt x="1804068" y="461099"/>
                  </a:lnTo>
                  <a:lnTo>
                    <a:pt x="1812018" y="476970"/>
                  </a:lnTo>
                  <a:lnTo>
                    <a:pt x="1817338" y="484845"/>
                  </a:lnTo>
                  <a:lnTo>
                    <a:pt x="1822244" y="493418"/>
                  </a:lnTo>
                  <a:lnTo>
                    <a:pt x="1830845" y="510646"/>
                  </a:lnTo>
                  <a:lnTo>
                    <a:pt x="1850731" y="516765"/>
                  </a:lnTo>
                  <a:lnTo>
                    <a:pt x="1864256" y="526813"/>
                  </a:lnTo>
                  <a:lnTo>
                    <a:pt x="1873411" y="539207"/>
                  </a:lnTo>
                  <a:lnTo>
                    <a:pt x="1880186" y="552369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74647" y="11"/>
              <a:ext cx="1902460" cy="1888489"/>
            </a:xfrm>
            <a:custGeom>
              <a:avLst/>
              <a:gdLst/>
              <a:ahLst/>
              <a:cxnLst/>
              <a:rect l="l" t="t" r="r" b="b"/>
              <a:pathLst>
                <a:path w="1902459" h="1888489">
                  <a:moveTo>
                    <a:pt x="340702" y="953287"/>
                  </a:moveTo>
                  <a:lnTo>
                    <a:pt x="301650" y="871918"/>
                  </a:lnTo>
                  <a:lnTo>
                    <a:pt x="82867" y="976922"/>
                  </a:lnTo>
                  <a:lnTo>
                    <a:pt x="121907" y="1058291"/>
                  </a:lnTo>
                  <a:lnTo>
                    <a:pt x="340702" y="953287"/>
                  </a:lnTo>
                  <a:close/>
                </a:path>
                <a:path w="1902459" h="1888489">
                  <a:moveTo>
                    <a:pt x="444830" y="1170254"/>
                  </a:moveTo>
                  <a:lnTo>
                    <a:pt x="405777" y="1088898"/>
                  </a:lnTo>
                  <a:lnTo>
                    <a:pt x="186994" y="1193901"/>
                  </a:lnTo>
                  <a:lnTo>
                    <a:pt x="226047" y="1275257"/>
                  </a:lnTo>
                  <a:lnTo>
                    <a:pt x="444830" y="1170254"/>
                  </a:lnTo>
                  <a:close/>
                </a:path>
                <a:path w="1902459" h="1888489">
                  <a:moveTo>
                    <a:pt x="610108" y="1845068"/>
                  </a:moveTo>
                  <a:lnTo>
                    <a:pt x="571055" y="1763699"/>
                  </a:lnTo>
                  <a:lnTo>
                    <a:pt x="481152" y="1806841"/>
                  </a:lnTo>
                  <a:lnTo>
                    <a:pt x="520204" y="1888210"/>
                  </a:lnTo>
                  <a:lnTo>
                    <a:pt x="610108" y="1845068"/>
                  </a:lnTo>
                  <a:close/>
                </a:path>
                <a:path w="1902459" h="1888489">
                  <a:moveTo>
                    <a:pt x="1326565" y="258597"/>
                  </a:moveTo>
                  <a:lnTo>
                    <a:pt x="1202461" y="0"/>
                  </a:lnTo>
                  <a:lnTo>
                    <a:pt x="1184021" y="0"/>
                  </a:lnTo>
                  <a:lnTo>
                    <a:pt x="0" y="568223"/>
                  </a:lnTo>
                  <a:lnTo>
                    <a:pt x="127546" y="834021"/>
                  </a:lnTo>
                  <a:lnTo>
                    <a:pt x="1326565" y="258597"/>
                  </a:lnTo>
                  <a:close/>
                </a:path>
                <a:path w="1902459" h="1888489">
                  <a:moveTo>
                    <a:pt x="1502892" y="395528"/>
                  </a:moveTo>
                  <a:lnTo>
                    <a:pt x="1463840" y="314172"/>
                  </a:lnTo>
                  <a:lnTo>
                    <a:pt x="1245057" y="419176"/>
                  </a:lnTo>
                  <a:lnTo>
                    <a:pt x="1284097" y="500532"/>
                  </a:lnTo>
                  <a:lnTo>
                    <a:pt x="1502892" y="395528"/>
                  </a:lnTo>
                  <a:close/>
                </a:path>
                <a:path w="1902459" h="1888489">
                  <a:moveTo>
                    <a:pt x="1607019" y="612508"/>
                  </a:moveTo>
                  <a:lnTo>
                    <a:pt x="1567967" y="531139"/>
                  </a:lnTo>
                  <a:lnTo>
                    <a:pt x="1349184" y="636143"/>
                  </a:lnTo>
                  <a:lnTo>
                    <a:pt x="1388224" y="717511"/>
                  </a:lnTo>
                  <a:lnTo>
                    <a:pt x="1607019" y="612508"/>
                  </a:lnTo>
                  <a:close/>
                </a:path>
                <a:path w="1902459" h="1888489">
                  <a:moveTo>
                    <a:pt x="1902269" y="1224927"/>
                  </a:moveTo>
                  <a:lnTo>
                    <a:pt x="1863217" y="1143571"/>
                  </a:lnTo>
                  <a:lnTo>
                    <a:pt x="1771154" y="1187754"/>
                  </a:lnTo>
                  <a:lnTo>
                    <a:pt x="1810194" y="1269123"/>
                  </a:lnTo>
                  <a:lnTo>
                    <a:pt x="1902269" y="1224927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32855" y="0"/>
              <a:ext cx="420370" cy="490220"/>
            </a:xfrm>
            <a:custGeom>
              <a:avLst/>
              <a:gdLst/>
              <a:ahLst/>
              <a:cxnLst/>
              <a:rect l="l" t="t" r="r" b="b"/>
              <a:pathLst>
                <a:path w="420369" h="490220">
                  <a:moveTo>
                    <a:pt x="202470" y="395137"/>
                  </a:moveTo>
                  <a:lnTo>
                    <a:pt x="5342" y="489742"/>
                  </a:lnTo>
                  <a:lnTo>
                    <a:pt x="578" y="443813"/>
                  </a:lnTo>
                  <a:lnTo>
                    <a:pt x="0" y="397988"/>
                  </a:lnTo>
                  <a:lnTo>
                    <a:pt x="3509" y="352548"/>
                  </a:lnTo>
                  <a:lnTo>
                    <a:pt x="11012" y="307771"/>
                  </a:lnTo>
                  <a:lnTo>
                    <a:pt x="22412" y="263937"/>
                  </a:lnTo>
                  <a:lnTo>
                    <a:pt x="37613" y="221327"/>
                  </a:lnTo>
                  <a:lnTo>
                    <a:pt x="56518" y="180218"/>
                  </a:lnTo>
                  <a:lnTo>
                    <a:pt x="79032" y="140892"/>
                  </a:lnTo>
                  <a:lnTo>
                    <a:pt x="105059" y="103627"/>
                  </a:lnTo>
                  <a:lnTo>
                    <a:pt x="134502" y="68704"/>
                  </a:lnTo>
                  <a:lnTo>
                    <a:pt x="167266" y="36401"/>
                  </a:lnTo>
                  <a:lnTo>
                    <a:pt x="203255" y="6998"/>
                  </a:lnTo>
                  <a:lnTo>
                    <a:pt x="213695" y="0"/>
                  </a:lnTo>
                  <a:lnTo>
                    <a:pt x="420147" y="0"/>
                  </a:lnTo>
                  <a:lnTo>
                    <a:pt x="397634" y="15476"/>
                  </a:lnTo>
                  <a:lnTo>
                    <a:pt x="359537" y="47864"/>
                  </a:lnTo>
                  <a:lnTo>
                    <a:pt x="325293" y="83523"/>
                  </a:lnTo>
                  <a:lnTo>
                    <a:pt x="295009" y="122100"/>
                  </a:lnTo>
                  <a:lnTo>
                    <a:pt x="268793" y="163245"/>
                  </a:lnTo>
                  <a:lnTo>
                    <a:pt x="246750" y="206604"/>
                  </a:lnTo>
                  <a:lnTo>
                    <a:pt x="228990" y="251825"/>
                  </a:lnTo>
                  <a:lnTo>
                    <a:pt x="215618" y="298556"/>
                  </a:lnTo>
                  <a:lnTo>
                    <a:pt x="206742" y="346444"/>
                  </a:lnTo>
                  <a:lnTo>
                    <a:pt x="202470" y="395137"/>
                  </a:lnTo>
                  <a:close/>
                </a:path>
              </a:pathLst>
            </a:custGeom>
            <a:solidFill>
              <a:srgbClr val="04335C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79090" y="391832"/>
              <a:ext cx="474345" cy="586740"/>
            </a:xfrm>
            <a:custGeom>
              <a:avLst/>
              <a:gdLst/>
              <a:ahLst/>
              <a:cxnLst/>
              <a:rect l="l" t="t" r="r" b="b"/>
              <a:pathLst>
                <a:path w="474344" h="586740">
                  <a:moveTo>
                    <a:pt x="420966" y="355841"/>
                  </a:moveTo>
                  <a:lnTo>
                    <a:pt x="250190" y="0"/>
                  </a:lnTo>
                  <a:lnTo>
                    <a:pt x="0" y="120078"/>
                  </a:lnTo>
                  <a:lnTo>
                    <a:pt x="170764" y="475907"/>
                  </a:lnTo>
                  <a:lnTo>
                    <a:pt x="420966" y="355841"/>
                  </a:lnTo>
                  <a:close/>
                </a:path>
                <a:path w="474344" h="586740">
                  <a:moveTo>
                    <a:pt x="474065" y="466496"/>
                  </a:moveTo>
                  <a:lnTo>
                    <a:pt x="447522" y="411162"/>
                  </a:lnTo>
                  <a:lnTo>
                    <a:pt x="197319" y="531241"/>
                  </a:lnTo>
                  <a:lnTo>
                    <a:pt x="223875" y="586562"/>
                  </a:lnTo>
                  <a:lnTo>
                    <a:pt x="474065" y="466496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4935" y="767397"/>
              <a:ext cx="96698" cy="967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32456" y="2430156"/>
              <a:ext cx="1851025" cy="1027430"/>
            </a:xfrm>
            <a:custGeom>
              <a:avLst/>
              <a:gdLst/>
              <a:ahLst/>
              <a:cxnLst/>
              <a:rect l="l" t="t" r="r" b="b"/>
              <a:pathLst>
                <a:path w="1851025" h="1027429">
                  <a:moveTo>
                    <a:pt x="1850788" y="172380"/>
                  </a:moveTo>
                  <a:lnTo>
                    <a:pt x="70137" y="1026942"/>
                  </a:lnTo>
                  <a:lnTo>
                    <a:pt x="1041" y="838539"/>
                  </a:lnTo>
                  <a:lnTo>
                    <a:pt x="0" y="836369"/>
                  </a:lnTo>
                  <a:lnTo>
                    <a:pt x="1742741" y="0"/>
                  </a:lnTo>
                  <a:lnTo>
                    <a:pt x="1766941" y="33766"/>
                  </a:lnTo>
                  <a:lnTo>
                    <a:pt x="1771189" y="39319"/>
                  </a:lnTo>
                  <a:lnTo>
                    <a:pt x="1778481" y="50001"/>
                  </a:lnTo>
                  <a:lnTo>
                    <a:pt x="1787283" y="61835"/>
                  </a:lnTo>
                  <a:lnTo>
                    <a:pt x="1791522" y="69019"/>
                  </a:lnTo>
                  <a:lnTo>
                    <a:pt x="1799472" y="84890"/>
                  </a:lnTo>
                  <a:lnTo>
                    <a:pt x="1804792" y="92765"/>
                  </a:lnTo>
                  <a:lnTo>
                    <a:pt x="1809698" y="101338"/>
                  </a:lnTo>
                  <a:lnTo>
                    <a:pt x="1818299" y="118566"/>
                  </a:lnTo>
                  <a:lnTo>
                    <a:pt x="1828443" y="131675"/>
                  </a:lnTo>
                  <a:lnTo>
                    <a:pt x="1836965" y="145312"/>
                  </a:lnTo>
                  <a:lnTo>
                    <a:pt x="1844277" y="159029"/>
                  </a:lnTo>
                  <a:lnTo>
                    <a:pt x="1850788" y="172380"/>
                  </a:lnTo>
                  <a:close/>
                </a:path>
              </a:pathLst>
            </a:custGeom>
            <a:solidFill>
              <a:srgbClr val="04335C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6630" y="1140979"/>
              <a:ext cx="956944" cy="598805"/>
            </a:xfrm>
            <a:custGeom>
              <a:avLst/>
              <a:gdLst/>
              <a:ahLst/>
              <a:cxnLst/>
              <a:rect l="l" t="t" r="r" b="b"/>
              <a:pathLst>
                <a:path w="956944" h="598805">
                  <a:moveTo>
                    <a:pt x="246253" y="418744"/>
                  </a:moveTo>
                  <a:lnTo>
                    <a:pt x="244170" y="414401"/>
                  </a:lnTo>
                  <a:lnTo>
                    <a:pt x="213233" y="373710"/>
                  </a:lnTo>
                  <a:lnTo>
                    <a:pt x="170408" y="348856"/>
                  </a:lnTo>
                  <a:lnTo>
                    <a:pt x="121564" y="341668"/>
                  </a:lnTo>
                  <a:lnTo>
                    <a:pt x="72567" y="353936"/>
                  </a:lnTo>
                  <a:lnTo>
                    <a:pt x="32346" y="384479"/>
                  </a:lnTo>
                  <a:lnTo>
                    <a:pt x="7404" y="427088"/>
                  </a:lnTo>
                  <a:lnTo>
                    <a:pt x="0" y="476046"/>
                  </a:lnTo>
                  <a:lnTo>
                    <a:pt x="12382" y="525640"/>
                  </a:lnTo>
                  <a:lnTo>
                    <a:pt x="42951" y="565937"/>
                  </a:lnTo>
                  <a:lnTo>
                    <a:pt x="85547" y="590969"/>
                  </a:lnTo>
                  <a:lnTo>
                    <a:pt x="134467" y="598436"/>
                  </a:lnTo>
                  <a:lnTo>
                    <a:pt x="183984" y="586105"/>
                  </a:lnTo>
                  <a:lnTo>
                    <a:pt x="188315" y="584022"/>
                  </a:lnTo>
                  <a:lnTo>
                    <a:pt x="146431" y="592759"/>
                  </a:lnTo>
                  <a:lnTo>
                    <a:pt x="105054" y="585101"/>
                  </a:lnTo>
                  <a:lnTo>
                    <a:pt x="68846" y="562711"/>
                  </a:lnTo>
                  <a:lnTo>
                    <a:pt x="42456" y="527215"/>
                  </a:lnTo>
                  <a:lnTo>
                    <a:pt x="31051" y="482053"/>
                  </a:lnTo>
                  <a:lnTo>
                    <a:pt x="37668" y="437756"/>
                  </a:lnTo>
                  <a:lnTo>
                    <a:pt x="60325" y="399275"/>
                  </a:lnTo>
                  <a:lnTo>
                    <a:pt x="97028" y="371563"/>
                  </a:lnTo>
                  <a:lnTo>
                    <a:pt x="138849" y="360489"/>
                  </a:lnTo>
                  <a:lnTo>
                    <a:pt x="180365" y="365442"/>
                  </a:lnTo>
                  <a:lnTo>
                    <a:pt x="217525" y="385254"/>
                  </a:lnTo>
                  <a:lnTo>
                    <a:pt x="246253" y="418744"/>
                  </a:lnTo>
                  <a:close/>
                </a:path>
                <a:path w="956944" h="598805">
                  <a:moveTo>
                    <a:pt x="601522" y="248246"/>
                  </a:moveTo>
                  <a:lnTo>
                    <a:pt x="599440" y="243903"/>
                  </a:lnTo>
                  <a:lnTo>
                    <a:pt x="568731" y="203288"/>
                  </a:lnTo>
                  <a:lnTo>
                    <a:pt x="526275" y="178574"/>
                  </a:lnTo>
                  <a:lnTo>
                    <a:pt x="477507" y="171411"/>
                  </a:lnTo>
                  <a:lnTo>
                    <a:pt x="427837" y="183438"/>
                  </a:lnTo>
                  <a:lnTo>
                    <a:pt x="387604" y="213982"/>
                  </a:lnTo>
                  <a:lnTo>
                    <a:pt x="362661" y="256590"/>
                  </a:lnTo>
                  <a:lnTo>
                    <a:pt x="355257" y="305549"/>
                  </a:lnTo>
                  <a:lnTo>
                    <a:pt x="367652" y="355142"/>
                  </a:lnTo>
                  <a:lnTo>
                    <a:pt x="398221" y="395452"/>
                  </a:lnTo>
                  <a:lnTo>
                    <a:pt x="440817" y="420471"/>
                  </a:lnTo>
                  <a:lnTo>
                    <a:pt x="489724" y="427939"/>
                  </a:lnTo>
                  <a:lnTo>
                    <a:pt x="539254" y="415607"/>
                  </a:lnTo>
                  <a:lnTo>
                    <a:pt x="543585" y="413524"/>
                  </a:lnTo>
                  <a:lnTo>
                    <a:pt x="501700" y="422262"/>
                  </a:lnTo>
                  <a:lnTo>
                    <a:pt x="460324" y="414604"/>
                  </a:lnTo>
                  <a:lnTo>
                    <a:pt x="424103" y="392214"/>
                  </a:lnTo>
                  <a:lnTo>
                    <a:pt x="397725" y="356730"/>
                  </a:lnTo>
                  <a:lnTo>
                    <a:pt x="386321" y="311569"/>
                  </a:lnTo>
                  <a:lnTo>
                    <a:pt x="392938" y="267258"/>
                  </a:lnTo>
                  <a:lnTo>
                    <a:pt x="415594" y="228777"/>
                  </a:lnTo>
                  <a:lnTo>
                    <a:pt x="452285" y="201066"/>
                  </a:lnTo>
                  <a:lnTo>
                    <a:pt x="494106" y="189992"/>
                  </a:lnTo>
                  <a:lnTo>
                    <a:pt x="535635" y="194945"/>
                  </a:lnTo>
                  <a:lnTo>
                    <a:pt x="572782" y="214757"/>
                  </a:lnTo>
                  <a:lnTo>
                    <a:pt x="601522" y="248246"/>
                  </a:lnTo>
                  <a:close/>
                </a:path>
                <a:path w="956944" h="598805">
                  <a:moveTo>
                    <a:pt x="956779" y="77749"/>
                  </a:moveTo>
                  <a:lnTo>
                    <a:pt x="954697" y="73406"/>
                  </a:lnTo>
                  <a:lnTo>
                    <a:pt x="923848" y="32486"/>
                  </a:lnTo>
                  <a:lnTo>
                    <a:pt x="881151" y="7264"/>
                  </a:lnTo>
                  <a:lnTo>
                    <a:pt x="832332" y="0"/>
                  </a:lnTo>
                  <a:lnTo>
                    <a:pt x="783094" y="12941"/>
                  </a:lnTo>
                  <a:lnTo>
                    <a:pt x="742873" y="43497"/>
                  </a:lnTo>
                  <a:lnTo>
                    <a:pt x="717931" y="86093"/>
                  </a:lnTo>
                  <a:lnTo>
                    <a:pt x="710526" y="135051"/>
                  </a:lnTo>
                  <a:lnTo>
                    <a:pt x="722909" y="184645"/>
                  </a:lnTo>
                  <a:lnTo>
                    <a:pt x="753478" y="224955"/>
                  </a:lnTo>
                  <a:lnTo>
                    <a:pt x="796074" y="249974"/>
                  </a:lnTo>
                  <a:lnTo>
                    <a:pt x="844994" y="257441"/>
                  </a:lnTo>
                  <a:lnTo>
                    <a:pt x="894511" y="245110"/>
                  </a:lnTo>
                  <a:lnTo>
                    <a:pt x="898842" y="243027"/>
                  </a:lnTo>
                  <a:lnTo>
                    <a:pt x="856957" y="251764"/>
                  </a:lnTo>
                  <a:lnTo>
                    <a:pt x="815581" y="244119"/>
                  </a:lnTo>
                  <a:lnTo>
                    <a:pt x="779373" y="221716"/>
                  </a:lnTo>
                  <a:lnTo>
                    <a:pt x="752995" y="186232"/>
                  </a:lnTo>
                  <a:lnTo>
                    <a:pt x="741578" y="141071"/>
                  </a:lnTo>
                  <a:lnTo>
                    <a:pt x="748195" y="96761"/>
                  </a:lnTo>
                  <a:lnTo>
                    <a:pt x="770851" y="58280"/>
                  </a:lnTo>
                  <a:lnTo>
                    <a:pt x="807554" y="30568"/>
                  </a:lnTo>
                  <a:lnTo>
                    <a:pt x="849376" y="19494"/>
                  </a:lnTo>
                  <a:lnTo>
                    <a:pt x="890892" y="24447"/>
                  </a:lnTo>
                  <a:lnTo>
                    <a:pt x="928052" y="44259"/>
                  </a:lnTo>
                  <a:lnTo>
                    <a:pt x="956779" y="77749"/>
                  </a:lnTo>
                  <a:close/>
                </a:path>
              </a:pathLst>
            </a:custGeom>
            <a:solidFill>
              <a:srgbClr val="04335C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4585" y="0"/>
              <a:ext cx="5733415" cy="3014345"/>
            </a:xfrm>
            <a:custGeom>
              <a:avLst/>
              <a:gdLst/>
              <a:ahLst/>
              <a:cxnLst/>
              <a:rect l="l" t="t" r="r" b="b"/>
              <a:pathLst>
                <a:path w="5733415" h="3014345">
                  <a:moveTo>
                    <a:pt x="1062443" y="2731871"/>
                  </a:moveTo>
                  <a:lnTo>
                    <a:pt x="588137" y="1743570"/>
                  </a:lnTo>
                  <a:lnTo>
                    <a:pt x="0" y="2025827"/>
                  </a:lnTo>
                  <a:lnTo>
                    <a:pt x="474306" y="3014129"/>
                  </a:lnTo>
                  <a:lnTo>
                    <a:pt x="1062443" y="2731871"/>
                  </a:lnTo>
                  <a:close/>
                </a:path>
                <a:path w="5733415" h="3014345">
                  <a:moveTo>
                    <a:pt x="1757807" y="2398153"/>
                  </a:moveTo>
                  <a:lnTo>
                    <a:pt x="1283500" y="1409852"/>
                  </a:lnTo>
                  <a:lnTo>
                    <a:pt x="695363" y="1692109"/>
                  </a:lnTo>
                  <a:lnTo>
                    <a:pt x="1169670" y="2680411"/>
                  </a:lnTo>
                  <a:lnTo>
                    <a:pt x="1757807" y="2398153"/>
                  </a:lnTo>
                  <a:close/>
                </a:path>
                <a:path w="5733415" h="3014345">
                  <a:moveTo>
                    <a:pt x="2454249" y="2063927"/>
                  </a:moveTo>
                  <a:lnTo>
                    <a:pt x="1979942" y="1075613"/>
                  </a:lnTo>
                  <a:lnTo>
                    <a:pt x="1391818" y="1357871"/>
                  </a:lnTo>
                  <a:lnTo>
                    <a:pt x="1866112" y="2346172"/>
                  </a:lnTo>
                  <a:lnTo>
                    <a:pt x="2454249" y="2063927"/>
                  </a:lnTo>
                  <a:close/>
                </a:path>
                <a:path w="5733415" h="3014345">
                  <a:moveTo>
                    <a:pt x="4701591" y="985050"/>
                  </a:moveTo>
                  <a:lnTo>
                    <a:pt x="4229760" y="1866"/>
                  </a:lnTo>
                  <a:lnTo>
                    <a:pt x="4224096" y="4584"/>
                  </a:lnTo>
                  <a:lnTo>
                    <a:pt x="4221899" y="0"/>
                  </a:lnTo>
                  <a:lnTo>
                    <a:pt x="3639426" y="279539"/>
                  </a:lnTo>
                  <a:lnTo>
                    <a:pt x="3641623" y="284124"/>
                  </a:lnTo>
                  <a:lnTo>
                    <a:pt x="4113466" y="1267294"/>
                  </a:lnTo>
                  <a:lnTo>
                    <a:pt x="4701591" y="985050"/>
                  </a:lnTo>
                  <a:close/>
                </a:path>
                <a:path w="5733415" h="3014345">
                  <a:moveTo>
                    <a:pt x="5397093" y="651611"/>
                  </a:moveTo>
                  <a:lnTo>
                    <a:pt x="5085473" y="2298"/>
                  </a:lnTo>
                  <a:lnTo>
                    <a:pt x="4361878" y="2298"/>
                  </a:lnTo>
                  <a:lnTo>
                    <a:pt x="4808956" y="933856"/>
                  </a:lnTo>
                  <a:lnTo>
                    <a:pt x="5397093" y="651611"/>
                  </a:lnTo>
                  <a:close/>
                </a:path>
                <a:path w="5733415" h="3014345">
                  <a:moveTo>
                    <a:pt x="5733415" y="2298"/>
                  </a:moveTo>
                  <a:lnTo>
                    <a:pt x="5217401" y="2298"/>
                  </a:lnTo>
                  <a:lnTo>
                    <a:pt x="5504319" y="600151"/>
                  </a:lnTo>
                  <a:lnTo>
                    <a:pt x="5733415" y="490207"/>
                  </a:lnTo>
                  <a:lnTo>
                    <a:pt x="5733415" y="2298"/>
                  </a:lnTo>
                  <a:close/>
                </a:path>
              </a:pathLst>
            </a:custGeom>
            <a:solidFill>
              <a:srgbClr val="04335C">
                <a:alpha val="1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0097" y="4626199"/>
            <a:ext cx="5200649" cy="5200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 smtClean="0">
                <a:solidFill>
                  <a:srgbClr val="E2ECF1"/>
                </a:solidFill>
                <a:latin typeface="Tahoma"/>
                <a:cs typeface="Tahoma"/>
              </a:rPr>
              <a:t>SOLUTION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41369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34503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803" y="1301922"/>
            <a:ext cx="7225030" cy="10983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265"/>
              </a:spcBef>
            </a:pPr>
            <a:r>
              <a:rPr lang="en-US" sz="7200" b="1" spc="100" dirty="0" smtClean="0"/>
              <a:t>Solution</a:t>
            </a:r>
            <a:endParaRPr sz="7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7800" y="3506214"/>
            <a:ext cx="7625080" cy="28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2530"/>
              </a:spcBef>
            </a:pP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Through our device, other satellites and </a:t>
            </a:r>
            <a:r>
              <a:rPr lang="en-US" sz="3000" spc="229" dirty="0" smtClean="0">
                <a:solidFill>
                  <a:srgbClr val="E2ECF1"/>
                </a:solidFill>
                <a:latin typeface="Tahoma"/>
                <a:cs typeface="Tahoma"/>
              </a:rPr>
              <a:t>strange </a:t>
            </a: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objects can be </a:t>
            </a:r>
            <a:r>
              <a:rPr lang="en-US" sz="3000" spc="229" dirty="0" smtClean="0">
                <a:solidFill>
                  <a:srgbClr val="E2ECF1"/>
                </a:solidFill>
                <a:latin typeface="Tahoma"/>
                <a:cs typeface="Tahoma"/>
              </a:rPr>
              <a:t>tracked</a:t>
            </a: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 by camera</a:t>
            </a:r>
            <a:r>
              <a:rPr lang="en-US" sz="3000" spc="229" dirty="0" smtClean="0">
                <a:solidFill>
                  <a:srgbClr val="E2ECF1"/>
                </a:solidFill>
                <a:latin typeface="Tahoma"/>
                <a:cs typeface="Tahoma"/>
              </a:rPr>
              <a:t> and </a:t>
            </a: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their movement </a:t>
            </a:r>
            <a:r>
              <a:rPr lang="en-US" sz="3000" spc="229" dirty="0" smtClean="0">
                <a:solidFill>
                  <a:srgbClr val="E2ECF1"/>
                </a:solidFill>
                <a:latin typeface="Tahoma"/>
                <a:cs typeface="Tahoma"/>
              </a:rPr>
              <a:t>tracked </a:t>
            </a:r>
            <a:r>
              <a:rPr lang="en-US" sz="3000" spc="229" dirty="0">
                <a:solidFill>
                  <a:srgbClr val="E2ECF1"/>
                </a:solidFill>
                <a:latin typeface="Tahoma"/>
                <a:cs typeface="Tahoma"/>
              </a:rPr>
              <a:t>to protect our satellite from colliding with it and losing its tracks.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14449"/>
            <a:ext cx="18288195" cy="7172552"/>
            <a:chOff x="0" y="3114449"/>
            <a:chExt cx="18288195" cy="7172552"/>
          </a:xfrm>
        </p:grpSpPr>
        <p:sp>
          <p:nvSpPr>
            <p:cNvPr id="9" name="object 9"/>
            <p:cNvSpPr/>
            <p:nvPr/>
          </p:nvSpPr>
          <p:spPr>
            <a:xfrm>
              <a:off x="1998378" y="3114449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322829" y="466947"/>
                  </a:moveTo>
                  <a:lnTo>
                    <a:pt x="332084" y="443404"/>
                  </a:lnTo>
                  <a:lnTo>
                    <a:pt x="338979" y="418778"/>
                  </a:lnTo>
                  <a:lnTo>
                    <a:pt x="343284" y="393177"/>
                  </a:lnTo>
                  <a:lnTo>
                    <a:pt x="344770" y="366712"/>
                  </a:lnTo>
                  <a:lnTo>
                    <a:pt x="339803" y="317444"/>
                  </a:lnTo>
                  <a:lnTo>
                    <a:pt x="325557" y="271555"/>
                  </a:lnTo>
                  <a:lnTo>
                    <a:pt x="303016" y="230027"/>
                  </a:lnTo>
                  <a:lnTo>
                    <a:pt x="273162" y="193845"/>
                  </a:lnTo>
                  <a:lnTo>
                    <a:pt x="236980" y="163992"/>
                  </a:lnTo>
                  <a:lnTo>
                    <a:pt x="195453" y="141450"/>
                  </a:lnTo>
                  <a:lnTo>
                    <a:pt x="149563" y="127204"/>
                  </a:lnTo>
                  <a:lnTo>
                    <a:pt x="100295" y="122237"/>
                  </a:lnTo>
                  <a:lnTo>
                    <a:pt x="73829" y="123724"/>
                  </a:lnTo>
                  <a:lnTo>
                    <a:pt x="48222" y="128036"/>
                  </a:lnTo>
                  <a:lnTo>
                    <a:pt x="23578" y="134949"/>
                  </a:lnTo>
                  <a:lnTo>
                    <a:pt x="0" y="144240"/>
                  </a:lnTo>
                  <a:lnTo>
                    <a:pt x="22922" y="104078"/>
                  </a:lnTo>
                  <a:lnTo>
                    <a:pt x="52709" y="69113"/>
                  </a:lnTo>
                  <a:lnTo>
                    <a:pt x="88461" y="40284"/>
                  </a:lnTo>
                  <a:lnTo>
                    <a:pt x="129282" y="18530"/>
                  </a:lnTo>
                  <a:lnTo>
                    <a:pt x="174271" y="4789"/>
                  </a:lnTo>
                  <a:lnTo>
                    <a:pt x="222533" y="0"/>
                  </a:lnTo>
                  <a:lnTo>
                    <a:pt x="271801" y="4967"/>
                  </a:lnTo>
                  <a:lnTo>
                    <a:pt x="317690" y="19213"/>
                  </a:lnTo>
                  <a:lnTo>
                    <a:pt x="359217" y="41754"/>
                  </a:lnTo>
                  <a:lnTo>
                    <a:pt x="395400" y="71608"/>
                  </a:lnTo>
                  <a:lnTo>
                    <a:pt x="425253" y="107790"/>
                  </a:lnTo>
                  <a:lnTo>
                    <a:pt x="447795" y="149317"/>
                  </a:lnTo>
                  <a:lnTo>
                    <a:pt x="462041" y="195207"/>
                  </a:lnTo>
                  <a:lnTo>
                    <a:pt x="467008" y="244474"/>
                  </a:lnTo>
                  <a:lnTo>
                    <a:pt x="462223" y="292736"/>
                  </a:lnTo>
                  <a:lnTo>
                    <a:pt x="448493" y="337724"/>
                  </a:lnTo>
                  <a:lnTo>
                    <a:pt x="426754" y="378538"/>
                  </a:lnTo>
                  <a:lnTo>
                    <a:pt x="397939" y="414280"/>
                  </a:lnTo>
                  <a:lnTo>
                    <a:pt x="362986" y="444050"/>
                  </a:lnTo>
                  <a:lnTo>
                    <a:pt x="322829" y="466947"/>
                  </a:lnTo>
                  <a:close/>
                </a:path>
              </a:pathLst>
            </a:custGeom>
            <a:solidFill>
              <a:srgbClr val="04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31983" y="6515100"/>
              <a:ext cx="1652270" cy="1181100"/>
            </a:xfrm>
            <a:custGeom>
              <a:avLst/>
              <a:gdLst/>
              <a:ahLst/>
              <a:cxnLst/>
              <a:rect l="l" t="t" r="r" b="b"/>
              <a:pathLst>
                <a:path w="1652269" h="1181100">
                  <a:moveTo>
                    <a:pt x="966075" y="1181099"/>
                  </a:moveTo>
                  <a:lnTo>
                    <a:pt x="1651677" y="1181099"/>
                  </a:lnTo>
                  <a:lnTo>
                    <a:pt x="1651677" y="1168472"/>
                  </a:lnTo>
                  <a:lnTo>
                    <a:pt x="1649137" y="1121506"/>
                  </a:lnTo>
                  <a:lnTo>
                    <a:pt x="1641692" y="1075973"/>
                  </a:lnTo>
                  <a:lnTo>
                    <a:pt x="1629606" y="1032141"/>
                  </a:lnTo>
                  <a:lnTo>
                    <a:pt x="1613140" y="990277"/>
                  </a:lnTo>
                  <a:lnTo>
                    <a:pt x="1592560" y="950650"/>
                  </a:lnTo>
                  <a:lnTo>
                    <a:pt x="1568127" y="913526"/>
                  </a:lnTo>
                  <a:lnTo>
                    <a:pt x="1540106" y="879174"/>
                  </a:lnTo>
                  <a:lnTo>
                    <a:pt x="1508758" y="847860"/>
                  </a:lnTo>
                  <a:lnTo>
                    <a:pt x="1474348" y="819854"/>
                  </a:lnTo>
                  <a:lnTo>
                    <a:pt x="1437138" y="795422"/>
                  </a:lnTo>
                  <a:lnTo>
                    <a:pt x="1397392" y="774831"/>
                  </a:lnTo>
                  <a:lnTo>
                    <a:pt x="1355373" y="758351"/>
                  </a:lnTo>
                  <a:lnTo>
                    <a:pt x="1311343" y="746248"/>
                  </a:lnTo>
                  <a:lnTo>
                    <a:pt x="1265567" y="738790"/>
                  </a:lnTo>
                  <a:lnTo>
                    <a:pt x="1218307" y="736244"/>
                  </a:lnTo>
                  <a:lnTo>
                    <a:pt x="1180706" y="737868"/>
                  </a:lnTo>
                  <a:lnTo>
                    <a:pt x="1143928" y="742679"/>
                  </a:lnTo>
                  <a:lnTo>
                    <a:pt x="1108062" y="750586"/>
                  </a:lnTo>
                  <a:lnTo>
                    <a:pt x="1073201" y="761498"/>
                  </a:lnTo>
                  <a:lnTo>
                    <a:pt x="1084141" y="720172"/>
                  </a:lnTo>
                  <a:lnTo>
                    <a:pt x="1092069" y="677845"/>
                  </a:lnTo>
                  <a:lnTo>
                    <a:pt x="1096893" y="634607"/>
                  </a:lnTo>
                  <a:lnTo>
                    <a:pt x="1098521" y="590549"/>
                  </a:lnTo>
                  <a:lnTo>
                    <a:pt x="1096553" y="542087"/>
                  </a:lnTo>
                  <a:lnTo>
                    <a:pt x="1090750" y="494709"/>
                  </a:lnTo>
                  <a:lnTo>
                    <a:pt x="1081265" y="448567"/>
                  </a:lnTo>
                  <a:lnTo>
                    <a:pt x="1068253" y="403811"/>
                  </a:lnTo>
                  <a:lnTo>
                    <a:pt x="1051867" y="360594"/>
                  </a:lnTo>
                  <a:lnTo>
                    <a:pt x="1032259" y="319067"/>
                  </a:lnTo>
                  <a:lnTo>
                    <a:pt x="1009584" y="279382"/>
                  </a:lnTo>
                  <a:lnTo>
                    <a:pt x="983994" y="241690"/>
                  </a:lnTo>
                  <a:lnTo>
                    <a:pt x="955644" y="206142"/>
                  </a:lnTo>
                  <a:lnTo>
                    <a:pt x="924686" y="172891"/>
                  </a:lnTo>
                  <a:lnTo>
                    <a:pt x="891274" y="142087"/>
                  </a:lnTo>
                  <a:lnTo>
                    <a:pt x="855561" y="113882"/>
                  </a:lnTo>
                  <a:lnTo>
                    <a:pt x="817701" y="88429"/>
                  </a:lnTo>
                  <a:lnTo>
                    <a:pt x="777846" y="65877"/>
                  </a:lnTo>
                  <a:lnTo>
                    <a:pt x="736151" y="46379"/>
                  </a:lnTo>
                  <a:lnTo>
                    <a:pt x="692769" y="30086"/>
                  </a:lnTo>
                  <a:lnTo>
                    <a:pt x="647853" y="17151"/>
                  </a:lnTo>
                  <a:lnTo>
                    <a:pt x="601557" y="7723"/>
                  </a:lnTo>
                  <a:lnTo>
                    <a:pt x="554034" y="1956"/>
                  </a:lnTo>
                  <a:lnTo>
                    <a:pt x="505436" y="0"/>
                  </a:lnTo>
                  <a:lnTo>
                    <a:pt x="452455" y="2334"/>
                  </a:lnTo>
                  <a:lnTo>
                    <a:pt x="400773" y="9209"/>
                  </a:lnTo>
                  <a:lnTo>
                    <a:pt x="350592" y="20427"/>
                  </a:lnTo>
                  <a:lnTo>
                    <a:pt x="302115" y="35794"/>
                  </a:lnTo>
                  <a:lnTo>
                    <a:pt x="255545" y="55113"/>
                  </a:lnTo>
                  <a:lnTo>
                    <a:pt x="211085" y="78189"/>
                  </a:lnTo>
                  <a:lnTo>
                    <a:pt x="168938" y="104827"/>
                  </a:lnTo>
                  <a:lnTo>
                    <a:pt x="129307" y="134830"/>
                  </a:lnTo>
                  <a:lnTo>
                    <a:pt x="92395" y="168004"/>
                  </a:lnTo>
                  <a:lnTo>
                    <a:pt x="58404" y="204152"/>
                  </a:lnTo>
                  <a:lnTo>
                    <a:pt x="27538" y="243080"/>
                  </a:lnTo>
                  <a:lnTo>
                    <a:pt x="0" y="284590"/>
                  </a:lnTo>
                  <a:lnTo>
                    <a:pt x="47297" y="298771"/>
                  </a:lnTo>
                  <a:lnTo>
                    <a:pt x="92302" y="317800"/>
                  </a:lnTo>
                  <a:lnTo>
                    <a:pt x="134705" y="341369"/>
                  </a:lnTo>
                  <a:lnTo>
                    <a:pt x="174192" y="369171"/>
                  </a:lnTo>
                  <a:lnTo>
                    <a:pt x="210453" y="400902"/>
                  </a:lnTo>
                  <a:lnTo>
                    <a:pt x="243175" y="436253"/>
                  </a:lnTo>
                  <a:lnTo>
                    <a:pt x="272047" y="474919"/>
                  </a:lnTo>
                  <a:lnTo>
                    <a:pt x="296757" y="516593"/>
                  </a:lnTo>
                  <a:lnTo>
                    <a:pt x="316994" y="560968"/>
                  </a:lnTo>
                  <a:lnTo>
                    <a:pt x="332446" y="607739"/>
                  </a:lnTo>
                  <a:lnTo>
                    <a:pt x="342801" y="656598"/>
                  </a:lnTo>
                  <a:lnTo>
                    <a:pt x="383855" y="642271"/>
                  </a:lnTo>
                  <a:lnTo>
                    <a:pt x="426553" y="631587"/>
                  </a:lnTo>
                  <a:lnTo>
                    <a:pt x="470712" y="624909"/>
                  </a:lnTo>
                  <a:lnTo>
                    <a:pt x="516149" y="622602"/>
                  </a:lnTo>
                  <a:lnTo>
                    <a:pt x="563209" y="624966"/>
                  </a:lnTo>
                  <a:lnTo>
                    <a:pt x="608919" y="631906"/>
                  </a:lnTo>
                  <a:lnTo>
                    <a:pt x="653045" y="643193"/>
                  </a:lnTo>
                  <a:lnTo>
                    <a:pt x="695355" y="658601"/>
                  </a:lnTo>
                  <a:lnTo>
                    <a:pt x="735617" y="677902"/>
                  </a:lnTo>
                  <a:lnTo>
                    <a:pt x="773598" y="700868"/>
                  </a:lnTo>
                  <a:lnTo>
                    <a:pt x="809065" y="727271"/>
                  </a:lnTo>
                  <a:lnTo>
                    <a:pt x="841785" y="756884"/>
                  </a:lnTo>
                  <a:lnTo>
                    <a:pt x="871528" y="789480"/>
                  </a:lnTo>
                  <a:lnTo>
                    <a:pt x="898059" y="824830"/>
                  </a:lnTo>
                  <a:lnTo>
                    <a:pt x="921146" y="862707"/>
                  </a:lnTo>
                  <a:lnTo>
                    <a:pt x="940557" y="902883"/>
                  </a:lnTo>
                  <a:lnTo>
                    <a:pt x="956059" y="945131"/>
                  </a:lnTo>
                  <a:lnTo>
                    <a:pt x="967420" y="989222"/>
                  </a:lnTo>
                  <a:lnTo>
                    <a:pt x="974407" y="1034930"/>
                  </a:lnTo>
                  <a:lnTo>
                    <a:pt x="976788" y="1082027"/>
                  </a:lnTo>
                  <a:lnTo>
                    <a:pt x="976073" y="1107341"/>
                  </a:lnTo>
                  <a:lnTo>
                    <a:pt x="973988" y="1132292"/>
                  </a:lnTo>
                  <a:lnTo>
                    <a:pt x="970625" y="1156878"/>
                  </a:lnTo>
                  <a:lnTo>
                    <a:pt x="966075" y="118109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46750" y="7409885"/>
              <a:ext cx="3941445" cy="2113280"/>
            </a:xfrm>
            <a:custGeom>
              <a:avLst/>
              <a:gdLst/>
              <a:ahLst/>
              <a:cxnLst/>
              <a:rect l="l" t="t" r="r" b="b"/>
              <a:pathLst>
                <a:path w="3941444" h="2113279">
                  <a:moveTo>
                    <a:pt x="0" y="2112810"/>
                  </a:moveTo>
                  <a:lnTo>
                    <a:pt x="3941249" y="2112810"/>
                  </a:lnTo>
                  <a:lnTo>
                    <a:pt x="3941249" y="333996"/>
                  </a:lnTo>
                  <a:lnTo>
                    <a:pt x="3884904" y="278151"/>
                  </a:lnTo>
                  <a:lnTo>
                    <a:pt x="3850988" y="248384"/>
                  </a:lnTo>
                  <a:lnTo>
                    <a:pt x="3815813" y="220059"/>
                  </a:lnTo>
                  <a:lnTo>
                    <a:pt x="3779427" y="193222"/>
                  </a:lnTo>
                  <a:lnTo>
                    <a:pt x="3741876" y="167921"/>
                  </a:lnTo>
                  <a:lnTo>
                    <a:pt x="3703208" y="144203"/>
                  </a:lnTo>
                  <a:lnTo>
                    <a:pt x="3663470" y="122113"/>
                  </a:lnTo>
                  <a:lnTo>
                    <a:pt x="3622708" y="101698"/>
                  </a:lnTo>
                  <a:lnTo>
                    <a:pt x="3580970" y="83007"/>
                  </a:lnTo>
                  <a:lnTo>
                    <a:pt x="3538302" y="66084"/>
                  </a:lnTo>
                  <a:lnTo>
                    <a:pt x="3494752" y="50977"/>
                  </a:lnTo>
                  <a:lnTo>
                    <a:pt x="3450366" y="37733"/>
                  </a:lnTo>
                  <a:lnTo>
                    <a:pt x="3405191" y="26398"/>
                  </a:lnTo>
                  <a:lnTo>
                    <a:pt x="3359274" y="17019"/>
                  </a:lnTo>
                  <a:lnTo>
                    <a:pt x="3312663" y="9643"/>
                  </a:lnTo>
                  <a:lnTo>
                    <a:pt x="3265403" y="4317"/>
                  </a:lnTo>
                  <a:lnTo>
                    <a:pt x="3217543" y="1087"/>
                  </a:lnTo>
                  <a:lnTo>
                    <a:pt x="3169133" y="0"/>
                  </a:lnTo>
                  <a:lnTo>
                    <a:pt x="3117050" y="1261"/>
                  </a:lnTo>
                  <a:lnTo>
                    <a:pt x="3065632" y="5008"/>
                  </a:lnTo>
                  <a:lnTo>
                    <a:pt x="3014931" y="11182"/>
                  </a:lnTo>
                  <a:lnTo>
                    <a:pt x="2965004" y="19722"/>
                  </a:lnTo>
                  <a:lnTo>
                    <a:pt x="2915908" y="30571"/>
                  </a:lnTo>
                  <a:lnTo>
                    <a:pt x="2867699" y="43670"/>
                  </a:lnTo>
                  <a:lnTo>
                    <a:pt x="2820434" y="58960"/>
                  </a:lnTo>
                  <a:lnTo>
                    <a:pt x="2774170" y="76382"/>
                  </a:lnTo>
                  <a:lnTo>
                    <a:pt x="2728965" y="95878"/>
                  </a:lnTo>
                  <a:lnTo>
                    <a:pt x="2684874" y="117388"/>
                  </a:lnTo>
                  <a:lnTo>
                    <a:pt x="2641955" y="140853"/>
                  </a:lnTo>
                  <a:lnTo>
                    <a:pt x="2600264" y="166216"/>
                  </a:lnTo>
                  <a:lnTo>
                    <a:pt x="2559858" y="193418"/>
                  </a:lnTo>
                  <a:lnTo>
                    <a:pt x="2520794" y="222398"/>
                  </a:lnTo>
                  <a:lnTo>
                    <a:pt x="2483129" y="253099"/>
                  </a:lnTo>
                  <a:lnTo>
                    <a:pt x="2446920" y="285462"/>
                  </a:lnTo>
                  <a:lnTo>
                    <a:pt x="2412223" y="319429"/>
                  </a:lnTo>
                  <a:lnTo>
                    <a:pt x="2379096" y="354939"/>
                  </a:lnTo>
                  <a:lnTo>
                    <a:pt x="2347594" y="391935"/>
                  </a:lnTo>
                  <a:lnTo>
                    <a:pt x="2317776" y="430357"/>
                  </a:lnTo>
                  <a:lnTo>
                    <a:pt x="2289697" y="470148"/>
                  </a:lnTo>
                  <a:lnTo>
                    <a:pt x="2263415" y="511247"/>
                  </a:lnTo>
                  <a:lnTo>
                    <a:pt x="1894528" y="511247"/>
                  </a:lnTo>
                  <a:lnTo>
                    <a:pt x="1819722" y="531476"/>
                  </a:lnTo>
                  <a:lnTo>
                    <a:pt x="1771362" y="549069"/>
                  </a:lnTo>
                  <a:lnTo>
                    <a:pt x="1724510" y="569597"/>
                  </a:lnTo>
                  <a:lnTo>
                    <a:pt x="1679308" y="592978"/>
                  </a:lnTo>
                  <a:lnTo>
                    <a:pt x="1637505" y="617645"/>
                  </a:lnTo>
                  <a:lnTo>
                    <a:pt x="1597338" y="644635"/>
                  </a:lnTo>
                  <a:lnTo>
                    <a:pt x="1558899" y="673854"/>
                  </a:lnTo>
                  <a:lnTo>
                    <a:pt x="1522278" y="705209"/>
                  </a:lnTo>
                  <a:lnTo>
                    <a:pt x="1487568" y="738608"/>
                  </a:lnTo>
                  <a:lnTo>
                    <a:pt x="1454859" y="773956"/>
                  </a:lnTo>
                  <a:lnTo>
                    <a:pt x="1424243" y="811161"/>
                  </a:lnTo>
                  <a:lnTo>
                    <a:pt x="1395810" y="850131"/>
                  </a:lnTo>
                  <a:lnTo>
                    <a:pt x="1369653" y="890771"/>
                  </a:lnTo>
                  <a:lnTo>
                    <a:pt x="1345861" y="932989"/>
                  </a:lnTo>
                  <a:lnTo>
                    <a:pt x="1324527" y="976692"/>
                  </a:lnTo>
                  <a:lnTo>
                    <a:pt x="1305742" y="1021787"/>
                  </a:lnTo>
                  <a:lnTo>
                    <a:pt x="1289596" y="1068181"/>
                  </a:lnTo>
                  <a:lnTo>
                    <a:pt x="1276182" y="1115780"/>
                  </a:lnTo>
                  <a:lnTo>
                    <a:pt x="1265589" y="1164493"/>
                  </a:lnTo>
                  <a:lnTo>
                    <a:pt x="1257910" y="1214225"/>
                  </a:lnTo>
                  <a:lnTo>
                    <a:pt x="1253236" y="1264884"/>
                  </a:lnTo>
                  <a:lnTo>
                    <a:pt x="1251658" y="1316376"/>
                  </a:lnTo>
                  <a:lnTo>
                    <a:pt x="1252962" y="1363273"/>
                  </a:lnTo>
                  <a:lnTo>
                    <a:pt x="1256873" y="1409844"/>
                  </a:lnTo>
                  <a:lnTo>
                    <a:pt x="1263392" y="1455763"/>
                  </a:lnTo>
                  <a:lnTo>
                    <a:pt x="1272519" y="1500704"/>
                  </a:lnTo>
                  <a:lnTo>
                    <a:pt x="273822" y="1500704"/>
                  </a:lnTo>
                  <a:lnTo>
                    <a:pt x="226211" y="1544177"/>
                  </a:lnTo>
                  <a:lnTo>
                    <a:pt x="194927" y="1577408"/>
                  </a:lnTo>
                  <a:lnTo>
                    <a:pt x="165623" y="1612431"/>
                  </a:lnTo>
                  <a:lnTo>
                    <a:pt x="138392" y="1649157"/>
                  </a:lnTo>
                  <a:lnTo>
                    <a:pt x="113323" y="1687495"/>
                  </a:lnTo>
                  <a:lnTo>
                    <a:pt x="90508" y="1727355"/>
                  </a:lnTo>
                  <a:lnTo>
                    <a:pt x="70036" y="1768647"/>
                  </a:lnTo>
                  <a:lnTo>
                    <a:pt x="52000" y="1811281"/>
                  </a:lnTo>
                  <a:lnTo>
                    <a:pt x="36489" y="1855166"/>
                  </a:lnTo>
                  <a:lnTo>
                    <a:pt x="23595" y="1900212"/>
                  </a:lnTo>
                  <a:lnTo>
                    <a:pt x="13408" y="1946330"/>
                  </a:lnTo>
                  <a:lnTo>
                    <a:pt x="6019" y="1993427"/>
                  </a:lnTo>
                  <a:lnTo>
                    <a:pt x="1520" y="2041416"/>
                  </a:lnTo>
                  <a:lnTo>
                    <a:pt x="0" y="2090204"/>
                  </a:lnTo>
                  <a:lnTo>
                    <a:pt x="0" y="2112810"/>
                  </a:lnTo>
                  <a:close/>
                </a:path>
                <a:path w="3941444" h="2113279">
                  <a:moveTo>
                    <a:pt x="1894528" y="511247"/>
                  </a:moveTo>
                  <a:lnTo>
                    <a:pt x="2263415" y="511247"/>
                  </a:lnTo>
                  <a:lnTo>
                    <a:pt x="2218488" y="502118"/>
                  </a:lnTo>
                  <a:lnTo>
                    <a:pt x="2172583" y="495597"/>
                  </a:lnTo>
                  <a:lnTo>
                    <a:pt x="2126026" y="491684"/>
                  </a:lnTo>
                  <a:lnTo>
                    <a:pt x="2079143" y="490380"/>
                  </a:lnTo>
                  <a:lnTo>
                    <a:pt x="2025385" y="492078"/>
                  </a:lnTo>
                  <a:lnTo>
                    <a:pt x="1972421" y="497119"/>
                  </a:lnTo>
                  <a:lnTo>
                    <a:pt x="1920394" y="505419"/>
                  </a:lnTo>
                  <a:lnTo>
                    <a:pt x="1894528" y="511247"/>
                  </a:lnTo>
                  <a:close/>
                </a:path>
                <a:path w="3941444" h="2113279">
                  <a:moveTo>
                    <a:pt x="273822" y="1500704"/>
                  </a:moveTo>
                  <a:lnTo>
                    <a:pt x="1272519" y="1500704"/>
                  </a:lnTo>
                  <a:lnTo>
                    <a:pt x="1234605" y="1470542"/>
                  </a:lnTo>
                  <a:lnTo>
                    <a:pt x="1194890" y="1442732"/>
                  </a:lnTo>
                  <a:lnTo>
                    <a:pt x="1153465" y="1417384"/>
                  </a:lnTo>
                  <a:lnTo>
                    <a:pt x="1110427" y="1394606"/>
                  </a:lnTo>
                  <a:lnTo>
                    <a:pt x="1065868" y="1374510"/>
                  </a:lnTo>
                  <a:lnTo>
                    <a:pt x="1019883" y="1357204"/>
                  </a:lnTo>
                  <a:lnTo>
                    <a:pt x="972566" y="1342799"/>
                  </a:lnTo>
                  <a:lnTo>
                    <a:pt x="924010" y="1331403"/>
                  </a:lnTo>
                  <a:lnTo>
                    <a:pt x="874311" y="1323128"/>
                  </a:lnTo>
                  <a:lnTo>
                    <a:pt x="823561" y="1318082"/>
                  </a:lnTo>
                  <a:lnTo>
                    <a:pt x="771855" y="1316376"/>
                  </a:lnTo>
                  <a:lnTo>
                    <a:pt x="723082" y="1318090"/>
                  </a:lnTo>
                  <a:lnTo>
                    <a:pt x="675109" y="1322769"/>
                  </a:lnTo>
                  <a:lnTo>
                    <a:pt x="628027" y="1330324"/>
                  </a:lnTo>
                  <a:lnTo>
                    <a:pt x="581927" y="1340664"/>
                  </a:lnTo>
                  <a:lnTo>
                    <a:pt x="536901" y="1353700"/>
                  </a:lnTo>
                  <a:lnTo>
                    <a:pt x="493038" y="1369340"/>
                  </a:lnTo>
                  <a:lnTo>
                    <a:pt x="450430" y="1387495"/>
                  </a:lnTo>
                  <a:lnTo>
                    <a:pt x="409167" y="1408074"/>
                  </a:lnTo>
                  <a:lnTo>
                    <a:pt x="369340" y="1430987"/>
                  </a:lnTo>
                  <a:lnTo>
                    <a:pt x="331040" y="1456144"/>
                  </a:lnTo>
                  <a:lnTo>
                    <a:pt x="294358" y="1483455"/>
                  </a:lnTo>
                  <a:lnTo>
                    <a:pt x="273822" y="1500704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613641" y="7409885"/>
              <a:ext cx="1674495" cy="1606550"/>
            </a:xfrm>
            <a:custGeom>
              <a:avLst/>
              <a:gdLst/>
              <a:ahLst/>
              <a:cxnLst/>
              <a:rect l="l" t="t" r="r" b="b"/>
              <a:pathLst>
                <a:path w="1674494" h="1606550">
                  <a:moveTo>
                    <a:pt x="1674357" y="1606374"/>
                  </a:moveTo>
                  <a:lnTo>
                    <a:pt x="1674357" y="334242"/>
                  </a:lnTo>
                  <a:lnTo>
                    <a:pt x="1650624" y="309531"/>
                  </a:lnTo>
                  <a:lnTo>
                    <a:pt x="1618012" y="278334"/>
                  </a:lnTo>
                  <a:lnTo>
                    <a:pt x="1584096" y="248536"/>
                  </a:lnTo>
                  <a:lnTo>
                    <a:pt x="1548921" y="220184"/>
                  </a:lnTo>
                  <a:lnTo>
                    <a:pt x="1512535" y="193325"/>
                  </a:lnTo>
                  <a:lnTo>
                    <a:pt x="1474984" y="168003"/>
                  </a:lnTo>
                  <a:lnTo>
                    <a:pt x="1436316" y="144267"/>
                  </a:lnTo>
                  <a:lnTo>
                    <a:pt x="1396578" y="122162"/>
                  </a:lnTo>
                  <a:lnTo>
                    <a:pt x="1355816" y="101736"/>
                  </a:lnTo>
                  <a:lnTo>
                    <a:pt x="1314078" y="83034"/>
                  </a:lnTo>
                  <a:lnTo>
                    <a:pt x="1271410" y="66103"/>
                  </a:lnTo>
                  <a:lnTo>
                    <a:pt x="1227860" y="50990"/>
                  </a:lnTo>
                  <a:lnTo>
                    <a:pt x="1183474" y="37741"/>
                  </a:lnTo>
                  <a:lnTo>
                    <a:pt x="1138299" y="26403"/>
                  </a:lnTo>
                  <a:lnTo>
                    <a:pt x="1092382" y="17021"/>
                  </a:lnTo>
                  <a:lnTo>
                    <a:pt x="1045771" y="9644"/>
                  </a:lnTo>
                  <a:lnTo>
                    <a:pt x="998511" y="4317"/>
                  </a:lnTo>
                  <a:lnTo>
                    <a:pt x="950651" y="1087"/>
                  </a:lnTo>
                  <a:lnTo>
                    <a:pt x="902241" y="0"/>
                  </a:lnTo>
                  <a:lnTo>
                    <a:pt x="850385" y="1251"/>
                  </a:lnTo>
                  <a:lnTo>
                    <a:pt x="799174" y="4968"/>
                  </a:lnTo>
                  <a:lnTo>
                    <a:pt x="748662" y="11093"/>
                  </a:lnTo>
                  <a:lnTo>
                    <a:pt x="698909" y="19571"/>
                  </a:lnTo>
                  <a:lnTo>
                    <a:pt x="649972" y="30343"/>
                  </a:lnTo>
                  <a:lnTo>
                    <a:pt x="601912" y="43353"/>
                  </a:lnTo>
                  <a:lnTo>
                    <a:pt x="554785" y="58544"/>
                  </a:lnTo>
                  <a:lnTo>
                    <a:pt x="508652" y="75859"/>
                  </a:lnTo>
                  <a:lnTo>
                    <a:pt x="463571" y="95243"/>
                  </a:lnTo>
                  <a:lnTo>
                    <a:pt x="419601" y="116636"/>
                  </a:lnTo>
                  <a:lnTo>
                    <a:pt x="376801" y="139984"/>
                  </a:lnTo>
                  <a:lnTo>
                    <a:pt x="335229" y="165229"/>
                  </a:lnTo>
                  <a:lnTo>
                    <a:pt x="294944" y="192314"/>
                  </a:lnTo>
                  <a:lnTo>
                    <a:pt x="256005" y="221182"/>
                  </a:lnTo>
                  <a:lnTo>
                    <a:pt x="218471" y="251776"/>
                  </a:lnTo>
                  <a:lnTo>
                    <a:pt x="182400" y="284041"/>
                  </a:lnTo>
                  <a:lnTo>
                    <a:pt x="147851" y="317918"/>
                  </a:lnTo>
                  <a:lnTo>
                    <a:pt x="114884" y="353352"/>
                  </a:lnTo>
                  <a:lnTo>
                    <a:pt x="83556" y="390284"/>
                  </a:lnTo>
                  <a:lnTo>
                    <a:pt x="53927" y="428659"/>
                  </a:lnTo>
                  <a:lnTo>
                    <a:pt x="26055" y="468419"/>
                  </a:lnTo>
                  <a:lnTo>
                    <a:pt x="0" y="509509"/>
                  </a:lnTo>
                  <a:lnTo>
                    <a:pt x="46908" y="522366"/>
                  </a:lnTo>
                  <a:lnTo>
                    <a:pt x="92655" y="537923"/>
                  </a:lnTo>
                  <a:lnTo>
                    <a:pt x="137148" y="556088"/>
                  </a:lnTo>
                  <a:lnTo>
                    <a:pt x="180294" y="576771"/>
                  </a:lnTo>
                  <a:lnTo>
                    <a:pt x="222000" y="599879"/>
                  </a:lnTo>
                  <a:lnTo>
                    <a:pt x="262175" y="625322"/>
                  </a:lnTo>
                  <a:lnTo>
                    <a:pt x="300725" y="653008"/>
                  </a:lnTo>
                  <a:lnTo>
                    <a:pt x="337558" y="682846"/>
                  </a:lnTo>
                  <a:lnTo>
                    <a:pt x="372581" y="714745"/>
                  </a:lnTo>
                  <a:lnTo>
                    <a:pt x="405702" y="748613"/>
                  </a:lnTo>
                  <a:lnTo>
                    <a:pt x="436828" y="784359"/>
                  </a:lnTo>
                  <a:lnTo>
                    <a:pt x="465867" y="821891"/>
                  </a:lnTo>
                  <a:lnTo>
                    <a:pt x="492725" y="861120"/>
                  </a:lnTo>
                  <a:lnTo>
                    <a:pt x="517312" y="901952"/>
                  </a:lnTo>
                  <a:lnTo>
                    <a:pt x="539533" y="944298"/>
                  </a:lnTo>
                  <a:lnTo>
                    <a:pt x="559296" y="988064"/>
                  </a:lnTo>
                  <a:lnTo>
                    <a:pt x="576509" y="1033162"/>
                  </a:lnTo>
                  <a:lnTo>
                    <a:pt x="591080" y="1079498"/>
                  </a:lnTo>
                  <a:lnTo>
                    <a:pt x="599843" y="1114659"/>
                  </a:lnTo>
                  <a:lnTo>
                    <a:pt x="921359" y="1114659"/>
                  </a:lnTo>
                  <a:lnTo>
                    <a:pt x="969634" y="1116051"/>
                  </a:lnTo>
                  <a:lnTo>
                    <a:pt x="1017179" y="1120174"/>
                  </a:lnTo>
                  <a:lnTo>
                    <a:pt x="1063918" y="1126953"/>
                  </a:lnTo>
                  <a:lnTo>
                    <a:pt x="1109772" y="1136312"/>
                  </a:lnTo>
                  <a:lnTo>
                    <a:pt x="1154664" y="1148175"/>
                  </a:lnTo>
                  <a:lnTo>
                    <a:pt x="1198518" y="1162466"/>
                  </a:lnTo>
                  <a:lnTo>
                    <a:pt x="1241255" y="1179109"/>
                  </a:lnTo>
                  <a:lnTo>
                    <a:pt x="1282797" y="1198027"/>
                  </a:lnTo>
                  <a:lnTo>
                    <a:pt x="1323068" y="1219145"/>
                  </a:lnTo>
                  <a:lnTo>
                    <a:pt x="1361991" y="1242386"/>
                  </a:lnTo>
                  <a:lnTo>
                    <a:pt x="1399487" y="1267675"/>
                  </a:lnTo>
                  <a:lnTo>
                    <a:pt x="1435479" y="1294936"/>
                  </a:lnTo>
                  <a:lnTo>
                    <a:pt x="1469889" y="1324092"/>
                  </a:lnTo>
                  <a:lnTo>
                    <a:pt x="1502641" y="1355068"/>
                  </a:lnTo>
                  <a:lnTo>
                    <a:pt x="1533657" y="1387786"/>
                  </a:lnTo>
                  <a:lnTo>
                    <a:pt x="1562859" y="1422173"/>
                  </a:lnTo>
                  <a:lnTo>
                    <a:pt x="1590170" y="1458150"/>
                  </a:lnTo>
                  <a:lnTo>
                    <a:pt x="1615513" y="1495643"/>
                  </a:lnTo>
                  <a:lnTo>
                    <a:pt x="1638809" y="1534575"/>
                  </a:lnTo>
                  <a:lnTo>
                    <a:pt x="1659982" y="1574870"/>
                  </a:lnTo>
                  <a:lnTo>
                    <a:pt x="1674357" y="1606374"/>
                  </a:lnTo>
                  <a:close/>
                </a:path>
                <a:path w="1674494" h="1606550">
                  <a:moveTo>
                    <a:pt x="611921" y="1175522"/>
                  </a:moveTo>
                  <a:lnTo>
                    <a:pt x="660436" y="1157730"/>
                  </a:lnTo>
                  <a:lnTo>
                    <a:pt x="710303" y="1142740"/>
                  </a:lnTo>
                  <a:lnTo>
                    <a:pt x="761425" y="1130744"/>
                  </a:lnTo>
                  <a:lnTo>
                    <a:pt x="813706" y="1121937"/>
                  </a:lnTo>
                  <a:lnTo>
                    <a:pt x="867050" y="1116511"/>
                  </a:lnTo>
                  <a:lnTo>
                    <a:pt x="921359" y="1114659"/>
                  </a:lnTo>
                  <a:lnTo>
                    <a:pt x="599843" y="1114659"/>
                  </a:lnTo>
                  <a:lnTo>
                    <a:pt x="602914" y="1126982"/>
                  </a:lnTo>
                  <a:lnTo>
                    <a:pt x="611921" y="1175522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9258301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8"/>
                  </a:moveTo>
                  <a:lnTo>
                    <a:pt x="0" y="1028698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C:\Users\20912019100674\Desktop\Satellite_FHM56J-IC-WI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0772"/>
            <a:ext cx="6183022" cy="85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11"/>
          <p:cNvSpPr/>
          <p:nvPr/>
        </p:nvSpPr>
        <p:spPr>
          <a:xfrm>
            <a:off x="1055978" y="8077836"/>
            <a:ext cx="2921635" cy="1180465"/>
          </a:xfrm>
          <a:custGeom>
            <a:avLst/>
            <a:gdLst/>
            <a:ahLst/>
            <a:cxnLst/>
            <a:rect l="l" t="t" r="r" b="b"/>
            <a:pathLst>
              <a:path w="2921635" h="1180465">
                <a:moveTo>
                  <a:pt x="0" y="1180128"/>
                </a:moveTo>
                <a:lnTo>
                  <a:pt x="2921599" y="1180128"/>
                </a:lnTo>
                <a:lnTo>
                  <a:pt x="2921599" y="1167501"/>
                </a:lnTo>
                <a:lnTo>
                  <a:pt x="2919059" y="1120535"/>
                </a:lnTo>
                <a:lnTo>
                  <a:pt x="2911614" y="1075002"/>
                </a:lnTo>
                <a:lnTo>
                  <a:pt x="2899527" y="1031170"/>
                </a:lnTo>
                <a:lnTo>
                  <a:pt x="2883062" y="989306"/>
                </a:lnTo>
                <a:lnTo>
                  <a:pt x="2862482" y="949678"/>
                </a:lnTo>
                <a:lnTo>
                  <a:pt x="2838049" y="912555"/>
                </a:lnTo>
                <a:lnTo>
                  <a:pt x="2810028" y="878202"/>
                </a:lnTo>
                <a:lnTo>
                  <a:pt x="2778680" y="846889"/>
                </a:lnTo>
                <a:lnTo>
                  <a:pt x="2744270" y="818883"/>
                </a:lnTo>
                <a:lnTo>
                  <a:pt x="2707060" y="794450"/>
                </a:lnTo>
                <a:lnTo>
                  <a:pt x="2667314" y="773860"/>
                </a:lnTo>
                <a:lnTo>
                  <a:pt x="2625294" y="757380"/>
                </a:lnTo>
                <a:lnTo>
                  <a:pt x="2581265" y="745277"/>
                </a:lnTo>
                <a:lnTo>
                  <a:pt x="2535489" y="737819"/>
                </a:lnTo>
                <a:lnTo>
                  <a:pt x="2488229" y="735273"/>
                </a:lnTo>
                <a:lnTo>
                  <a:pt x="2450628" y="736897"/>
                </a:lnTo>
                <a:lnTo>
                  <a:pt x="2413850" y="741708"/>
                </a:lnTo>
                <a:lnTo>
                  <a:pt x="2377984" y="749615"/>
                </a:lnTo>
                <a:lnTo>
                  <a:pt x="2343122" y="760527"/>
                </a:lnTo>
                <a:lnTo>
                  <a:pt x="2354063" y="719201"/>
                </a:lnTo>
                <a:lnTo>
                  <a:pt x="2361991" y="676874"/>
                </a:lnTo>
                <a:lnTo>
                  <a:pt x="2366815" y="633636"/>
                </a:lnTo>
                <a:lnTo>
                  <a:pt x="2368443" y="589578"/>
                </a:lnTo>
                <a:lnTo>
                  <a:pt x="2366475" y="541255"/>
                </a:lnTo>
                <a:lnTo>
                  <a:pt x="2360672" y="494001"/>
                </a:lnTo>
                <a:lnTo>
                  <a:pt x="2351187" y="447970"/>
                </a:lnTo>
                <a:lnTo>
                  <a:pt x="2338175" y="403314"/>
                </a:lnTo>
                <a:lnTo>
                  <a:pt x="2321789" y="360185"/>
                </a:lnTo>
                <a:lnTo>
                  <a:pt x="2302181" y="318734"/>
                </a:lnTo>
                <a:lnTo>
                  <a:pt x="2279506" y="279115"/>
                </a:lnTo>
                <a:lnTo>
                  <a:pt x="2253916" y="241480"/>
                </a:lnTo>
                <a:lnTo>
                  <a:pt x="2225566" y="205981"/>
                </a:lnTo>
                <a:lnTo>
                  <a:pt x="2194608" y="172769"/>
                </a:lnTo>
                <a:lnTo>
                  <a:pt x="2161196" y="141998"/>
                </a:lnTo>
                <a:lnTo>
                  <a:pt x="2125483" y="113820"/>
                </a:lnTo>
                <a:lnTo>
                  <a:pt x="2087622" y="88387"/>
                </a:lnTo>
                <a:lnTo>
                  <a:pt x="2047768" y="65851"/>
                </a:lnTo>
                <a:lnTo>
                  <a:pt x="2006073" y="46364"/>
                </a:lnTo>
                <a:lnTo>
                  <a:pt x="1962691" y="30079"/>
                </a:lnTo>
                <a:lnTo>
                  <a:pt x="1917775" y="17147"/>
                </a:lnTo>
                <a:lnTo>
                  <a:pt x="1871479" y="7722"/>
                </a:lnTo>
                <a:lnTo>
                  <a:pt x="1823955" y="1956"/>
                </a:lnTo>
                <a:lnTo>
                  <a:pt x="1775358" y="0"/>
                </a:lnTo>
                <a:lnTo>
                  <a:pt x="1726201" y="2008"/>
                </a:lnTo>
                <a:lnTo>
                  <a:pt x="1678166" y="7926"/>
                </a:lnTo>
                <a:lnTo>
                  <a:pt x="1631407" y="17594"/>
                </a:lnTo>
                <a:lnTo>
                  <a:pt x="1586080" y="30855"/>
                </a:lnTo>
                <a:lnTo>
                  <a:pt x="1542337" y="47548"/>
                </a:lnTo>
                <a:lnTo>
                  <a:pt x="1500334" y="67514"/>
                </a:lnTo>
                <a:lnTo>
                  <a:pt x="1460225" y="90594"/>
                </a:lnTo>
                <a:lnTo>
                  <a:pt x="1422163" y="116630"/>
                </a:lnTo>
                <a:lnTo>
                  <a:pt x="1386304" y="145461"/>
                </a:lnTo>
                <a:lnTo>
                  <a:pt x="1352801" y="176929"/>
                </a:lnTo>
                <a:lnTo>
                  <a:pt x="1321809" y="210874"/>
                </a:lnTo>
                <a:lnTo>
                  <a:pt x="1293482" y="247138"/>
                </a:lnTo>
                <a:lnTo>
                  <a:pt x="1267974" y="285562"/>
                </a:lnTo>
                <a:lnTo>
                  <a:pt x="1242806" y="280462"/>
                </a:lnTo>
                <a:lnTo>
                  <a:pt x="1217089" y="276820"/>
                </a:lnTo>
                <a:lnTo>
                  <a:pt x="1191008" y="274634"/>
                </a:lnTo>
                <a:lnTo>
                  <a:pt x="1164744" y="273906"/>
                </a:lnTo>
                <a:lnTo>
                  <a:pt x="1116767" y="276322"/>
                </a:lnTo>
                <a:lnTo>
                  <a:pt x="1070053" y="283448"/>
                </a:lnTo>
                <a:lnTo>
                  <a:pt x="1024928" y="295096"/>
                </a:lnTo>
                <a:lnTo>
                  <a:pt x="981719" y="311079"/>
                </a:lnTo>
                <a:lnTo>
                  <a:pt x="940755" y="331213"/>
                </a:lnTo>
                <a:lnTo>
                  <a:pt x="899259" y="356950"/>
                </a:lnTo>
                <a:lnTo>
                  <a:pt x="860866" y="386755"/>
                </a:lnTo>
                <a:lnTo>
                  <a:pt x="825874" y="420325"/>
                </a:lnTo>
                <a:lnTo>
                  <a:pt x="794581" y="457357"/>
                </a:lnTo>
                <a:lnTo>
                  <a:pt x="767285" y="497548"/>
                </a:lnTo>
                <a:lnTo>
                  <a:pt x="744283" y="540594"/>
                </a:lnTo>
                <a:lnTo>
                  <a:pt x="725874" y="586192"/>
                </a:lnTo>
                <a:lnTo>
                  <a:pt x="712356" y="634040"/>
                </a:lnTo>
                <a:lnTo>
                  <a:pt x="704026" y="683835"/>
                </a:lnTo>
                <a:lnTo>
                  <a:pt x="701183" y="735273"/>
                </a:lnTo>
                <a:lnTo>
                  <a:pt x="701914" y="761468"/>
                </a:lnTo>
                <a:lnTo>
                  <a:pt x="704105" y="787480"/>
                </a:lnTo>
                <a:lnTo>
                  <a:pt x="707757" y="813129"/>
                </a:lnTo>
                <a:lnTo>
                  <a:pt x="712870" y="838231"/>
                </a:lnTo>
                <a:lnTo>
                  <a:pt x="673158" y="808345"/>
                </a:lnTo>
                <a:lnTo>
                  <a:pt x="630199" y="783047"/>
                </a:lnTo>
                <a:lnTo>
                  <a:pt x="584319" y="762712"/>
                </a:lnTo>
                <a:lnTo>
                  <a:pt x="535842" y="747720"/>
                </a:lnTo>
                <a:lnTo>
                  <a:pt x="485093" y="738448"/>
                </a:lnTo>
                <a:lnTo>
                  <a:pt x="432396" y="735273"/>
                </a:lnTo>
                <a:lnTo>
                  <a:pt x="385318" y="737988"/>
                </a:lnTo>
                <a:lnTo>
                  <a:pt x="339700" y="745569"/>
                </a:lnTo>
                <a:lnTo>
                  <a:pt x="295806" y="757753"/>
                </a:lnTo>
                <a:lnTo>
                  <a:pt x="253901" y="774278"/>
                </a:lnTo>
                <a:lnTo>
                  <a:pt x="214250" y="794882"/>
                </a:lnTo>
                <a:lnTo>
                  <a:pt x="177118" y="819302"/>
                </a:lnTo>
                <a:lnTo>
                  <a:pt x="142771" y="847276"/>
                </a:lnTo>
                <a:lnTo>
                  <a:pt x="111472" y="878541"/>
                </a:lnTo>
                <a:lnTo>
                  <a:pt x="83487" y="912834"/>
                </a:lnTo>
                <a:lnTo>
                  <a:pt x="59081" y="949894"/>
                </a:lnTo>
                <a:lnTo>
                  <a:pt x="38518" y="989458"/>
                </a:lnTo>
                <a:lnTo>
                  <a:pt x="22063" y="1031263"/>
                </a:lnTo>
                <a:lnTo>
                  <a:pt x="9982" y="1075047"/>
                </a:lnTo>
                <a:lnTo>
                  <a:pt x="2539" y="1120547"/>
                </a:lnTo>
                <a:lnTo>
                  <a:pt x="0" y="1167501"/>
                </a:lnTo>
                <a:lnTo>
                  <a:pt x="0" y="118012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/>
          <p:cNvSpPr/>
          <p:nvPr/>
        </p:nvSpPr>
        <p:spPr>
          <a:xfrm>
            <a:off x="2325899" y="8077836"/>
            <a:ext cx="1652270" cy="1181100"/>
          </a:xfrm>
          <a:custGeom>
            <a:avLst/>
            <a:gdLst/>
            <a:ahLst/>
            <a:cxnLst/>
            <a:rect l="l" t="t" r="r" b="b"/>
            <a:pathLst>
              <a:path w="1652269" h="1181100">
                <a:moveTo>
                  <a:pt x="966075" y="1181099"/>
                </a:moveTo>
                <a:lnTo>
                  <a:pt x="1651677" y="1181099"/>
                </a:lnTo>
                <a:lnTo>
                  <a:pt x="1651677" y="1168472"/>
                </a:lnTo>
                <a:lnTo>
                  <a:pt x="1649137" y="1121506"/>
                </a:lnTo>
                <a:lnTo>
                  <a:pt x="1641692" y="1075973"/>
                </a:lnTo>
                <a:lnTo>
                  <a:pt x="1629606" y="1032141"/>
                </a:lnTo>
                <a:lnTo>
                  <a:pt x="1613140" y="990277"/>
                </a:lnTo>
                <a:lnTo>
                  <a:pt x="1592560" y="950650"/>
                </a:lnTo>
                <a:lnTo>
                  <a:pt x="1568127" y="913526"/>
                </a:lnTo>
                <a:lnTo>
                  <a:pt x="1540106" y="879174"/>
                </a:lnTo>
                <a:lnTo>
                  <a:pt x="1508758" y="847860"/>
                </a:lnTo>
                <a:lnTo>
                  <a:pt x="1474348" y="819854"/>
                </a:lnTo>
                <a:lnTo>
                  <a:pt x="1437138" y="795422"/>
                </a:lnTo>
                <a:lnTo>
                  <a:pt x="1397392" y="774831"/>
                </a:lnTo>
                <a:lnTo>
                  <a:pt x="1355373" y="758351"/>
                </a:lnTo>
                <a:lnTo>
                  <a:pt x="1311343" y="746248"/>
                </a:lnTo>
                <a:lnTo>
                  <a:pt x="1265567" y="738790"/>
                </a:lnTo>
                <a:lnTo>
                  <a:pt x="1218307" y="736244"/>
                </a:lnTo>
                <a:lnTo>
                  <a:pt x="1180706" y="737868"/>
                </a:lnTo>
                <a:lnTo>
                  <a:pt x="1143928" y="742679"/>
                </a:lnTo>
                <a:lnTo>
                  <a:pt x="1108062" y="750586"/>
                </a:lnTo>
                <a:lnTo>
                  <a:pt x="1073201" y="761498"/>
                </a:lnTo>
                <a:lnTo>
                  <a:pt x="1084141" y="720172"/>
                </a:lnTo>
                <a:lnTo>
                  <a:pt x="1092069" y="677845"/>
                </a:lnTo>
                <a:lnTo>
                  <a:pt x="1096893" y="634607"/>
                </a:lnTo>
                <a:lnTo>
                  <a:pt x="1098521" y="590549"/>
                </a:lnTo>
                <a:lnTo>
                  <a:pt x="1096553" y="542087"/>
                </a:lnTo>
                <a:lnTo>
                  <a:pt x="1090750" y="494709"/>
                </a:lnTo>
                <a:lnTo>
                  <a:pt x="1081265" y="448567"/>
                </a:lnTo>
                <a:lnTo>
                  <a:pt x="1068253" y="403811"/>
                </a:lnTo>
                <a:lnTo>
                  <a:pt x="1051867" y="360594"/>
                </a:lnTo>
                <a:lnTo>
                  <a:pt x="1032259" y="319067"/>
                </a:lnTo>
                <a:lnTo>
                  <a:pt x="1009584" y="279382"/>
                </a:lnTo>
                <a:lnTo>
                  <a:pt x="983994" y="241690"/>
                </a:lnTo>
                <a:lnTo>
                  <a:pt x="955644" y="206142"/>
                </a:lnTo>
                <a:lnTo>
                  <a:pt x="924686" y="172891"/>
                </a:lnTo>
                <a:lnTo>
                  <a:pt x="891274" y="142087"/>
                </a:lnTo>
                <a:lnTo>
                  <a:pt x="855561" y="113882"/>
                </a:lnTo>
                <a:lnTo>
                  <a:pt x="817701" y="88429"/>
                </a:lnTo>
                <a:lnTo>
                  <a:pt x="777846" y="65877"/>
                </a:lnTo>
                <a:lnTo>
                  <a:pt x="736151" y="46379"/>
                </a:lnTo>
                <a:lnTo>
                  <a:pt x="692769" y="30086"/>
                </a:lnTo>
                <a:lnTo>
                  <a:pt x="647853" y="17151"/>
                </a:lnTo>
                <a:lnTo>
                  <a:pt x="601557" y="7723"/>
                </a:lnTo>
                <a:lnTo>
                  <a:pt x="554034" y="1956"/>
                </a:lnTo>
                <a:lnTo>
                  <a:pt x="505436" y="0"/>
                </a:lnTo>
                <a:lnTo>
                  <a:pt x="452455" y="2334"/>
                </a:lnTo>
                <a:lnTo>
                  <a:pt x="400773" y="9209"/>
                </a:lnTo>
                <a:lnTo>
                  <a:pt x="350592" y="20427"/>
                </a:lnTo>
                <a:lnTo>
                  <a:pt x="302115" y="35794"/>
                </a:lnTo>
                <a:lnTo>
                  <a:pt x="255545" y="55113"/>
                </a:lnTo>
                <a:lnTo>
                  <a:pt x="211085" y="78189"/>
                </a:lnTo>
                <a:lnTo>
                  <a:pt x="168938" y="104827"/>
                </a:lnTo>
                <a:lnTo>
                  <a:pt x="129307" y="134830"/>
                </a:lnTo>
                <a:lnTo>
                  <a:pt x="92395" y="168004"/>
                </a:lnTo>
                <a:lnTo>
                  <a:pt x="58404" y="204152"/>
                </a:lnTo>
                <a:lnTo>
                  <a:pt x="27538" y="243080"/>
                </a:lnTo>
                <a:lnTo>
                  <a:pt x="0" y="284590"/>
                </a:lnTo>
                <a:lnTo>
                  <a:pt x="47297" y="298771"/>
                </a:lnTo>
                <a:lnTo>
                  <a:pt x="92302" y="317800"/>
                </a:lnTo>
                <a:lnTo>
                  <a:pt x="134705" y="341369"/>
                </a:lnTo>
                <a:lnTo>
                  <a:pt x="174192" y="369171"/>
                </a:lnTo>
                <a:lnTo>
                  <a:pt x="210453" y="400902"/>
                </a:lnTo>
                <a:lnTo>
                  <a:pt x="243175" y="436253"/>
                </a:lnTo>
                <a:lnTo>
                  <a:pt x="272047" y="474919"/>
                </a:lnTo>
                <a:lnTo>
                  <a:pt x="296757" y="516593"/>
                </a:lnTo>
                <a:lnTo>
                  <a:pt x="316994" y="560968"/>
                </a:lnTo>
                <a:lnTo>
                  <a:pt x="332446" y="607739"/>
                </a:lnTo>
                <a:lnTo>
                  <a:pt x="342801" y="656598"/>
                </a:lnTo>
                <a:lnTo>
                  <a:pt x="383855" y="642271"/>
                </a:lnTo>
                <a:lnTo>
                  <a:pt x="426553" y="631587"/>
                </a:lnTo>
                <a:lnTo>
                  <a:pt x="470712" y="624909"/>
                </a:lnTo>
                <a:lnTo>
                  <a:pt x="516149" y="622602"/>
                </a:lnTo>
                <a:lnTo>
                  <a:pt x="563209" y="624966"/>
                </a:lnTo>
                <a:lnTo>
                  <a:pt x="608919" y="631906"/>
                </a:lnTo>
                <a:lnTo>
                  <a:pt x="653045" y="643193"/>
                </a:lnTo>
                <a:lnTo>
                  <a:pt x="695355" y="658601"/>
                </a:lnTo>
                <a:lnTo>
                  <a:pt x="735617" y="677902"/>
                </a:lnTo>
                <a:lnTo>
                  <a:pt x="773598" y="700868"/>
                </a:lnTo>
                <a:lnTo>
                  <a:pt x="809065" y="727271"/>
                </a:lnTo>
                <a:lnTo>
                  <a:pt x="841785" y="756884"/>
                </a:lnTo>
                <a:lnTo>
                  <a:pt x="871528" y="789480"/>
                </a:lnTo>
                <a:lnTo>
                  <a:pt x="898059" y="824830"/>
                </a:lnTo>
                <a:lnTo>
                  <a:pt x="921146" y="862707"/>
                </a:lnTo>
                <a:lnTo>
                  <a:pt x="940557" y="902883"/>
                </a:lnTo>
                <a:lnTo>
                  <a:pt x="956059" y="945131"/>
                </a:lnTo>
                <a:lnTo>
                  <a:pt x="967420" y="989222"/>
                </a:lnTo>
                <a:lnTo>
                  <a:pt x="974407" y="1034930"/>
                </a:lnTo>
                <a:lnTo>
                  <a:pt x="976788" y="1082027"/>
                </a:lnTo>
                <a:lnTo>
                  <a:pt x="976073" y="1107341"/>
                </a:lnTo>
                <a:lnTo>
                  <a:pt x="973988" y="1132292"/>
                </a:lnTo>
                <a:lnTo>
                  <a:pt x="970625" y="1156878"/>
                </a:lnTo>
                <a:lnTo>
                  <a:pt x="966075" y="118109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332345" y="1030287"/>
            <a:ext cx="1528445" cy="1528445"/>
          </a:xfrm>
          <a:custGeom>
            <a:avLst/>
            <a:gdLst/>
            <a:ahLst/>
            <a:cxnLst/>
            <a:rect l="l" t="t" r="r" b="b"/>
            <a:pathLst>
              <a:path w="1528445" h="1528445">
                <a:moveTo>
                  <a:pt x="1100137" y="1527968"/>
                </a:moveTo>
                <a:lnTo>
                  <a:pt x="1094416" y="1464948"/>
                </a:lnTo>
                <a:lnTo>
                  <a:pt x="1054321" y="1298796"/>
                </a:lnTo>
                <a:lnTo>
                  <a:pt x="945456" y="1063873"/>
                </a:lnTo>
                <a:lnTo>
                  <a:pt x="733424" y="794543"/>
                </a:lnTo>
                <a:lnTo>
                  <a:pt x="464094" y="582512"/>
                </a:lnTo>
                <a:lnTo>
                  <a:pt x="229172" y="473647"/>
                </a:lnTo>
                <a:lnTo>
                  <a:pt x="63020" y="433552"/>
                </a:lnTo>
                <a:lnTo>
                  <a:pt x="0" y="427831"/>
                </a:lnTo>
                <a:lnTo>
                  <a:pt x="488949" y="0"/>
                </a:lnTo>
                <a:lnTo>
                  <a:pt x="1466849" y="61118"/>
                </a:lnTo>
                <a:lnTo>
                  <a:pt x="1527968" y="1039018"/>
                </a:lnTo>
                <a:lnTo>
                  <a:pt x="1100137" y="152796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/>
          <p:cNvSpPr/>
          <p:nvPr/>
        </p:nvSpPr>
        <p:spPr>
          <a:xfrm>
            <a:off x="330686" y="1714025"/>
            <a:ext cx="857885" cy="844550"/>
          </a:xfrm>
          <a:custGeom>
            <a:avLst/>
            <a:gdLst/>
            <a:ahLst/>
            <a:cxnLst/>
            <a:rect l="l" t="t" r="r" b="b"/>
            <a:pathLst>
              <a:path w="857884" h="844550">
                <a:moveTo>
                  <a:pt x="857313" y="0"/>
                </a:moveTo>
                <a:lnTo>
                  <a:pt x="777836" y="901"/>
                </a:lnTo>
                <a:lnTo>
                  <a:pt x="589114" y="16725"/>
                </a:lnTo>
                <a:lnTo>
                  <a:pt x="365785" y="67170"/>
                </a:lnTo>
                <a:lnTo>
                  <a:pt x="182448" y="171932"/>
                </a:lnTo>
                <a:lnTo>
                  <a:pt x="76034" y="354876"/>
                </a:lnTo>
                <a:lnTo>
                  <a:pt x="21983" y="577329"/>
                </a:lnTo>
                <a:lnTo>
                  <a:pt x="2540" y="765149"/>
                </a:lnTo>
                <a:lnTo>
                  <a:pt x="0" y="844232"/>
                </a:lnTo>
                <a:lnTo>
                  <a:pt x="79514" y="841375"/>
                </a:lnTo>
                <a:lnTo>
                  <a:pt x="268185" y="821321"/>
                </a:lnTo>
                <a:lnTo>
                  <a:pt x="491248" y="766876"/>
                </a:lnTo>
                <a:lnTo>
                  <a:pt x="673900" y="660882"/>
                </a:lnTo>
                <a:lnTo>
                  <a:pt x="779907" y="480263"/>
                </a:lnTo>
                <a:lnTo>
                  <a:pt x="834364" y="261683"/>
                </a:lnTo>
                <a:lnTo>
                  <a:pt x="854443" y="77482"/>
                </a:lnTo>
                <a:lnTo>
                  <a:pt x="857313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/>
          <p:cNvSpPr/>
          <p:nvPr/>
        </p:nvSpPr>
        <p:spPr>
          <a:xfrm>
            <a:off x="809296" y="419100"/>
            <a:ext cx="1662430" cy="1662430"/>
          </a:xfrm>
          <a:custGeom>
            <a:avLst/>
            <a:gdLst/>
            <a:ahLst/>
            <a:cxnLst/>
            <a:rect l="l" t="t" r="r" b="b"/>
            <a:pathLst>
              <a:path w="1662430" h="1662430">
                <a:moveTo>
                  <a:pt x="355610" y="1662143"/>
                </a:moveTo>
                <a:lnTo>
                  <a:pt x="313003" y="1661524"/>
                </a:lnTo>
                <a:lnTo>
                  <a:pt x="272518" y="1658783"/>
                </a:lnTo>
                <a:lnTo>
                  <a:pt x="234447" y="1654026"/>
                </a:lnTo>
                <a:lnTo>
                  <a:pt x="166714" y="1638887"/>
                </a:lnTo>
                <a:lnTo>
                  <a:pt x="112139" y="1616958"/>
                </a:lnTo>
                <a:lnTo>
                  <a:pt x="73055" y="1589087"/>
                </a:lnTo>
                <a:lnTo>
                  <a:pt x="45184" y="1550003"/>
                </a:lnTo>
                <a:lnTo>
                  <a:pt x="23255" y="1495428"/>
                </a:lnTo>
                <a:lnTo>
                  <a:pt x="8117" y="1427695"/>
                </a:lnTo>
                <a:lnTo>
                  <a:pt x="3360" y="1389624"/>
                </a:lnTo>
                <a:lnTo>
                  <a:pt x="618" y="1349139"/>
                </a:lnTo>
                <a:lnTo>
                  <a:pt x="0" y="1306532"/>
                </a:lnTo>
                <a:lnTo>
                  <a:pt x="1609" y="1262094"/>
                </a:lnTo>
                <a:lnTo>
                  <a:pt x="5553" y="1216118"/>
                </a:lnTo>
                <a:lnTo>
                  <a:pt x="11937" y="1168895"/>
                </a:lnTo>
                <a:lnTo>
                  <a:pt x="20868" y="1120718"/>
                </a:lnTo>
                <a:lnTo>
                  <a:pt x="32451" y="1071877"/>
                </a:lnTo>
                <a:lnTo>
                  <a:pt x="46794" y="1022664"/>
                </a:lnTo>
                <a:lnTo>
                  <a:pt x="64001" y="973372"/>
                </a:lnTo>
                <a:lnTo>
                  <a:pt x="84179" y="924292"/>
                </a:lnTo>
                <a:lnTo>
                  <a:pt x="107435" y="875717"/>
                </a:lnTo>
                <a:lnTo>
                  <a:pt x="133874" y="827937"/>
                </a:lnTo>
                <a:lnTo>
                  <a:pt x="163602" y="781244"/>
                </a:lnTo>
                <a:lnTo>
                  <a:pt x="196725" y="735931"/>
                </a:lnTo>
                <a:lnTo>
                  <a:pt x="233351" y="692290"/>
                </a:lnTo>
                <a:lnTo>
                  <a:pt x="273584" y="650611"/>
                </a:lnTo>
                <a:lnTo>
                  <a:pt x="317530" y="611187"/>
                </a:lnTo>
                <a:lnTo>
                  <a:pt x="837040" y="257844"/>
                </a:lnTo>
                <a:lnTo>
                  <a:pt x="1264871" y="76398"/>
                </a:lnTo>
                <a:lnTo>
                  <a:pt x="1555185" y="9549"/>
                </a:lnTo>
                <a:lnTo>
                  <a:pt x="1662143" y="0"/>
                </a:lnTo>
                <a:lnTo>
                  <a:pt x="1652593" y="106957"/>
                </a:lnTo>
                <a:lnTo>
                  <a:pt x="1585744" y="397271"/>
                </a:lnTo>
                <a:lnTo>
                  <a:pt x="1404298" y="825103"/>
                </a:lnTo>
                <a:lnTo>
                  <a:pt x="1050955" y="1344612"/>
                </a:lnTo>
                <a:lnTo>
                  <a:pt x="1011532" y="1388559"/>
                </a:lnTo>
                <a:lnTo>
                  <a:pt x="969853" y="1428792"/>
                </a:lnTo>
                <a:lnTo>
                  <a:pt x="926211" y="1465417"/>
                </a:lnTo>
                <a:lnTo>
                  <a:pt x="880898" y="1498541"/>
                </a:lnTo>
                <a:lnTo>
                  <a:pt x="834206" y="1528269"/>
                </a:lnTo>
                <a:lnTo>
                  <a:pt x="786426" y="1554708"/>
                </a:lnTo>
                <a:lnTo>
                  <a:pt x="737850" y="1577963"/>
                </a:lnTo>
                <a:lnTo>
                  <a:pt x="688770" y="1598141"/>
                </a:lnTo>
                <a:lnTo>
                  <a:pt x="639478" y="1615349"/>
                </a:lnTo>
                <a:lnTo>
                  <a:pt x="590266" y="1629691"/>
                </a:lnTo>
                <a:lnTo>
                  <a:pt x="541425" y="1641275"/>
                </a:lnTo>
                <a:lnTo>
                  <a:pt x="493247" y="1650206"/>
                </a:lnTo>
                <a:lnTo>
                  <a:pt x="446024" y="1656590"/>
                </a:lnTo>
                <a:lnTo>
                  <a:pt x="400048" y="1660534"/>
                </a:lnTo>
                <a:lnTo>
                  <a:pt x="355610" y="1662143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1698838" y="724693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60" h="467359">
                <a:moveTo>
                  <a:pt x="322829" y="466947"/>
                </a:moveTo>
                <a:lnTo>
                  <a:pt x="332084" y="443404"/>
                </a:lnTo>
                <a:lnTo>
                  <a:pt x="338979" y="418778"/>
                </a:lnTo>
                <a:lnTo>
                  <a:pt x="343284" y="393177"/>
                </a:lnTo>
                <a:lnTo>
                  <a:pt x="344770" y="366712"/>
                </a:lnTo>
                <a:lnTo>
                  <a:pt x="339803" y="317444"/>
                </a:lnTo>
                <a:lnTo>
                  <a:pt x="325557" y="271555"/>
                </a:lnTo>
                <a:lnTo>
                  <a:pt x="303016" y="230027"/>
                </a:lnTo>
                <a:lnTo>
                  <a:pt x="273162" y="193845"/>
                </a:lnTo>
                <a:lnTo>
                  <a:pt x="236980" y="163992"/>
                </a:lnTo>
                <a:lnTo>
                  <a:pt x="195453" y="141450"/>
                </a:lnTo>
                <a:lnTo>
                  <a:pt x="149563" y="127204"/>
                </a:lnTo>
                <a:lnTo>
                  <a:pt x="100295" y="122237"/>
                </a:lnTo>
                <a:lnTo>
                  <a:pt x="73829" y="123724"/>
                </a:lnTo>
                <a:lnTo>
                  <a:pt x="48222" y="128036"/>
                </a:lnTo>
                <a:lnTo>
                  <a:pt x="23578" y="134949"/>
                </a:lnTo>
                <a:lnTo>
                  <a:pt x="0" y="144240"/>
                </a:lnTo>
                <a:lnTo>
                  <a:pt x="22922" y="104078"/>
                </a:lnTo>
                <a:lnTo>
                  <a:pt x="52709" y="69113"/>
                </a:lnTo>
                <a:lnTo>
                  <a:pt x="88461" y="40284"/>
                </a:lnTo>
                <a:lnTo>
                  <a:pt x="129282" y="18530"/>
                </a:lnTo>
                <a:lnTo>
                  <a:pt x="174271" y="4789"/>
                </a:lnTo>
                <a:lnTo>
                  <a:pt x="222533" y="0"/>
                </a:lnTo>
                <a:lnTo>
                  <a:pt x="271801" y="4967"/>
                </a:lnTo>
                <a:lnTo>
                  <a:pt x="317690" y="19213"/>
                </a:lnTo>
                <a:lnTo>
                  <a:pt x="359217" y="41754"/>
                </a:lnTo>
                <a:lnTo>
                  <a:pt x="395400" y="71608"/>
                </a:lnTo>
                <a:lnTo>
                  <a:pt x="425253" y="107790"/>
                </a:lnTo>
                <a:lnTo>
                  <a:pt x="447795" y="149317"/>
                </a:lnTo>
                <a:lnTo>
                  <a:pt x="462041" y="195207"/>
                </a:lnTo>
                <a:lnTo>
                  <a:pt x="467008" y="244474"/>
                </a:lnTo>
                <a:lnTo>
                  <a:pt x="462223" y="292736"/>
                </a:lnTo>
                <a:lnTo>
                  <a:pt x="448493" y="337724"/>
                </a:lnTo>
                <a:lnTo>
                  <a:pt x="426754" y="378538"/>
                </a:lnTo>
                <a:lnTo>
                  <a:pt x="397939" y="414280"/>
                </a:lnTo>
                <a:lnTo>
                  <a:pt x="362986" y="444050"/>
                </a:lnTo>
                <a:lnTo>
                  <a:pt x="322829" y="466947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760176" y="1209369"/>
            <a:ext cx="921385" cy="921385"/>
          </a:xfrm>
          <a:custGeom>
            <a:avLst/>
            <a:gdLst/>
            <a:ahLst/>
            <a:cxnLst/>
            <a:rect l="l" t="t" r="r" b="b"/>
            <a:pathLst>
              <a:path w="921385" h="921385">
                <a:moveTo>
                  <a:pt x="0" y="921055"/>
                </a:moveTo>
                <a:lnTo>
                  <a:pt x="955" y="881901"/>
                </a:lnTo>
                <a:lnTo>
                  <a:pt x="7639" y="791178"/>
                </a:lnTo>
                <a:lnTo>
                  <a:pt x="25784" y="688995"/>
                </a:lnTo>
                <a:lnTo>
                  <a:pt x="61118" y="615461"/>
                </a:lnTo>
                <a:lnTo>
                  <a:pt x="93447" y="586074"/>
                </a:lnTo>
                <a:lnTo>
                  <a:pt x="153054" y="534924"/>
                </a:lnTo>
                <a:lnTo>
                  <a:pt x="191192" y="502909"/>
                </a:lnTo>
                <a:lnTo>
                  <a:pt x="233877" y="467519"/>
                </a:lnTo>
                <a:lnTo>
                  <a:pt x="329854" y="389370"/>
                </a:lnTo>
                <a:lnTo>
                  <a:pt x="381631" y="347987"/>
                </a:lnTo>
                <a:lnTo>
                  <a:pt x="434923" y="305985"/>
                </a:lnTo>
                <a:lnTo>
                  <a:pt x="488972" y="264051"/>
                </a:lnTo>
                <a:lnTo>
                  <a:pt x="543021" y="222875"/>
                </a:lnTo>
                <a:lnTo>
                  <a:pt x="596312" y="183145"/>
                </a:lnTo>
                <a:lnTo>
                  <a:pt x="648087" y="145549"/>
                </a:lnTo>
                <a:lnTo>
                  <a:pt x="697588" y="110777"/>
                </a:lnTo>
                <a:lnTo>
                  <a:pt x="744058" y="79516"/>
                </a:lnTo>
                <a:lnTo>
                  <a:pt x="786739" y="52457"/>
                </a:lnTo>
                <a:lnTo>
                  <a:pt x="824872" y="30287"/>
                </a:lnTo>
                <a:lnTo>
                  <a:pt x="884467" y="3369"/>
                </a:lnTo>
                <a:lnTo>
                  <a:pt x="904413" y="0"/>
                </a:lnTo>
                <a:lnTo>
                  <a:pt x="916781" y="4274"/>
                </a:lnTo>
                <a:lnTo>
                  <a:pt x="921055" y="16642"/>
                </a:lnTo>
                <a:lnTo>
                  <a:pt x="917684" y="36587"/>
                </a:lnTo>
                <a:lnTo>
                  <a:pt x="890763" y="96182"/>
                </a:lnTo>
                <a:lnTo>
                  <a:pt x="868590" y="134316"/>
                </a:lnTo>
                <a:lnTo>
                  <a:pt x="841527" y="176996"/>
                </a:lnTo>
                <a:lnTo>
                  <a:pt x="810263" y="223466"/>
                </a:lnTo>
                <a:lnTo>
                  <a:pt x="775487" y="272967"/>
                </a:lnTo>
                <a:lnTo>
                  <a:pt x="737888" y="324742"/>
                </a:lnTo>
                <a:lnTo>
                  <a:pt x="698153" y="378033"/>
                </a:lnTo>
                <a:lnTo>
                  <a:pt x="656973" y="432082"/>
                </a:lnTo>
                <a:lnTo>
                  <a:pt x="615035" y="486132"/>
                </a:lnTo>
                <a:lnTo>
                  <a:pt x="573028" y="539424"/>
                </a:lnTo>
                <a:lnTo>
                  <a:pt x="531642" y="591200"/>
                </a:lnTo>
                <a:lnTo>
                  <a:pt x="491565" y="640704"/>
                </a:lnTo>
                <a:lnTo>
                  <a:pt x="453486" y="687178"/>
                </a:lnTo>
                <a:lnTo>
                  <a:pt x="418093" y="729862"/>
                </a:lnTo>
                <a:lnTo>
                  <a:pt x="386075" y="768001"/>
                </a:lnTo>
                <a:lnTo>
                  <a:pt x="358121" y="800835"/>
                </a:lnTo>
                <a:lnTo>
                  <a:pt x="317161" y="847561"/>
                </a:lnTo>
                <a:lnTo>
                  <a:pt x="232008" y="895271"/>
                </a:lnTo>
                <a:lnTo>
                  <a:pt x="129846" y="913415"/>
                </a:lnTo>
                <a:lnTo>
                  <a:pt x="39144" y="920100"/>
                </a:lnTo>
                <a:lnTo>
                  <a:pt x="0" y="921055"/>
                </a:lnTo>
                <a:close/>
              </a:path>
              <a:path w="921385" h="921385">
                <a:moveTo>
                  <a:pt x="0" y="921055"/>
                </a:move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62100"/>
            <a:ext cx="18288000" cy="8724900"/>
            <a:chOff x="0" y="1562100"/>
            <a:chExt cx="18288000" cy="872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8723" y="1562100"/>
              <a:ext cx="7819275" cy="8712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0846" y="8340402"/>
              <a:ext cx="2921635" cy="1180465"/>
            </a:xfrm>
            <a:custGeom>
              <a:avLst/>
              <a:gdLst/>
              <a:ahLst/>
              <a:cxnLst/>
              <a:rect l="l" t="t" r="r" b="b"/>
              <a:pathLst>
                <a:path w="2921635" h="1180465">
                  <a:moveTo>
                    <a:pt x="0" y="1180128"/>
                  </a:moveTo>
                  <a:lnTo>
                    <a:pt x="2921599" y="1180128"/>
                  </a:lnTo>
                  <a:lnTo>
                    <a:pt x="2921599" y="1167501"/>
                  </a:lnTo>
                  <a:lnTo>
                    <a:pt x="2919059" y="1120535"/>
                  </a:lnTo>
                  <a:lnTo>
                    <a:pt x="2911614" y="1075002"/>
                  </a:lnTo>
                  <a:lnTo>
                    <a:pt x="2899527" y="1031170"/>
                  </a:lnTo>
                  <a:lnTo>
                    <a:pt x="2883062" y="989306"/>
                  </a:lnTo>
                  <a:lnTo>
                    <a:pt x="2862482" y="949678"/>
                  </a:lnTo>
                  <a:lnTo>
                    <a:pt x="2838049" y="912555"/>
                  </a:lnTo>
                  <a:lnTo>
                    <a:pt x="2810028" y="878202"/>
                  </a:lnTo>
                  <a:lnTo>
                    <a:pt x="2778680" y="846889"/>
                  </a:lnTo>
                  <a:lnTo>
                    <a:pt x="2744270" y="818883"/>
                  </a:lnTo>
                  <a:lnTo>
                    <a:pt x="2707060" y="794450"/>
                  </a:lnTo>
                  <a:lnTo>
                    <a:pt x="2667314" y="773860"/>
                  </a:lnTo>
                  <a:lnTo>
                    <a:pt x="2625294" y="757380"/>
                  </a:lnTo>
                  <a:lnTo>
                    <a:pt x="2581265" y="745277"/>
                  </a:lnTo>
                  <a:lnTo>
                    <a:pt x="2535489" y="737819"/>
                  </a:lnTo>
                  <a:lnTo>
                    <a:pt x="2488229" y="735273"/>
                  </a:lnTo>
                  <a:lnTo>
                    <a:pt x="2450628" y="736897"/>
                  </a:lnTo>
                  <a:lnTo>
                    <a:pt x="2413850" y="741708"/>
                  </a:lnTo>
                  <a:lnTo>
                    <a:pt x="2377984" y="749615"/>
                  </a:lnTo>
                  <a:lnTo>
                    <a:pt x="2343122" y="760527"/>
                  </a:lnTo>
                  <a:lnTo>
                    <a:pt x="2354063" y="719201"/>
                  </a:lnTo>
                  <a:lnTo>
                    <a:pt x="2361991" y="676874"/>
                  </a:lnTo>
                  <a:lnTo>
                    <a:pt x="2366815" y="633636"/>
                  </a:lnTo>
                  <a:lnTo>
                    <a:pt x="2368443" y="589578"/>
                  </a:lnTo>
                  <a:lnTo>
                    <a:pt x="2366475" y="541255"/>
                  </a:lnTo>
                  <a:lnTo>
                    <a:pt x="2360672" y="494001"/>
                  </a:lnTo>
                  <a:lnTo>
                    <a:pt x="2351187" y="447970"/>
                  </a:lnTo>
                  <a:lnTo>
                    <a:pt x="2338175" y="403314"/>
                  </a:lnTo>
                  <a:lnTo>
                    <a:pt x="2321789" y="360185"/>
                  </a:lnTo>
                  <a:lnTo>
                    <a:pt x="2302181" y="318734"/>
                  </a:lnTo>
                  <a:lnTo>
                    <a:pt x="2279506" y="279115"/>
                  </a:lnTo>
                  <a:lnTo>
                    <a:pt x="2253916" y="241480"/>
                  </a:lnTo>
                  <a:lnTo>
                    <a:pt x="2225566" y="205981"/>
                  </a:lnTo>
                  <a:lnTo>
                    <a:pt x="2194608" y="172769"/>
                  </a:lnTo>
                  <a:lnTo>
                    <a:pt x="2161196" y="141998"/>
                  </a:lnTo>
                  <a:lnTo>
                    <a:pt x="2125483" y="113820"/>
                  </a:lnTo>
                  <a:lnTo>
                    <a:pt x="2087622" y="88387"/>
                  </a:lnTo>
                  <a:lnTo>
                    <a:pt x="2047768" y="65851"/>
                  </a:lnTo>
                  <a:lnTo>
                    <a:pt x="2006073" y="46364"/>
                  </a:lnTo>
                  <a:lnTo>
                    <a:pt x="1962691" y="30079"/>
                  </a:lnTo>
                  <a:lnTo>
                    <a:pt x="1917775" y="17147"/>
                  </a:lnTo>
                  <a:lnTo>
                    <a:pt x="1871479" y="7722"/>
                  </a:lnTo>
                  <a:lnTo>
                    <a:pt x="1823955" y="1956"/>
                  </a:lnTo>
                  <a:lnTo>
                    <a:pt x="1775358" y="0"/>
                  </a:lnTo>
                  <a:lnTo>
                    <a:pt x="1726201" y="2008"/>
                  </a:lnTo>
                  <a:lnTo>
                    <a:pt x="1678166" y="7926"/>
                  </a:lnTo>
                  <a:lnTo>
                    <a:pt x="1631407" y="17594"/>
                  </a:lnTo>
                  <a:lnTo>
                    <a:pt x="1586080" y="30855"/>
                  </a:lnTo>
                  <a:lnTo>
                    <a:pt x="1542337" y="47548"/>
                  </a:lnTo>
                  <a:lnTo>
                    <a:pt x="1500334" y="67514"/>
                  </a:lnTo>
                  <a:lnTo>
                    <a:pt x="1460225" y="90594"/>
                  </a:lnTo>
                  <a:lnTo>
                    <a:pt x="1422163" y="116630"/>
                  </a:lnTo>
                  <a:lnTo>
                    <a:pt x="1386304" y="145461"/>
                  </a:lnTo>
                  <a:lnTo>
                    <a:pt x="1352801" y="176929"/>
                  </a:lnTo>
                  <a:lnTo>
                    <a:pt x="1321809" y="210874"/>
                  </a:lnTo>
                  <a:lnTo>
                    <a:pt x="1293482" y="247138"/>
                  </a:lnTo>
                  <a:lnTo>
                    <a:pt x="1267974" y="285562"/>
                  </a:lnTo>
                  <a:lnTo>
                    <a:pt x="1242806" y="280462"/>
                  </a:lnTo>
                  <a:lnTo>
                    <a:pt x="1217089" y="276820"/>
                  </a:lnTo>
                  <a:lnTo>
                    <a:pt x="1191008" y="274634"/>
                  </a:lnTo>
                  <a:lnTo>
                    <a:pt x="1164744" y="273906"/>
                  </a:lnTo>
                  <a:lnTo>
                    <a:pt x="1116767" y="276322"/>
                  </a:lnTo>
                  <a:lnTo>
                    <a:pt x="1070053" y="283448"/>
                  </a:lnTo>
                  <a:lnTo>
                    <a:pt x="1024928" y="295096"/>
                  </a:lnTo>
                  <a:lnTo>
                    <a:pt x="981719" y="311079"/>
                  </a:lnTo>
                  <a:lnTo>
                    <a:pt x="940755" y="331213"/>
                  </a:lnTo>
                  <a:lnTo>
                    <a:pt x="899259" y="356950"/>
                  </a:lnTo>
                  <a:lnTo>
                    <a:pt x="860866" y="386755"/>
                  </a:lnTo>
                  <a:lnTo>
                    <a:pt x="825874" y="420325"/>
                  </a:lnTo>
                  <a:lnTo>
                    <a:pt x="794581" y="457357"/>
                  </a:lnTo>
                  <a:lnTo>
                    <a:pt x="767285" y="497548"/>
                  </a:lnTo>
                  <a:lnTo>
                    <a:pt x="744283" y="540594"/>
                  </a:lnTo>
                  <a:lnTo>
                    <a:pt x="725874" y="586192"/>
                  </a:lnTo>
                  <a:lnTo>
                    <a:pt x="712356" y="634040"/>
                  </a:lnTo>
                  <a:lnTo>
                    <a:pt x="704026" y="683835"/>
                  </a:lnTo>
                  <a:lnTo>
                    <a:pt x="701183" y="735273"/>
                  </a:lnTo>
                  <a:lnTo>
                    <a:pt x="701914" y="761468"/>
                  </a:lnTo>
                  <a:lnTo>
                    <a:pt x="704105" y="787480"/>
                  </a:lnTo>
                  <a:lnTo>
                    <a:pt x="707757" y="813129"/>
                  </a:lnTo>
                  <a:lnTo>
                    <a:pt x="712870" y="838231"/>
                  </a:lnTo>
                  <a:lnTo>
                    <a:pt x="673158" y="808345"/>
                  </a:lnTo>
                  <a:lnTo>
                    <a:pt x="630199" y="783047"/>
                  </a:lnTo>
                  <a:lnTo>
                    <a:pt x="584319" y="762712"/>
                  </a:lnTo>
                  <a:lnTo>
                    <a:pt x="535842" y="747720"/>
                  </a:lnTo>
                  <a:lnTo>
                    <a:pt x="485093" y="738448"/>
                  </a:lnTo>
                  <a:lnTo>
                    <a:pt x="432396" y="735273"/>
                  </a:lnTo>
                  <a:lnTo>
                    <a:pt x="385318" y="737988"/>
                  </a:lnTo>
                  <a:lnTo>
                    <a:pt x="339700" y="745569"/>
                  </a:lnTo>
                  <a:lnTo>
                    <a:pt x="295806" y="757753"/>
                  </a:lnTo>
                  <a:lnTo>
                    <a:pt x="253901" y="774278"/>
                  </a:lnTo>
                  <a:lnTo>
                    <a:pt x="214250" y="794882"/>
                  </a:lnTo>
                  <a:lnTo>
                    <a:pt x="177118" y="819302"/>
                  </a:lnTo>
                  <a:lnTo>
                    <a:pt x="142771" y="847276"/>
                  </a:lnTo>
                  <a:lnTo>
                    <a:pt x="111472" y="878541"/>
                  </a:lnTo>
                  <a:lnTo>
                    <a:pt x="83487" y="912834"/>
                  </a:lnTo>
                  <a:lnTo>
                    <a:pt x="59081" y="949894"/>
                  </a:lnTo>
                  <a:lnTo>
                    <a:pt x="38518" y="989458"/>
                  </a:lnTo>
                  <a:lnTo>
                    <a:pt x="22063" y="1031263"/>
                  </a:lnTo>
                  <a:lnTo>
                    <a:pt x="9982" y="1075047"/>
                  </a:lnTo>
                  <a:lnTo>
                    <a:pt x="2539" y="1120547"/>
                  </a:lnTo>
                  <a:lnTo>
                    <a:pt x="0" y="1167501"/>
                  </a:lnTo>
                  <a:lnTo>
                    <a:pt x="0" y="118012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767" y="8340402"/>
              <a:ext cx="1652270" cy="1181100"/>
            </a:xfrm>
            <a:custGeom>
              <a:avLst/>
              <a:gdLst/>
              <a:ahLst/>
              <a:cxnLst/>
              <a:rect l="l" t="t" r="r" b="b"/>
              <a:pathLst>
                <a:path w="1652269" h="1181100">
                  <a:moveTo>
                    <a:pt x="966075" y="1181099"/>
                  </a:moveTo>
                  <a:lnTo>
                    <a:pt x="1651677" y="1181099"/>
                  </a:lnTo>
                  <a:lnTo>
                    <a:pt x="1651677" y="1168472"/>
                  </a:lnTo>
                  <a:lnTo>
                    <a:pt x="1649137" y="1121506"/>
                  </a:lnTo>
                  <a:lnTo>
                    <a:pt x="1641692" y="1075973"/>
                  </a:lnTo>
                  <a:lnTo>
                    <a:pt x="1629606" y="1032141"/>
                  </a:lnTo>
                  <a:lnTo>
                    <a:pt x="1613140" y="990277"/>
                  </a:lnTo>
                  <a:lnTo>
                    <a:pt x="1592560" y="950650"/>
                  </a:lnTo>
                  <a:lnTo>
                    <a:pt x="1568127" y="913526"/>
                  </a:lnTo>
                  <a:lnTo>
                    <a:pt x="1540106" y="879174"/>
                  </a:lnTo>
                  <a:lnTo>
                    <a:pt x="1508758" y="847860"/>
                  </a:lnTo>
                  <a:lnTo>
                    <a:pt x="1474348" y="819854"/>
                  </a:lnTo>
                  <a:lnTo>
                    <a:pt x="1437138" y="795422"/>
                  </a:lnTo>
                  <a:lnTo>
                    <a:pt x="1397392" y="774831"/>
                  </a:lnTo>
                  <a:lnTo>
                    <a:pt x="1355373" y="758351"/>
                  </a:lnTo>
                  <a:lnTo>
                    <a:pt x="1311343" y="746248"/>
                  </a:lnTo>
                  <a:lnTo>
                    <a:pt x="1265567" y="738790"/>
                  </a:lnTo>
                  <a:lnTo>
                    <a:pt x="1218307" y="736244"/>
                  </a:lnTo>
                  <a:lnTo>
                    <a:pt x="1180706" y="737868"/>
                  </a:lnTo>
                  <a:lnTo>
                    <a:pt x="1143928" y="742679"/>
                  </a:lnTo>
                  <a:lnTo>
                    <a:pt x="1108062" y="750586"/>
                  </a:lnTo>
                  <a:lnTo>
                    <a:pt x="1073201" y="761498"/>
                  </a:lnTo>
                  <a:lnTo>
                    <a:pt x="1084141" y="720172"/>
                  </a:lnTo>
                  <a:lnTo>
                    <a:pt x="1092069" y="677845"/>
                  </a:lnTo>
                  <a:lnTo>
                    <a:pt x="1096893" y="634607"/>
                  </a:lnTo>
                  <a:lnTo>
                    <a:pt x="1098521" y="590549"/>
                  </a:lnTo>
                  <a:lnTo>
                    <a:pt x="1096553" y="542087"/>
                  </a:lnTo>
                  <a:lnTo>
                    <a:pt x="1090750" y="494709"/>
                  </a:lnTo>
                  <a:lnTo>
                    <a:pt x="1081265" y="448567"/>
                  </a:lnTo>
                  <a:lnTo>
                    <a:pt x="1068253" y="403811"/>
                  </a:lnTo>
                  <a:lnTo>
                    <a:pt x="1051867" y="360594"/>
                  </a:lnTo>
                  <a:lnTo>
                    <a:pt x="1032259" y="319067"/>
                  </a:lnTo>
                  <a:lnTo>
                    <a:pt x="1009584" y="279382"/>
                  </a:lnTo>
                  <a:lnTo>
                    <a:pt x="983994" y="241690"/>
                  </a:lnTo>
                  <a:lnTo>
                    <a:pt x="955644" y="206142"/>
                  </a:lnTo>
                  <a:lnTo>
                    <a:pt x="924686" y="172891"/>
                  </a:lnTo>
                  <a:lnTo>
                    <a:pt x="891274" y="142087"/>
                  </a:lnTo>
                  <a:lnTo>
                    <a:pt x="855561" y="113882"/>
                  </a:lnTo>
                  <a:lnTo>
                    <a:pt x="817701" y="88429"/>
                  </a:lnTo>
                  <a:lnTo>
                    <a:pt x="777846" y="65877"/>
                  </a:lnTo>
                  <a:lnTo>
                    <a:pt x="736151" y="46379"/>
                  </a:lnTo>
                  <a:lnTo>
                    <a:pt x="692769" y="30086"/>
                  </a:lnTo>
                  <a:lnTo>
                    <a:pt x="647853" y="17151"/>
                  </a:lnTo>
                  <a:lnTo>
                    <a:pt x="601557" y="7723"/>
                  </a:lnTo>
                  <a:lnTo>
                    <a:pt x="554034" y="1956"/>
                  </a:lnTo>
                  <a:lnTo>
                    <a:pt x="505436" y="0"/>
                  </a:lnTo>
                  <a:lnTo>
                    <a:pt x="452455" y="2334"/>
                  </a:lnTo>
                  <a:lnTo>
                    <a:pt x="400773" y="9209"/>
                  </a:lnTo>
                  <a:lnTo>
                    <a:pt x="350592" y="20427"/>
                  </a:lnTo>
                  <a:lnTo>
                    <a:pt x="302115" y="35794"/>
                  </a:lnTo>
                  <a:lnTo>
                    <a:pt x="255545" y="55113"/>
                  </a:lnTo>
                  <a:lnTo>
                    <a:pt x="211085" y="78189"/>
                  </a:lnTo>
                  <a:lnTo>
                    <a:pt x="168938" y="104827"/>
                  </a:lnTo>
                  <a:lnTo>
                    <a:pt x="129307" y="134830"/>
                  </a:lnTo>
                  <a:lnTo>
                    <a:pt x="92395" y="168004"/>
                  </a:lnTo>
                  <a:lnTo>
                    <a:pt x="58404" y="204152"/>
                  </a:lnTo>
                  <a:lnTo>
                    <a:pt x="27538" y="243080"/>
                  </a:lnTo>
                  <a:lnTo>
                    <a:pt x="0" y="284590"/>
                  </a:lnTo>
                  <a:lnTo>
                    <a:pt x="47297" y="298771"/>
                  </a:lnTo>
                  <a:lnTo>
                    <a:pt x="92302" y="317800"/>
                  </a:lnTo>
                  <a:lnTo>
                    <a:pt x="134705" y="341369"/>
                  </a:lnTo>
                  <a:lnTo>
                    <a:pt x="174192" y="369171"/>
                  </a:lnTo>
                  <a:lnTo>
                    <a:pt x="210453" y="400902"/>
                  </a:lnTo>
                  <a:lnTo>
                    <a:pt x="243175" y="436253"/>
                  </a:lnTo>
                  <a:lnTo>
                    <a:pt x="272047" y="474919"/>
                  </a:lnTo>
                  <a:lnTo>
                    <a:pt x="296757" y="516593"/>
                  </a:lnTo>
                  <a:lnTo>
                    <a:pt x="316994" y="560968"/>
                  </a:lnTo>
                  <a:lnTo>
                    <a:pt x="332446" y="607739"/>
                  </a:lnTo>
                  <a:lnTo>
                    <a:pt x="342801" y="656598"/>
                  </a:lnTo>
                  <a:lnTo>
                    <a:pt x="383855" y="642271"/>
                  </a:lnTo>
                  <a:lnTo>
                    <a:pt x="426553" y="631587"/>
                  </a:lnTo>
                  <a:lnTo>
                    <a:pt x="470712" y="624909"/>
                  </a:lnTo>
                  <a:lnTo>
                    <a:pt x="516149" y="622602"/>
                  </a:lnTo>
                  <a:lnTo>
                    <a:pt x="563209" y="624966"/>
                  </a:lnTo>
                  <a:lnTo>
                    <a:pt x="608919" y="631906"/>
                  </a:lnTo>
                  <a:lnTo>
                    <a:pt x="653045" y="643193"/>
                  </a:lnTo>
                  <a:lnTo>
                    <a:pt x="695355" y="658601"/>
                  </a:lnTo>
                  <a:lnTo>
                    <a:pt x="735617" y="677902"/>
                  </a:lnTo>
                  <a:lnTo>
                    <a:pt x="773598" y="700868"/>
                  </a:lnTo>
                  <a:lnTo>
                    <a:pt x="809065" y="727271"/>
                  </a:lnTo>
                  <a:lnTo>
                    <a:pt x="841785" y="756884"/>
                  </a:lnTo>
                  <a:lnTo>
                    <a:pt x="871528" y="789480"/>
                  </a:lnTo>
                  <a:lnTo>
                    <a:pt x="898059" y="824830"/>
                  </a:lnTo>
                  <a:lnTo>
                    <a:pt x="921146" y="862707"/>
                  </a:lnTo>
                  <a:lnTo>
                    <a:pt x="940557" y="902883"/>
                  </a:lnTo>
                  <a:lnTo>
                    <a:pt x="956059" y="945131"/>
                  </a:lnTo>
                  <a:lnTo>
                    <a:pt x="967420" y="989222"/>
                  </a:lnTo>
                  <a:lnTo>
                    <a:pt x="974407" y="1034930"/>
                  </a:lnTo>
                  <a:lnTo>
                    <a:pt x="976788" y="1082027"/>
                  </a:lnTo>
                  <a:lnTo>
                    <a:pt x="976073" y="1107341"/>
                  </a:lnTo>
                  <a:lnTo>
                    <a:pt x="973988" y="1132292"/>
                  </a:lnTo>
                  <a:lnTo>
                    <a:pt x="970625" y="1156878"/>
                  </a:lnTo>
                  <a:lnTo>
                    <a:pt x="966075" y="118109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258299"/>
              <a:ext cx="18288000" cy="1028700"/>
            </a:xfrm>
            <a:custGeom>
              <a:avLst/>
              <a:gdLst/>
              <a:ahLst/>
              <a:cxnLst/>
              <a:rect l="l" t="t" r="r" b="b"/>
              <a:pathLst>
                <a:path w="18288000" h="1028700">
                  <a:moveTo>
                    <a:pt x="18287998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1638300"/>
            <a:ext cx="790003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600" b="1" spc="215" dirty="0" smtClean="0">
                <a:solidFill>
                  <a:srgbClr val="6AD4CC"/>
                </a:solidFill>
                <a:latin typeface="Tahoma"/>
                <a:cs typeface="Tahoma"/>
              </a:rPr>
              <a:t>Solution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0455" y="9627558"/>
            <a:ext cx="603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04335C"/>
                </a:solidFill>
                <a:latin typeface="Tahoma"/>
                <a:cs typeface="Tahoma"/>
              </a:rPr>
              <a:t>FINDING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YOUR </a:t>
            </a:r>
            <a:r>
              <a:rPr sz="1800" b="1" spc="195" dirty="0">
                <a:solidFill>
                  <a:srgbClr val="04335C"/>
                </a:solidFill>
                <a:latin typeface="Tahoma"/>
                <a:cs typeface="Tahoma"/>
              </a:rPr>
              <a:t>CREATIVE </a:t>
            </a:r>
            <a:r>
              <a:rPr sz="1800" b="1" spc="135" dirty="0">
                <a:solidFill>
                  <a:srgbClr val="04335C"/>
                </a:solidFill>
                <a:latin typeface="Tahoma"/>
                <a:cs typeface="Tahoma"/>
              </a:rPr>
              <a:t>NICHE </a:t>
            </a:r>
            <a:r>
              <a:rPr sz="1800" b="1" spc="-610" dirty="0">
                <a:solidFill>
                  <a:srgbClr val="04335C"/>
                </a:solidFill>
                <a:latin typeface="Tahoma"/>
                <a:cs typeface="Tahoma"/>
              </a:rPr>
              <a:t>|</a:t>
            </a:r>
            <a:r>
              <a:rPr sz="1800" b="1" spc="280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CHC</a:t>
            </a:r>
            <a:r>
              <a:rPr sz="1800" b="1" spc="805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1800" b="1" spc="170" dirty="0">
                <a:solidFill>
                  <a:srgbClr val="04335C"/>
                </a:solidFill>
                <a:latin typeface="Tahoma"/>
                <a:cs typeface="Tahoma"/>
              </a:rPr>
              <a:t>2020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990600" y="3467100"/>
            <a:ext cx="6842506" cy="283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530"/>
              </a:spcBef>
            </a:pPr>
            <a:r>
              <a:rPr lang="en-US" sz="3000" spc="185" dirty="0">
                <a:solidFill>
                  <a:schemeClr val="bg1"/>
                </a:solidFill>
                <a:latin typeface="Tahoma"/>
                <a:cs typeface="Tahoma"/>
              </a:rPr>
              <a:t>Before launching the satellite, you can know the space environment and weather conditions and send them to the station through the mobile application</a:t>
            </a:r>
            <a:endParaRPr sz="3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12281" y="4859794"/>
            <a:ext cx="3374390" cy="4398010"/>
          </a:xfrm>
          <a:custGeom>
            <a:avLst/>
            <a:gdLst/>
            <a:ahLst/>
            <a:cxnLst/>
            <a:rect l="l" t="t" r="r" b="b"/>
            <a:pathLst>
              <a:path w="3374390" h="4398009">
                <a:moveTo>
                  <a:pt x="3373767" y="625602"/>
                </a:moveTo>
                <a:lnTo>
                  <a:pt x="1704467" y="625602"/>
                </a:lnTo>
                <a:lnTo>
                  <a:pt x="1697101" y="598703"/>
                </a:lnTo>
                <a:lnTo>
                  <a:pt x="1678317" y="559079"/>
                </a:lnTo>
                <a:lnTo>
                  <a:pt x="1653260" y="523544"/>
                </a:lnTo>
                <a:lnTo>
                  <a:pt x="1622653" y="492848"/>
                </a:lnTo>
                <a:lnTo>
                  <a:pt x="1587195" y="467690"/>
                </a:lnTo>
                <a:lnTo>
                  <a:pt x="1547596" y="448830"/>
                </a:lnTo>
                <a:lnTo>
                  <a:pt x="1504594" y="436968"/>
                </a:lnTo>
                <a:lnTo>
                  <a:pt x="1458887" y="432854"/>
                </a:lnTo>
                <a:lnTo>
                  <a:pt x="1436839" y="433806"/>
                </a:lnTo>
                <a:lnTo>
                  <a:pt x="1415275" y="436638"/>
                </a:lnTo>
                <a:lnTo>
                  <a:pt x="1394244" y="441299"/>
                </a:lnTo>
                <a:lnTo>
                  <a:pt x="1373809" y="447725"/>
                </a:lnTo>
                <a:lnTo>
                  <a:pt x="1380223" y="423392"/>
                </a:lnTo>
                <a:lnTo>
                  <a:pt x="1384871" y="398475"/>
                </a:lnTo>
                <a:lnTo>
                  <a:pt x="1387703" y="373024"/>
                </a:lnTo>
                <a:lnTo>
                  <a:pt x="1388656" y="347078"/>
                </a:lnTo>
                <a:lnTo>
                  <a:pt x="1385481" y="300012"/>
                </a:lnTo>
                <a:lnTo>
                  <a:pt x="1376222" y="254863"/>
                </a:lnTo>
                <a:lnTo>
                  <a:pt x="1361300" y="212039"/>
                </a:lnTo>
                <a:lnTo>
                  <a:pt x="1341132" y="171958"/>
                </a:lnTo>
                <a:lnTo>
                  <a:pt x="1316139" y="135051"/>
                </a:lnTo>
                <a:lnTo>
                  <a:pt x="1286738" y="101701"/>
                </a:lnTo>
                <a:lnTo>
                  <a:pt x="1253324" y="72351"/>
                </a:lnTo>
                <a:lnTo>
                  <a:pt x="1216342" y="47409"/>
                </a:lnTo>
                <a:lnTo>
                  <a:pt x="1176197" y="27292"/>
                </a:lnTo>
                <a:lnTo>
                  <a:pt x="1133297" y="12407"/>
                </a:lnTo>
                <a:lnTo>
                  <a:pt x="1088072" y="3162"/>
                </a:lnTo>
                <a:lnTo>
                  <a:pt x="1040917" y="0"/>
                </a:lnTo>
                <a:lnTo>
                  <a:pt x="987920" y="4025"/>
                </a:lnTo>
                <a:lnTo>
                  <a:pt x="937450" y="15722"/>
                </a:lnTo>
                <a:lnTo>
                  <a:pt x="890092" y="34467"/>
                </a:lnTo>
                <a:lnTo>
                  <a:pt x="846442" y="59690"/>
                </a:lnTo>
                <a:lnTo>
                  <a:pt x="807059" y="90766"/>
                </a:lnTo>
                <a:lnTo>
                  <a:pt x="772528" y="127101"/>
                </a:lnTo>
                <a:lnTo>
                  <a:pt x="743432" y="168109"/>
                </a:lnTo>
                <a:lnTo>
                  <a:pt x="728675" y="165100"/>
                </a:lnTo>
                <a:lnTo>
                  <a:pt x="713600" y="162966"/>
                </a:lnTo>
                <a:lnTo>
                  <a:pt x="698309" y="161671"/>
                </a:lnTo>
                <a:lnTo>
                  <a:pt x="682904" y="161239"/>
                </a:lnTo>
                <a:lnTo>
                  <a:pt x="647852" y="163461"/>
                </a:lnTo>
                <a:lnTo>
                  <a:pt x="581812" y="180543"/>
                </a:lnTo>
                <a:lnTo>
                  <a:pt x="512038" y="221576"/>
                </a:lnTo>
                <a:lnTo>
                  <a:pt x="477862" y="254495"/>
                </a:lnTo>
                <a:lnTo>
                  <a:pt x="449872" y="292900"/>
                </a:lnTo>
                <a:lnTo>
                  <a:pt x="428879" y="335991"/>
                </a:lnTo>
                <a:lnTo>
                  <a:pt x="415696" y="382917"/>
                </a:lnTo>
                <a:lnTo>
                  <a:pt x="411111" y="432854"/>
                </a:lnTo>
                <a:lnTo>
                  <a:pt x="411543" y="448271"/>
                </a:lnTo>
                <a:lnTo>
                  <a:pt x="412826" y="463588"/>
                </a:lnTo>
                <a:lnTo>
                  <a:pt x="414972" y="478688"/>
                </a:lnTo>
                <a:lnTo>
                  <a:pt x="417969" y="493471"/>
                </a:lnTo>
                <a:lnTo>
                  <a:pt x="382320" y="468071"/>
                </a:lnTo>
                <a:lnTo>
                  <a:pt x="342595" y="449008"/>
                </a:lnTo>
                <a:lnTo>
                  <a:pt x="299453" y="437019"/>
                </a:lnTo>
                <a:lnTo>
                  <a:pt x="253530" y="432854"/>
                </a:lnTo>
                <a:lnTo>
                  <a:pt x="207987" y="437121"/>
                </a:lnTo>
                <a:lnTo>
                  <a:pt x="165112" y="449059"/>
                </a:lnTo>
                <a:lnTo>
                  <a:pt x="125615" y="467944"/>
                </a:lnTo>
                <a:lnTo>
                  <a:pt x="90233" y="493077"/>
                </a:lnTo>
                <a:lnTo>
                  <a:pt x="59664" y="523735"/>
                </a:lnTo>
                <a:lnTo>
                  <a:pt x="34645" y="559206"/>
                </a:lnTo>
                <a:lnTo>
                  <a:pt x="15875" y="598766"/>
                </a:lnTo>
                <a:lnTo>
                  <a:pt x="8509" y="625602"/>
                </a:lnTo>
                <a:lnTo>
                  <a:pt x="1917" y="625602"/>
                </a:lnTo>
                <a:lnTo>
                  <a:pt x="1917" y="665937"/>
                </a:lnTo>
                <a:lnTo>
                  <a:pt x="0" y="687311"/>
                </a:lnTo>
                <a:lnTo>
                  <a:pt x="0" y="694753"/>
                </a:lnTo>
                <a:lnTo>
                  <a:pt x="1917" y="694753"/>
                </a:lnTo>
                <a:lnTo>
                  <a:pt x="1917" y="4397502"/>
                </a:lnTo>
                <a:lnTo>
                  <a:pt x="3373767" y="4397502"/>
                </a:lnTo>
                <a:lnTo>
                  <a:pt x="3373767" y="625602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7416800"/>
            <a:ext cx="38271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90" dirty="0">
                <a:solidFill>
                  <a:srgbClr val="6AD4CC"/>
                </a:solidFill>
                <a:latin typeface="Tahoma"/>
                <a:cs typeface="Tahoma"/>
              </a:rPr>
              <a:t>STEPS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000" b="1" spc="145" dirty="0">
                <a:solidFill>
                  <a:srgbClr val="6AD4CC"/>
                </a:solidFill>
                <a:latin typeface="Tahoma"/>
                <a:cs typeface="Tahoma"/>
              </a:rPr>
              <a:t>TO</a:t>
            </a:r>
            <a:r>
              <a:rPr sz="6000" b="1" spc="-260" dirty="0">
                <a:solidFill>
                  <a:srgbClr val="6AD4CC"/>
                </a:solidFill>
                <a:latin typeface="Tahoma"/>
                <a:cs typeface="Tahoma"/>
              </a:rPr>
              <a:t> </a:t>
            </a:r>
            <a:r>
              <a:rPr sz="6000" b="1" spc="-10" dirty="0">
                <a:solidFill>
                  <a:srgbClr val="6AD4CC"/>
                </a:solidFill>
                <a:latin typeface="Tahoma"/>
                <a:cs typeface="Tahoma"/>
              </a:rPr>
              <a:t>BEGIN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7228" y="6030743"/>
            <a:ext cx="1565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385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-525" dirty="0">
                <a:solidFill>
                  <a:srgbClr val="04335C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0" y="6527744"/>
            <a:ext cx="3300448" cy="26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2800" spc="195" dirty="0">
                <a:solidFill>
                  <a:srgbClr val="04335C"/>
                </a:solidFill>
                <a:latin typeface="Tahoma"/>
                <a:cs typeface="Tahoma"/>
              </a:rPr>
              <a:t>We used the </a:t>
            </a:r>
            <a:r>
              <a:rPr lang="en-US" sz="2800" spc="195" dirty="0" err="1" smtClean="0">
                <a:solidFill>
                  <a:srgbClr val="04335C"/>
                </a:solidFill>
                <a:latin typeface="Tahoma"/>
                <a:cs typeface="Tahoma"/>
              </a:rPr>
              <a:t>embeded</a:t>
            </a:r>
            <a:r>
              <a:rPr lang="en-US" sz="2800" spc="195" dirty="0" smtClean="0">
                <a:solidFill>
                  <a:srgbClr val="04335C"/>
                </a:solidFill>
                <a:latin typeface="Tahoma"/>
                <a:cs typeface="Tahoma"/>
              </a:rPr>
              <a:t> systems and (IOT) </a:t>
            </a:r>
            <a:r>
              <a:rPr lang="en-US" sz="2800" spc="195" dirty="0">
                <a:solidFill>
                  <a:srgbClr val="04335C"/>
                </a:solidFill>
                <a:latin typeface="Tahoma"/>
                <a:cs typeface="Tahoma"/>
              </a:rPr>
              <a:t>to move the camera to capture objects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45725" y="4859782"/>
            <a:ext cx="3374390" cy="4398022"/>
            <a:chOff x="10145725" y="4859782"/>
            <a:chExt cx="3374390" cy="4398022"/>
          </a:xfrm>
        </p:grpSpPr>
        <p:sp>
          <p:nvSpPr>
            <p:cNvPr id="11" name="object 11"/>
            <p:cNvSpPr/>
            <p:nvPr/>
          </p:nvSpPr>
          <p:spPr>
            <a:xfrm>
              <a:off x="10145725" y="4859794"/>
              <a:ext cx="3374390" cy="4398010"/>
            </a:xfrm>
            <a:custGeom>
              <a:avLst/>
              <a:gdLst/>
              <a:ahLst/>
              <a:cxnLst/>
              <a:rect l="l" t="t" r="r" b="b"/>
              <a:pathLst>
                <a:path w="3374390" h="4398009">
                  <a:moveTo>
                    <a:pt x="3373767" y="625602"/>
                  </a:moveTo>
                  <a:lnTo>
                    <a:pt x="1704467" y="625602"/>
                  </a:lnTo>
                  <a:lnTo>
                    <a:pt x="1697088" y="598703"/>
                  </a:lnTo>
                  <a:lnTo>
                    <a:pt x="1678305" y="559079"/>
                  </a:lnTo>
                  <a:lnTo>
                    <a:pt x="1653260" y="523544"/>
                  </a:lnTo>
                  <a:lnTo>
                    <a:pt x="1622640" y="492848"/>
                  </a:lnTo>
                  <a:lnTo>
                    <a:pt x="1587182" y="467690"/>
                  </a:lnTo>
                  <a:lnTo>
                    <a:pt x="1547596" y="448830"/>
                  </a:lnTo>
                  <a:lnTo>
                    <a:pt x="1504594" y="436968"/>
                  </a:lnTo>
                  <a:lnTo>
                    <a:pt x="1458887" y="432854"/>
                  </a:lnTo>
                  <a:lnTo>
                    <a:pt x="1436839" y="433806"/>
                  </a:lnTo>
                  <a:lnTo>
                    <a:pt x="1415275" y="436638"/>
                  </a:lnTo>
                  <a:lnTo>
                    <a:pt x="1394244" y="441299"/>
                  </a:lnTo>
                  <a:lnTo>
                    <a:pt x="1373797" y="447725"/>
                  </a:lnTo>
                  <a:lnTo>
                    <a:pt x="1380223" y="423392"/>
                  </a:lnTo>
                  <a:lnTo>
                    <a:pt x="1384871" y="398475"/>
                  </a:lnTo>
                  <a:lnTo>
                    <a:pt x="1387690" y="373024"/>
                  </a:lnTo>
                  <a:lnTo>
                    <a:pt x="1388643" y="347078"/>
                  </a:lnTo>
                  <a:lnTo>
                    <a:pt x="1385468" y="300012"/>
                  </a:lnTo>
                  <a:lnTo>
                    <a:pt x="1376210" y="254863"/>
                  </a:lnTo>
                  <a:lnTo>
                    <a:pt x="1361300" y="212039"/>
                  </a:lnTo>
                  <a:lnTo>
                    <a:pt x="1341132" y="171958"/>
                  </a:lnTo>
                  <a:lnTo>
                    <a:pt x="1316139" y="135051"/>
                  </a:lnTo>
                  <a:lnTo>
                    <a:pt x="1286725" y="101701"/>
                  </a:lnTo>
                  <a:lnTo>
                    <a:pt x="1253324" y="72351"/>
                  </a:lnTo>
                  <a:lnTo>
                    <a:pt x="1216342" y="47409"/>
                  </a:lnTo>
                  <a:lnTo>
                    <a:pt x="1176185" y="27292"/>
                  </a:lnTo>
                  <a:lnTo>
                    <a:pt x="1133284" y="12407"/>
                  </a:lnTo>
                  <a:lnTo>
                    <a:pt x="1088059" y="3162"/>
                  </a:lnTo>
                  <a:lnTo>
                    <a:pt x="1040917" y="0"/>
                  </a:lnTo>
                  <a:lnTo>
                    <a:pt x="987907" y="4025"/>
                  </a:lnTo>
                  <a:lnTo>
                    <a:pt x="937437" y="15722"/>
                  </a:lnTo>
                  <a:lnTo>
                    <a:pt x="890092" y="34467"/>
                  </a:lnTo>
                  <a:lnTo>
                    <a:pt x="846429" y="59690"/>
                  </a:lnTo>
                  <a:lnTo>
                    <a:pt x="807046" y="90766"/>
                  </a:lnTo>
                  <a:lnTo>
                    <a:pt x="772528" y="127101"/>
                  </a:lnTo>
                  <a:lnTo>
                    <a:pt x="743432" y="168109"/>
                  </a:lnTo>
                  <a:lnTo>
                    <a:pt x="728675" y="165100"/>
                  </a:lnTo>
                  <a:lnTo>
                    <a:pt x="713587" y="162966"/>
                  </a:lnTo>
                  <a:lnTo>
                    <a:pt x="698296" y="161671"/>
                  </a:lnTo>
                  <a:lnTo>
                    <a:pt x="682904" y="161239"/>
                  </a:lnTo>
                  <a:lnTo>
                    <a:pt x="647852" y="163461"/>
                  </a:lnTo>
                  <a:lnTo>
                    <a:pt x="581812" y="180543"/>
                  </a:lnTo>
                  <a:lnTo>
                    <a:pt x="512025" y="221576"/>
                  </a:lnTo>
                  <a:lnTo>
                    <a:pt x="477850" y="254495"/>
                  </a:lnTo>
                  <a:lnTo>
                    <a:pt x="449872" y="292900"/>
                  </a:lnTo>
                  <a:lnTo>
                    <a:pt x="428879" y="335991"/>
                  </a:lnTo>
                  <a:lnTo>
                    <a:pt x="415683" y="382917"/>
                  </a:lnTo>
                  <a:lnTo>
                    <a:pt x="411111" y="432854"/>
                  </a:lnTo>
                  <a:lnTo>
                    <a:pt x="411543" y="448271"/>
                  </a:lnTo>
                  <a:lnTo>
                    <a:pt x="412826" y="463588"/>
                  </a:lnTo>
                  <a:lnTo>
                    <a:pt x="414959" y="478688"/>
                  </a:lnTo>
                  <a:lnTo>
                    <a:pt x="417957" y="493471"/>
                  </a:lnTo>
                  <a:lnTo>
                    <a:pt x="382308" y="468071"/>
                  </a:lnTo>
                  <a:lnTo>
                    <a:pt x="342595" y="449008"/>
                  </a:lnTo>
                  <a:lnTo>
                    <a:pt x="299440" y="437019"/>
                  </a:lnTo>
                  <a:lnTo>
                    <a:pt x="253517" y="432854"/>
                  </a:lnTo>
                  <a:lnTo>
                    <a:pt x="207975" y="437121"/>
                  </a:lnTo>
                  <a:lnTo>
                    <a:pt x="165100" y="449059"/>
                  </a:lnTo>
                  <a:lnTo>
                    <a:pt x="125615" y="467944"/>
                  </a:lnTo>
                  <a:lnTo>
                    <a:pt x="90233" y="493077"/>
                  </a:lnTo>
                  <a:lnTo>
                    <a:pt x="59664" y="523735"/>
                  </a:lnTo>
                  <a:lnTo>
                    <a:pt x="34632" y="559206"/>
                  </a:lnTo>
                  <a:lnTo>
                    <a:pt x="15875" y="598766"/>
                  </a:lnTo>
                  <a:lnTo>
                    <a:pt x="8509" y="625602"/>
                  </a:lnTo>
                  <a:lnTo>
                    <a:pt x="1917" y="625602"/>
                  </a:lnTo>
                  <a:lnTo>
                    <a:pt x="1917" y="665937"/>
                  </a:lnTo>
                  <a:lnTo>
                    <a:pt x="0" y="687311"/>
                  </a:lnTo>
                  <a:lnTo>
                    <a:pt x="0" y="694753"/>
                  </a:lnTo>
                  <a:lnTo>
                    <a:pt x="1917" y="694753"/>
                  </a:lnTo>
                  <a:lnTo>
                    <a:pt x="1917" y="4397502"/>
                  </a:lnTo>
                  <a:lnTo>
                    <a:pt x="3373767" y="4397502"/>
                  </a:lnTo>
                  <a:lnTo>
                    <a:pt x="3373767" y="62560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0301" y="4859782"/>
              <a:ext cx="969010" cy="695325"/>
            </a:xfrm>
            <a:custGeom>
              <a:avLst/>
              <a:gdLst/>
              <a:ahLst/>
              <a:cxnLst/>
              <a:rect l="l" t="t" r="r" b="b"/>
              <a:pathLst>
                <a:path w="969009" h="695325">
                  <a:moveTo>
                    <a:pt x="566424" y="695324"/>
                  </a:moveTo>
                  <a:lnTo>
                    <a:pt x="968402" y="695324"/>
                  </a:lnTo>
                  <a:lnTo>
                    <a:pt x="968402" y="687891"/>
                  </a:lnTo>
                  <a:lnTo>
                    <a:pt x="964313" y="642267"/>
                  </a:lnTo>
                  <a:lnTo>
                    <a:pt x="952521" y="599279"/>
                  </a:lnTo>
                  <a:lnTo>
                    <a:pt x="933741" y="559656"/>
                  </a:lnTo>
                  <a:lnTo>
                    <a:pt x="908687" y="524128"/>
                  </a:lnTo>
                  <a:lnTo>
                    <a:pt x="878073" y="493423"/>
                  </a:lnTo>
                  <a:lnTo>
                    <a:pt x="842615" y="468272"/>
                  </a:lnTo>
                  <a:lnTo>
                    <a:pt x="803025" y="449404"/>
                  </a:lnTo>
                  <a:lnTo>
                    <a:pt x="760019" y="437548"/>
                  </a:lnTo>
                  <a:lnTo>
                    <a:pt x="714311" y="433434"/>
                  </a:lnTo>
                  <a:lnTo>
                    <a:pt x="692265" y="434390"/>
                  </a:lnTo>
                  <a:lnTo>
                    <a:pt x="670701" y="437222"/>
                  </a:lnTo>
                  <a:lnTo>
                    <a:pt x="649672" y="441877"/>
                  </a:lnTo>
                  <a:lnTo>
                    <a:pt x="629233" y="448301"/>
                  </a:lnTo>
                  <a:lnTo>
                    <a:pt x="635647" y="423972"/>
                  </a:lnTo>
                  <a:lnTo>
                    <a:pt x="640296" y="399054"/>
                  </a:lnTo>
                  <a:lnTo>
                    <a:pt x="643124" y="373599"/>
                  </a:lnTo>
                  <a:lnTo>
                    <a:pt x="644078" y="347662"/>
                  </a:lnTo>
                  <a:lnTo>
                    <a:pt x="640900" y="300461"/>
                  </a:lnTo>
                  <a:lnTo>
                    <a:pt x="631644" y="255198"/>
                  </a:lnTo>
                  <a:lnTo>
                    <a:pt x="616724" y="212285"/>
                  </a:lnTo>
                  <a:lnTo>
                    <a:pt x="596559" y="172136"/>
                  </a:lnTo>
                  <a:lnTo>
                    <a:pt x="571565" y="135165"/>
                  </a:lnTo>
                  <a:lnTo>
                    <a:pt x="542156" y="101782"/>
                  </a:lnTo>
                  <a:lnTo>
                    <a:pt x="508751" y="72403"/>
                  </a:lnTo>
                  <a:lnTo>
                    <a:pt x="471766" y="47439"/>
                  </a:lnTo>
                  <a:lnTo>
                    <a:pt x="431616" y="27304"/>
                  </a:lnTo>
                  <a:lnTo>
                    <a:pt x="388718" y="12410"/>
                  </a:lnTo>
                  <a:lnTo>
                    <a:pt x="343489" y="3171"/>
                  </a:lnTo>
                  <a:lnTo>
                    <a:pt x="296344" y="0"/>
                  </a:lnTo>
                  <a:lnTo>
                    <a:pt x="243552" y="3999"/>
                  </a:lnTo>
                  <a:lnTo>
                    <a:pt x="193246" y="15610"/>
                  </a:lnTo>
                  <a:lnTo>
                    <a:pt x="146027" y="34253"/>
                  </a:lnTo>
                  <a:lnTo>
                    <a:pt x="102493" y="59348"/>
                  </a:lnTo>
                  <a:lnTo>
                    <a:pt x="63245" y="90314"/>
                  </a:lnTo>
                  <a:lnTo>
                    <a:pt x="28880" y="126572"/>
                  </a:lnTo>
                  <a:lnTo>
                    <a:pt x="0" y="167541"/>
                  </a:lnTo>
                  <a:lnTo>
                    <a:pt x="42985" y="181953"/>
                  </a:lnTo>
                  <a:lnTo>
                    <a:pt x="82395" y="203157"/>
                  </a:lnTo>
                  <a:lnTo>
                    <a:pt x="117521" y="230452"/>
                  </a:lnTo>
                  <a:lnTo>
                    <a:pt x="147652" y="263139"/>
                  </a:lnTo>
                  <a:lnTo>
                    <a:pt x="172080" y="300517"/>
                  </a:lnTo>
                  <a:lnTo>
                    <a:pt x="190095" y="341886"/>
                  </a:lnTo>
                  <a:lnTo>
                    <a:pt x="200989" y="386545"/>
                  </a:lnTo>
                  <a:lnTo>
                    <a:pt x="225060" y="378111"/>
                  </a:lnTo>
                  <a:lnTo>
                    <a:pt x="250094" y="371821"/>
                  </a:lnTo>
                  <a:lnTo>
                    <a:pt x="275985" y="367890"/>
                  </a:lnTo>
                  <a:lnTo>
                    <a:pt x="302625" y="366532"/>
                  </a:lnTo>
                  <a:lnTo>
                    <a:pt x="351138" y="370875"/>
                  </a:lnTo>
                  <a:lnTo>
                    <a:pt x="396812" y="383402"/>
                  </a:lnTo>
                  <a:lnTo>
                    <a:pt x="438881" y="403361"/>
                  </a:lnTo>
                  <a:lnTo>
                    <a:pt x="476580" y="429998"/>
                  </a:lnTo>
                  <a:lnTo>
                    <a:pt x="509142" y="462560"/>
                  </a:lnTo>
                  <a:lnTo>
                    <a:pt x="535801" y="500294"/>
                  </a:lnTo>
                  <a:lnTo>
                    <a:pt x="555792" y="542447"/>
                  </a:lnTo>
                  <a:lnTo>
                    <a:pt x="568349" y="588267"/>
                  </a:lnTo>
                  <a:lnTo>
                    <a:pt x="572704" y="637000"/>
                  </a:lnTo>
                  <a:lnTo>
                    <a:pt x="572285" y="651902"/>
                  </a:lnTo>
                  <a:lnTo>
                    <a:pt x="571063" y="666591"/>
                  </a:lnTo>
                  <a:lnTo>
                    <a:pt x="569091" y="681065"/>
                  </a:lnTo>
                  <a:lnTo>
                    <a:pt x="566424" y="695324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63152" y="5966341"/>
            <a:ext cx="3300448" cy="473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459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135" dirty="0">
                <a:solidFill>
                  <a:srgbClr val="04335C"/>
                </a:solidFill>
                <a:latin typeface="Tahoma"/>
                <a:cs typeface="Tahoma"/>
              </a:rPr>
              <a:t>2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655"/>
              </a:spcBef>
            </a:pPr>
            <a:r>
              <a:rPr lang="en-US" sz="2600" spc="195" dirty="0">
                <a:solidFill>
                  <a:srgbClr val="04335C"/>
                </a:solidFill>
                <a:latin typeface="Tahoma"/>
                <a:cs typeface="Tahoma"/>
              </a:rPr>
              <a:t>The deep learning model recognizes objects and sends their images to the application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85532" y="4859782"/>
            <a:ext cx="3373754" cy="4398022"/>
            <a:chOff x="13885532" y="4859782"/>
            <a:chExt cx="3373754" cy="4398022"/>
          </a:xfrm>
        </p:grpSpPr>
        <p:sp>
          <p:nvSpPr>
            <p:cNvPr id="16" name="object 16"/>
            <p:cNvSpPr/>
            <p:nvPr/>
          </p:nvSpPr>
          <p:spPr>
            <a:xfrm>
              <a:off x="13885532" y="4859794"/>
              <a:ext cx="3373754" cy="4398010"/>
            </a:xfrm>
            <a:custGeom>
              <a:avLst/>
              <a:gdLst/>
              <a:ahLst/>
              <a:cxnLst/>
              <a:rect l="l" t="t" r="r" b="b"/>
              <a:pathLst>
                <a:path w="3373755" h="4398009">
                  <a:moveTo>
                    <a:pt x="3373755" y="625602"/>
                  </a:moveTo>
                  <a:lnTo>
                    <a:pt x="1704467" y="625602"/>
                  </a:lnTo>
                  <a:lnTo>
                    <a:pt x="1697088" y="598703"/>
                  </a:lnTo>
                  <a:lnTo>
                    <a:pt x="1678305" y="559079"/>
                  </a:lnTo>
                  <a:lnTo>
                    <a:pt x="1653260" y="523544"/>
                  </a:lnTo>
                  <a:lnTo>
                    <a:pt x="1622640" y="492848"/>
                  </a:lnTo>
                  <a:lnTo>
                    <a:pt x="1587182" y="467690"/>
                  </a:lnTo>
                  <a:lnTo>
                    <a:pt x="1547596" y="448830"/>
                  </a:lnTo>
                  <a:lnTo>
                    <a:pt x="1504581" y="436968"/>
                  </a:lnTo>
                  <a:lnTo>
                    <a:pt x="1458874" y="432854"/>
                  </a:lnTo>
                  <a:lnTo>
                    <a:pt x="1436827" y="433806"/>
                  </a:lnTo>
                  <a:lnTo>
                    <a:pt x="1415262" y="436638"/>
                  </a:lnTo>
                  <a:lnTo>
                    <a:pt x="1394244" y="441299"/>
                  </a:lnTo>
                  <a:lnTo>
                    <a:pt x="1373797" y="447725"/>
                  </a:lnTo>
                  <a:lnTo>
                    <a:pt x="1380210" y="423392"/>
                  </a:lnTo>
                  <a:lnTo>
                    <a:pt x="1384858" y="398475"/>
                  </a:lnTo>
                  <a:lnTo>
                    <a:pt x="1387690" y="373024"/>
                  </a:lnTo>
                  <a:lnTo>
                    <a:pt x="1388643" y="347078"/>
                  </a:lnTo>
                  <a:lnTo>
                    <a:pt x="1385468" y="300012"/>
                  </a:lnTo>
                  <a:lnTo>
                    <a:pt x="1376210" y="254863"/>
                  </a:lnTo>
                  <a:lnTo>
                    <a:pt x="1361287" y="212039"/>
                  </a:lnTo>
                  <a:lnTo>
                    <a:pt x="1341132" y="171958"/>
                  </a:lnTo>
                  <a:lnTo>
                    <a:pt x="1316126" y="135051"/>
                  </a:lnTo>
                  <a:lnTo>
                    <a:pt x="1286725" y="101701"/>
                  </a:lnTo>
                  <a:lnTo>
                    <a:pt x="1253324" y="72351"/>
                  </a:lnTo>
                  <a:lnTo>
                    <a:pt x="1216329" y="47409"/>
                  </a:lnTo>
                  <a:lnTo>
                    <a:pt x="1176185" y="27292"/>
                  </a:lnTo>
                  <a:lnTo>
                    <a:pt x="1133284" y="12407"/>
                  </a:lnTo>
                  <a:lnTo>
                    <a:pt x="1088059" y="3162"/>
                  </a:lnTo>
                  <a:lnTo>
                    <a:pt x="1040917" y="0"/>
                  </a:lnTo>
                  <a:lnTo>
                    <a:pt x="987907" y="4025"/>
                  </a:lnTo>
                  <a:lnTo>
                    <a:pt x="937437" y="15722"/>
                  </a:lnTo>
                  <a:lnTo>
                    <a:pt x="890079" y="34467"/>
                  </a:lnTo>
                  <a:lnTo>
                    <a:pt x="846429" y="59690"/>
                  </a:lnTo>
                  <a:lnTo>
                    <a:pt x="807046" y="90766"/>
                  </a:lnTo>
                  <a:lnTo>
                    <a:pt x="772515" y="127101"/>
                  </a:lnTo>
                  <a:lnTo>
                    <a:pt x="743419" y="168109"/>
                  </a:lnTo>
                  <a:lnTo>
                    <a:pt x="728675" y="165100"/>
                  </a:lnTo>
                  <a:lnTo>
                    <a:pt x="713587" y="162966"/>
                  </a:lnTo>
                  <a:lnTo>
                    <a:pt x="698296" y="161671"/>
                  </a:lnTo>
                  <a:lnTo>
                    <a:pt x="682904" y="161239"/>
                  </a:lnTo>
                  <a:lnTo>
                    <a:pt x="647852" y="163461"/>
                  </a:lnTo>
                  <a:lnTo>
                    <a:pt x="581812" y="180543"/>
                  </a:lnTo>
                  <a:lnTo>
                    <a:pt x="512025" y="221576"/>
                  </a:lnTo>
                  <a:lnTo>
                    <a:pt x="477850" y="254495"/>
                  </a:lnTo>
                  <a:lnTo>
                    <a:pt x="449859" y="292900"/>
                  </a:lnTo>
                  <a:lnTo>
                    <a:pt x="428866" y="335991"/>
                  </a:lnTo>
                  <a:lnTo>
                    <a:pt x="415683" y="382917"/>
                  </a:lnTo>
                  <a:lnTo>
                    <a:pt x="411111" y="432854"/>
                  </a:lnTo>
                  <a:lnTo>
                    <a:pt x="411530" y="448271"/>
                  </a:lnTo>
                  <a:lnTo>
                    <a:pt x="412826" y="463588"/>
                  </a:lnTo>
                  <a:lnTo>
                    <a:pt x="414959" y="478688"/>
                  </a:lnTo>
                  <a:lnTo>
                    <a:pt x="417957" y="493471"/>
                  </a:lnTo>
                  <a:lnTo>
                    <a:pt x="382308" y="468071"/>
                  </a:lnTo>
                  <a:lnTo>
                    <a:pt x="342595" y="449008"/>
                  </a:lnTo>
                  <a:lnTo>
                    <a:pt x="299440" y="437019"/>
                  </a:lnTo>
                  <a:lnTo>
                    <a:pt x="253517" y="432854"/>
                  </a:lnTo>
                  <a:lnTo>
                    <a:pt x="207975" y="437121"/>
                  </a:lnTo>
                  <a:lnTo>
                    <a:pt x="165100" y="449059"/>
                  </a:lnTo>
                  <a:lnTo>
                    <a:pt x="125615" y="467944"/>
                  </a:lnTo>
                  <a:lnTo>
                    <a:pt x="90220" y="493077"/>
                  </a:lnTo>
                  <a:lnTo>
                    <a:pt x="59664" y="523735"/>
                  </a:lnTo>
                  <a:lnTo>
                    <a:pt x="34632" y="559206"/>
                  </a:lnTo>
                  <a:lnTo>
                    <a:pt x="15875" y="598766"/>
                  </a:lnTo>
                  <a:lnTo>
                    <a:pt x="8496" y="625602"/>
                  </a:lnTo>
                  <a:lnTo>
                    <a:pt x="1905" y="625602"/>
                  </a:lnTo>
                  <a:lnTo>
                    <a:pt x="1905" y="666000"/>
                  </a:lnTo>
                  <a:lnTo>
                    <a:pt x="0" y="687311"/>
                  </a:lnTo>
                  <a:lnTo>
                    <a:pt x="0" y="694753"/>
                  </a:lnTo>
                  <a:lnTo>
                    <a:pt x="1905" y="694753"/>
                  </a:lnTo>
                  <a:lnTo>
                    <a:pt x="1905" y="4397502"/>
                  </a:lnTo>
                  <a:lnTo>
                    <a:pt x="3373755" y="4397502"/>
                  </a:lnTo>
                  <a:lnTo>
                    <a:pt x="3373755" y="625602"/>
                  </a:lnTo>
                  <a:close/>
                </a:path>
              </a:pathLst>
            </a:custGeom>
            <a:solidFill>
              <a:srgbClr val="E2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30105" y="4859782"/>
              <a:ext cx="969010" cy="695325"/>
            </a:xfrm>
            <a:custGeom>
              <a:avLst/>
              <a:gdLst/>
              <a:ahLst/>
              <a:cxnLst/>
              <a:rect l="l" t="t" r="r" b="b"/>
              <a:pathLst>
                <a:path w="969009" h="695325">
                  <a:moveTo>
                    <a:pt x="566424" y="695324"/>
                  </a:moveTo>
                  <a:lnTo>
                    <a:pt x="968402" y="695324"/>
                  </a:lnTo>
                  <a:lnTo>
                    <a:pt x="968402" y="687891"/>
                  </a:lnTo>
                  <a:lnTo>
                    <a:pt x="964313" y="642267"/>
                  </a:lnTo>
                  <a:lnTo>
                    <a:pt x="952521" y="599279"/>
                  </a:lnTo>
                  <a:lnTo>
                    <a:pt x="933741" y="559656"/>
                  </a:lnTo>
                  <a:lnTo>
                    <a:pt x="908687" y="524128"/>
                  </a:lnTo>
                  <a:lnTo>
                    <a:pt x="878073" y="493423"/>
                  </a:lnTo>
                  <a:lnTo>
                    <a:pt x="842615" y="468272"/>
                  </a:lnTo>
                  <a:lnTo>
                    <a:pt x="803025" y="449404"/>
                  </a:lnTo>
                  <a:lnTo>
                    <a:pt x="760019" y="437548"/>
                  </a:lnTo>
                  <a:lnTo>
                    <a:pt x="714311" y="433434"/>
                  </a:lnTo>
                  <a:lnTo>
                    <a:pt x="692265" y="434390"/>
                  </a:lnTo>
                  <a:lnTo>
                    <a:pt x="670701" y="437222"/>
                  </a:lnTo>
                  <a:lnTo>
                    <a:pt x="649672" y="441877"/>
                  </a:lnTo>
                  <a:lnTo>
                    <a:pt x="629233" y="448301"/>
                  </a:lnTo>
                  <a:lnTo>
                    <a:pt x="635647" y="423972"/>
                  </a:lnTo>
                  <a:lnTo>
                    <a:pt x="640296" y="399054"/>
                  </a:lnTo>
                  <a:lnTo>
                    <a:pt x="643124" y="373599"/>
                  </a:lnTo>
                  <a:lnTo>
                    <a:pt x="644078" y="347662"/>
                  </a:lnTo>
                  <a:lnTo>
                    <a:pt x="640900" y="300461"/>
                  </a:lnTo>
                  <a:lnTo>
                    <a:pt x="631644" y="255198"/>
                  </a:lnTo>
                  <a:lnTo>
                    <a:pt x="616724" y="212285"/>
                  </a:lnTo>
                  <a:lnTo>
                    <a:pt x="596559" y="172136"/>
                  </a:lnTo>
                  <a:lnTo>
                    <a:pt x="571565" y="135165"/>
                  </a:lnTo>
                  <a:lnTo>
                    <a:pt x="542156" y="101782"/>
                  </a:lnTo>
                  <a:lnTo>
                    <a:pt x="508751" y="72403"/>
                  </a:lnTo>
                  <a:lnTo>
                    <a:pt x="471766" y="47439"/>
                  </a:lnTo>
                  <a:lnTo>
                    <a:pt x="431616" y="27304"/>
                  </a:lnTo>
                  <a:lnTo>
                    <a:pt x="388718" y="12410"/>
                  </a:lnTo>
                  <a:lnTo>
                    <a:pt x="343489" y="3171"/>
                  </a:lnTo>
                  <a:lnTo>
                    <a:pt x="296344" y="0"/>
                  </a:lnTo>
                  <a:lnTo>
                    <a:pt x="243552" y="3999"/>
                  </a:lnTo>
                  <a:lnTo>
                    <a:pt x="193246" y="15610"/>
                  </a:lnTo>
                  <a:lnTo>
                    <a:pt x="146027" y="34253"/>
                  </a:lnTo>
                  <a:lnTo>
                    <a:pt x="102493" y="59348"/>
                  </a:lnTo>
                  <a:lnTo>
                    <a:pt x="63245" y="90314"/>
                  </a:lnTo>
                  <a:lnTo>
                    <a:pt x="28880" y="126572"/>
                  </a:lnTo>
                  <a:lnTo>
                    <a:pt x="0" y="167541"/>
                  </a:lnTo>
                  <a:lnTo>
                    <a:pt x="42985" y="181953"/>
                  </a:lnTo>
                  <a:lnTo>
                    <a:pt x="82395" y="203157"/>
                  </a:lnTo>
                  <a:lnTo>
                    <a:pt x="117521" y="230452"/>
                  </a:lnTo>
                  <a:lnTo>
                    <a:pt x="147652" y="263139"/>
                  </a:lnTo>
                  <a:lnTo>
                    <a:pt x="172080" y="300517"/>
                  </a:lnTo>
                  <a:lnTo>
                    <a:pt x="190095" y="341886"/>
                  </a:lnTo>
                  <a:lnTo>
                    <a:pt x="200989" y="386545"/>
                  </a:lnTo>
                  <a:lnTo>
                    <a:pt x="225060" y="378111"/>
                  </a:lnTo>
                  <a:lnTo>
                    <a:pt x="250094" y="371821"/>
                  </a:lnTo>
                  <a:lnTo>
                    <a:pt x="275985" y="367890"/>
                  </a:lnTo>
                  <a:lnTo>
                    <a:pt x="302625" y="366532"/>
                  </a:lnTo>
                  <a:lnTo>
                    <a:pt x="351138" y="370875"/>
                  </a:lnTo>
                  <a:lnTo>
                    <a:pt x="396812" y="383402"/>
                  </a:lnTo>
                  <a:lnTo>
                    <a:pt x="438881" y="403361"/>
                  </a:lnTo>
                  <a:lnTo>
                    <a:pt x="476580" y="429998"/>
                  </a:lnTo>
                  <a:lnTo>
                    <a:pt x="509142" y="462560"/>
                  </a:lnTo>
                  <a:lnTo>
                    <a:pt x="535801" y="500294"/>
                  </a:lnTo>
                  <a:lnTo>
                    <a:pt x="555792" y="542447"/>
                  </a:lnTo>
                  <a:lnTo>
                    <a:pt x="568349" y="588267"/>
                  </a:lnTo>
                  <a:lnTo>
                    <a:pt x="572704" y="637000"/>
                  </a:lnTo>
                  <a:lnTo>
                    <a:pt x="572285" y="651902"/>
                  </a:lnTo>
                  <a:lnTo>
                    <a:pt x="571063" y="666591"/>
                  </a:lnTo>
                  <a:lnTo>
                    <a:pt x="569091" y="681065"/>
                  </a:lnTo>
                  <a:lnTo>
                    <a:pt x="566424" y="695324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64957" y="5981700"/>
            <a:ext cx="2727643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475" dirty="0">
                <a:solidFill>
                  <a:srgbClr val="04335C"/>
                </a:solidFill>
                <a:latin typeface="Tahoma"/>
                <a:cs typeface="Tahoma"/>
              </a:rPr>
              <a:t>STEP</a:t>
            </a:r>
            <a:r>
              <a:rPr sz="3300" spc="459" dirty="0">
                <a:solidFill>
                  <a:srgbClr val="04335C"/>
                </a:solidFill>
                <a:latin typeface="Tahoma"/>
                <a:cs typeface="Tahoma"/>
              </a:rPr>
              <a:t> </a:t>
            </a:r>
            <a:r>
              <a:rPr sz="3300" spc="-25" dirty="0">
                <a:solidFill>
                  <a:srgbClr val="04335C"/>
                </a:solidFill>
                <a:latin typeface="Tahoma"/>
                <a:cs typeface="Tahoma"/>
              </a:rPr>
              <a:t>3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655"/>
              </a:spcBef>
            </a:pPr>
            <a:r>
              <a:rPr lang="en-US" sz="2600" spc="195" dirty="0">
                <a:solidFill>
                  <a:srgbClr val="04335C"/>
                </a:solidFill>
                <a:latin typeface="Tahoma"/>
                <a:cs typeface="Tahoma"/>
              </a:rPr>
              <a:t>We made an application to make it easy to </a:t>
            </a:r>
            <a:r>
              <a:rPr lang="en-US" sz="2600" spc="195" dirty="0" smtClean="0">
                <a:solidFill>
                  <a:srgbClr val="04335C"/>
                </a:solidFill>
                <a:latin typeface="Tahoma"/>
                <a:cs typeface="Tahoma"/>
              </a:rPr>
              <a:t>see strange </a:t>
            </a:r>
            <a:r>
              <a:rPr lang="en-US" sz="2600" spc="195" dirty="0">
                <a:solidFill>
                  <a:srgbClr val="04335C"/>
                </a:solidFill>
                <a:latin typeface="Tahoma"/>
                <a:cs typeface="Tahoma"/>
              </a:rPr>
              <a:t>objects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5487035" cy="5830570"/>
            <a:chOff x="0" y="0"/>
            <a:chExt cx="5487035" cy="5830570"/>
          </a:xfrm>
        </p:grpSpPr>
        <p:sp>
          <p:nvSpPr>
            <p:cNvPr id="20" name="object 20"/>
            <p:cNvSpPr/>
            <p:nvPr/>
          </p:nvSpPr>
          <p:spPr>
            <a:xfrm>
              <a:off x="0" y="0"/>
              <a:ext cx="5487035" cy="5830570"/>
            </a:xfrm>
            <a:custGeom>
              <a:avLst/>
              <a:gdLst/>
              <a:ahLst/>
              <a:cxnLst/>
              <a:rect l="l" t="t" r="r" b="b"/>
              <a:pathLst>
                <a:path w="5487035" h="5830570">
                  <a:moveTo>
                    <a:pt x="4279783" y="4961352"/>
                  </a:moveTo>
                  <a:lnTo>
                    <a:pt x="4247022" y="4989591"/>
                  </a:lnTo>
                  <a:lnTo>
                    <a:pt x="4213921" y="5017421"/>
                  </a:lnTo>
                  <a:lnTo>
                    <a:pt x="4180482" y="5044843"/>
                  </a:lnTo>
                  <a:lnTo>
                    <a:pt x="4146704" y="5071857"/>
                  </a:lnTo>
                  <a:lnTo>
                    <a:pt x="4112596" y="5098454"/>
                  </a:lnTo>
                  <a:lnTo>
                    <a:pt x="4078170" y="5124627"/>
                  </a:lnTo>
                  <a:lnTo>
                    <a:pt x="4043425" y="5150376"/>
                  </a:lnTo>
                  <a:lnTo>
                    <a:pt x="4008362" y="5175700"/>
                  </a:lnTo>
                  <a:lnTo>
                    <a:pt x="3972990" y="5200591"/>
                  </a:lnTo>
                  <a:lnTo>
                    <a:pt x="3937321" y="5225043"/>
                  </a:lnTo>
                  <a:lnTo>
                    <a:pt x="3901355" y="5249056"/>
                  </a:lnTo>
                  <a:lnTo>
                    <a:pt x="3865091" y="5272629"/>
                  </a:lnTo>
                  <a:lnTo>
                    <a:pt x="3828541" y="5295755"/>
                  </a:lnTo>
                  <a:lnTo>
                    <a:pt x="3791715" y="5318428"/>
                  </a:lnTo>
                  <a:lnTo>
                    <a:pt x="3754614" y="5340646"/>
                  </a:lnTo>
                  <a:lnTo>
                    <a:pt x="3717237" y="5362411"/>
                  </a:lnTo>
                  <a:lnTo>
                    <a:pt x="3679596" y="5383716"/>
                  </a:lnTo>
                  <a:lnTo>
                    <a:pt x="3641702" y="5404554"/>
                  </a:lnTo>
                  <a:lnTo>
                    <a:pt x="3603555" y="5424925"/>
                  </a:lnTo>
                  <a:lnTo>
                    <a:pt x="3565156" y="5444830"/>
                  </a:lnTo>
                  <a:lnTo>
                    <a:pt x="3526515" y="5464263"/>
                  </a:lnTo>
                  <a:lnTo>
                    <a:pt x="3487644" y="5483217"/>
                  </a:lnTo>
                  <a:lnTo>
                    <a:pt x="3448544" y="5501692"/>
                  </a:lnTo>
                  <a:lnTo>
                    <a:pt x="3409214" y="5519689"/>
                  </a:lnTo>
                  <a:lnTo>
                    <a:pt x="3369666" y="5537201"/>
                  </a:lnTo>
                  <a:lnTo>
                    <a:pt x="3329912" y="5554225"/>
                  </a:lnTo>
                  <a:lnTo>
                    <a:pt x="3289952" y="5570759"/>
                  </a:lnTo>
                  <a:lnTo>
                    <a:pt x="3249786" y="5586804"/>
                  </a:lnTo>
                  <a:lnTo>
                    <a:pt x="3209426" y="5602355"/>
                  </a:lnTo>
                  <a:lnTo>
                    <a:pt x="3168885" y="5617408"/>
                  </a:lnTo>
                  <a:lnTo>
                    <a:pt x="3128162" y="5631962"/>
                  </a:lnTo>
                  <a:lnTo>
                    <a:pt x="3087258" y="5646017"/>
                  </a:lnTo>
                  <a:lnTo>
                    <a:pt x="3046183" y="5659569"/>
                  </a:lnTo>
                  <a:lnTo>
                    <a:pt x="3004952" y="5672614"/>
                  </a:lnTo>
                  <a:lnTo>
                    <a:pt x="2963564" y="5685152"/>
                  </a:lnTo>
                  <a:lnTo>
                    <a:pt x="2922018" y="5697184"/>
                  </a:lnTo>
                  <a:lnTo>
                    <a:pt x="2880329" y="5708704"/>
                  </a:lnTo>
                  <a:lnTo>
                    <a:pt x="2838507" y="5719711"/>
                  </a:lnTo>
                  <a:lnTo>
                    <a:pt x="2796554" y="5730203"/>
                  </a:lnTo>
                  <a:lnTo>
                    <a:pt x="2754469" y="5740181"/>
                  </a:lnTo>
                  <a:lnTo>
                    <a:pt x="2712264" y="5749642"/>
                  </a:lnTo>
                  <a:lnTo>
                    <a:pt x="2669953" y="5758582"/>
                  </a:lnTo>
                  <a:lnTo>
                    <a:pt x="2627536" y="5767003"/>
                  </a:lnTo>
                  <a:lnTo>
                    <a:pt x="2585011" y="5774905"/>
                  </a:lnTo>
                  <a:lnTo>
                    <a:pt x="2542393" y="5782283"/>
                  </a:lnTo>
                  <a:lnTo>
                    <a:pt x="2499694" y="5789137"/>
                  </a:lnTo>
                  <a:lnTo>
                    <a:pt x="2456915" y="5795467"/>
                  </a:lnTo>
                  <a:lnTo>
                    <a:pt x="2414054" y="5801271"/>
                  </a:lnTo>
                  <a:lnTo>
                    <a:pt x="2371126" y="5806550"/>
                  </a:lnTo>
                  <a:lnTo>
                    <a:pt x="2328142" y="5811300"/>
                  </a:lnTo>
                  <a:lnTo>
                    <a:pt x="2285103" y="5815523"/>
                  </a:lnTo>
                  <a:lnTo>
                    <a:pt x="2242009" y="5819218"/>
                  </a:lnTo>
                  <a:lnTo>
                    <a:pt x="2198873" y="5822384"/>
                  </a:lnTo>
                  <a:lnTo>
                    <a:pt x="2155708" y="5825020"/>
                  </a:lnTo>
                  <a:lnTo>
                    <a:pt x="2112514" y="5827126"/>
                  </a:lnTo>
                  <a:lnTo>
                    <a:pt x="2069291" y="5828702"/>
                  </a:lnTo>
                  <a:lnTo>
                    <a:pt x="2026051" y="5829747"/>
                  </a:lnTo>
                  <a:lnTo>
                    <a:pt x="1982809" y="5830261"/>
                  </a:lnTo>
                  <a:lnTo>
                    <a:pt x="1939563" y="5830245"/>
                  </a:lnTo>
                  <a:lnTo>
                    <a:pt x="1896314" y="5829698"/>
                  </a:lnTo>
                  <a:lnTo>
                    <a:pt x="1853076" y="5828621"/>
                  </a:lnTo>
                  <a:lnTo>
                    <a:pt x="1809860" y="5827013"/>
                  </a:lnTo>
                  <a:lnTo>
                    <a:pt x="1766668" y="5824875"/>
                  </a:lnTo>
                  <a:lnTo>
                    <a:pt x="1723498" y="5822207"/>
                  </a:lnTo>
                  <a:lnTo>
                    <a:pt x="1680364" y="5819009"/>
                  </a:lnTo>
                  <a:lnTo>
                    <a:pt x="1637280" y="5815282"/>
                  </a:lnTo>
                  <a:lnTo>
                    <a:pt x="1594244" y="5811028"/>
                  </a:lnTo>
                  <a:lnTo>
                    <a:pt x="1551257" y="5806244"/>
                  </a:lnTo>
                  <a:lnTo>
                    <a:pt x="1508332" y="5800934"/>
                  </a:lnTo>
                  <a:lnTo>
                    <a:pt x="1465483" y="5795098"/>
                  </a:lnTo>
                  <a:lnTo>
                    <a:pt x="1422708" y="5788737"/>
                  </a:lnTo>
                  <a:lnTo>
                    <a:pt x="1380008" y="5781850"/>
                  </a:lnTo>
                  <a:lnTo>
                    <a:pt x="1337395" y="5774439"/>
                  </a:lnTo>
                  <a:lnTo>
                    <a:pt x="1294883" y="5766508"/>
                  </a:lnTo>
                  <a:lnTo>
                    <a:pt x="1252471" y="5758055"/>
                  </a:lnTo>
                  <a:lnTo>
                    <a:pt x="1210160" y="5749081"/>
                  </a:lnTo>
                  <a:lnTo>
                    <a:pt x="1167963" y="5739589"/>
                  </a:lnTo>
                  <a:lnTo>
                    <a:pt x="1125891" y="5729581"/>
                  </a:lnTo>
                  <a:lnTo>
                    <a:pt x="1083945" y="5719058"/>
                  </a:lnTo>
                  <a:lnTo>
                    <a:pt x="1042126" y="5708019"/>
                  </a:lnTo>
                  <a:lnTo>
                    <a:pt x="1000445" y="5696467"/>
                  </a:lnTo>
                  <a:lnTo>
                    <a:pt x="958915" y="5684407"/>
                  </a:lnTo>
                  <a:lnTo>
                    <a:pt x="917536" y="5671838"/>
                  </a:lnTo>
                  <a:lnTo>
                    <a:pt x="876309" y="5658761"/>
                  </a:lnTo>
                  <a:lnTo>
                    <a:pt x="835245" y="5645178"/>
                  </a:lnTo>
                  <a:lnTo>
                    <a:pt x="794357" y="5631095"/>
                  </a:lnTo>
                  <a:lnTo>
                    <a:pt x="753645" y="5616511"/>
                  </a:lnTo>
                  <a:lnTo>
                    <a:pt x="713109" y="5601426"/>
                  </a:lnTo>
                  <a:lnTo>
                    <a:pt x="672761" y="5585845"/>
                  </a:lnTo>
                  <a:lnTo>
                    <a:pt x="632613" y="5569772"/>
                  </a:lnTo>
                  <a:lnTo>
                    <a:pt x="592665" y="5553208"/>
                  </a:lnTo>
                  <a:lnTo>
                    <a:pt x="552918" y="5536152"/>
                  </a:lnTo>
                  <a:lnTo>
                    <a:pt x="513383" y="5518610"/>
                  </a:lnTo>
                  <a:lnTo>
                    <a:pt x="474073" y="5500586"/>
                  </a:lnTo>
                  <a:lnTo>
                    <a:pt x="434986" y="5482082"/>
                  </a:lnTo>
                  <a:lnTo>
                    <a:pt x="396124" y="5463096"/>
                  </a:lnTo>
                  <a:lnTo>
                    <a:pt x="357497" y="5443635"/>
                  </a:lnTo>
                  <a:lnTo>
                    <a:pt x="319118" y="5423705"/>
                  </a:lnTo>
                  <a:lnTo>
                    <a:pt x="280987" y="5403305"/>
                  </a:lnTo>
                  <a:lnTo>
                    <a:pt x="243103" y="5382435"/>
                  </a:lnTo>
                  <a:lnTo>
                    <a:pt x="205477" y="5361103"/>
                  </a:lnTo>
                  <a:lnTo>
                    <a:pt x="168123" y="5339313"/>
                  </a:lnTo>
                  <a:lnTo>
                    <a:pt x="131038" y="5317067"/>
                  </a:lnTo>
                  <a:lnTo>
                    <a:pt x="94224" y="5294363"/>
                  </a:lnTo>
                  <a:lnTo>
                    <a:pt x="57691" y="5271210"/>
                  </a:lnTo>
                  <a:lnTo>
                    <a:pt x="21450" y="5247614"/>
                  </a:lnTo>
                  <a:lnTo>
                    <a:pt x="0" y="5233270"/>
                  </a:lnTo>
                  <a:lnTo>
                    <a:pt x="0" y="0"/>
                  </a:lnTo>
                  <a:lnTo>
                    <a:pt x="4627444" y="0"/>
                  </a:lnTo>
                  <a:lnTo>
                    <a:pt x="4673847" y="54646"/>
                  </a:lnTo>
                  <a:lnTo>
                    <a:pt x="4701269" y="88085"/>
                  </a:lnTo>
                  <a:lnTo>
                    <a:pt x="4728283" y="121864"/>
                  </a:lnTo>
                  <a:lnTo>
                    <a:pt x="4754880" y="155971"/>
                  </a:lnTo>
                  <a:lnTo>
                    <a:pt x="4781053" y="190398"/>
                  </a:lnTo>
                  <a:lnTo>
                    <a:pt x="4806802" y="225142"/>
                  </a:lnTo>
                  <a:lnTo>
                    <a:pt x="4832125" y="260206"/>
                  </a:lnTo>
                  <a:lnTo>
                    <a:pt x="4857017" y="295577"/>
                  </a:lnTo>
                  <a:lnTo>
                    <a:pt x="4881469" y="331246"/>
                  </a:lnTo>
                  <a:lnTo>
                    <a:pt x="4905481" y="367213"/>
                  </a:lnTo>
                  <a:lnTo>
                    <a:pt x="4929054" y="403476"/>
                  </a:lnTo>
                  <a:lnTo>
                    <a:pt x="4952180" y="440026"/>
                  </a:lnTo>
                  <a:lnTo>
                    <a:pt x="4974853" y="476852"/>
                  </a:lnTo>
                  <a:lnTo>
                    <a:pt x="4997071" y="513953"/>
                  </a:lnTo>
                  <a:lnTo>
                    <a:pt x="5018836" y="551330"/>
                  </a:lnTo>
                  <a:lnTo>
                    <a:pt x="5040141" y="588971"/>
                  </a:lnTo>
                  <a:lnTo>
                    <a:pt x="5060979" y="626865"/>
                  </a:lnTo>
                  <a:lnTo>
                    <a:pt x="5081350" y="665012"/>
                  </a:lnTo>
                  <a:lnTo>
                    <a:pt x="5101255" y="703411"/>
                  </a:lnTo>
                  <a:lnTo>
                    <a:pt x="5120688" y="742052"/>
                  </a:lnTo>
                  <a:lnTo>
                    <a:pt x="5139642" y="780923"/>
                  </a:lnTo>
                  <a:lnTo>
                    <a:pt x="5158117" y="820023"/>
                  </a:lnTo>
                  <a:lnTo>
                    <a:pt x="5176113" y="859353"/>
                  </a:lnTo>
                  <a:lnTo>
                    <a:pt x="5193626" y="898901"/>
                  </a:lnTo>
                  <a:lnTo>
                    <a:pt x="5210649" y="938655"/>
                  </a:lnTo>
                  <a:lnTo>
                    <a:pt x="5227184" y="978615"/>
                  </a:lnTo>
                  <a:lnTo>
                    <a:pt x="5243229" y="1018781"/>
                  </a:lnTo>
                  <a:lnTo>
                    <a:pt x="5258780" y="1059141"/>
                  </a:lnTo>
                  <a:lnTo>
                    <a:pt x="5273833" y="1099682"/>
                  </a:lnTo>
                  <a:lnTo>
                    <a:pt x="5288386" y="1140405"/>
                  </a:lnTo>
                  <a:lnTo>
                    <a:pt x="5302442" y="1181309"/>
                  </a:lnTo>
                  <a:lnTo>
                    <a:pt x="5315994" y="1222383"/>
                  </a:lnTo>
                  <a:lnTo>
                    <a:pt x="5329039" y="1263614"/>
                  </a:lnTo>
                  <a:lnTo>
                    <a:pt x="5341577" y="1305002"/>
                  </a:lnTo>
                  <a:lnTo>
                    <a:pt x="5353608" y="1346547"/>
                  </a:lnTo>
                  <a:lnTo>
                    <a:pt x="5365129" y="1388237"/>
                  </a:lnTo>
                  <a:lnTo>
                    <a:pt x="5376135" y="1430058"/>
                  </a:lnTo>
                  <a:lnTo>
                    <a:pt x="5386627" y="1472011"/>
                  </a:lnTo>
                  <a:lnTo>
                    <a:pt x="5396605" y="1514097"/>
                  </a:lnTo>
                  <a:lnTo>
                    <a:pt x="5406066" y="1556302"/>
                  </a:lnTo>
                  <a:lnTo>
                    <a:pt x="5415007" y="1598613"/>
                  </a:lnTo>
                  <a:lnTo>
                    <a:pt x="5423428" y="1641030"/>
                  </a:lnTo>
                  <a:lnTo>
                    <a:pt x="5431329" y="1683554"/>
                  </a:lnTo>
                  <a:lnTo>
                    <a:pt x="5438707" y="1726172"/>
                  </a:lnTo>
                  <a:lnTo>
                    <a:pt x="5445561" y="1768871"/>
                  </a:lnTo>
                  <a:lnTo>
                    <a:pt x="5451891" y="1811651"/>
                  </a:lnTo>
                  <a:lnTo>
                    <a:pt x="5457696" y="1854512"/>
                  </a:lnTo>
                  <a:lnTo>
                    <a:pt x="5462974" y="1897441"/>
                  </a:lnTo>
                  <a:lnTo>
                    <a:pt x="5467725" y="1940425"/>
                  </a:lnTo>
                  <a:lnTo>
                    <a:pt x="5471947" y="1983463"/>
                  </a:lnTo>
                  <a:lnTo>
                    <a:pt x="5475642" y="2026557"/>
                  </a:lnTo>
                  <a:lnTo>
                    <a:pt x="5478808" y="2069694"/>
                  </a:lnTo>
                  <a:lnTo>
                    <a:pt x="5481444" y="2112859"/>
                  </a:lnTo>
                  <a:lnTo>
                    <a:pt x="5483550" y="2156053"/>
                  </a:lnTo>
                  <a:lnTo>
                    <a:pt x="5485126" y="2199276"/>
                  </a:lnTo>
                  <a:lnTo>
                    <a:pt x="5486172" y="2242516"/>
                  </a:lnTo>
                  <a:lnTo>
                    <a:pt x="5486686" y="2285758"/>
                  </a:lnTo>
                  <a:lnTo>
                    <a:pt x="5486670" y="2329004"/>
                  </a:lnTo>
                  <a:lnTo>
                    <a:pt x="5486123" y="2372253"/>
                  </a:lnTo>
                  <a:lnTo>
                    <a:pt x="5485045" y="2415491"/>
                  </a:lnTo>
                  <a:lnTo>
                    <a:pt x="5483438" y="2458706"/>
                  </a:lnTo>
                  <a:lnTo>
                    <a:pt x="5481300" y="2501899"/>
                  </a:lnTo>
                  <a:lnTo>
                    <a:pt x="5478631" y="2545069"/>
                  </a:lnTo>
                  <a:lnTo>
                    <a:pt x="5475434" y="2588203"/>
                  </a:lnTo>
                  <a:lnTo>
                    <a:pt x="5471707" y="2631287"/>
                  </a:lnTo>
                  <a:lnTo>
                    <a:pt x="5467452" y="2674323"/>
                  </a:lnTo>
                  <a:lnTo>
                    <a:pt x="5462668" y="2717309"/>
                  </a:lnTo>
                  <a:lnTo>
                    <a:pt x="5457358" y="2760234"/>
                  </a:lnTo>
                  <a:lnTo>
                    <a:pt x="5451523" y="2803084"/>
                  </a:lnTo>
                  <a:lnTo>
                    <a:pt x="5445161" y="2845859"/>
                  </a:lnTo>
                  <a:lnTo>
                    <a:pt x="5438275" y="2888559"/>
                  </a:lnTo>
                  <a:lnTo>
                    <a:pt x="5430864" y="2931172"/>
                  </a:lnTo>
                  <a:lnTo>
                    <a:pt x="5422932" y="2973684"/>
                  </a:lnTo>
                  <a:lnTo>
                    <a:pt x="5414480" y="3016095"/>
                  </a:lnTo>
                  <a:lnTo>
                    <a:pt x="5405506" y="3058406"/>
                  </a:lnTo>
                  <a:lnTo>
                    <a:pt x="5396013" y="3100604"/>
                  </a:lnTo>
                  <a:lnTo>
                    <a:pt x="5386006" y="3142676"/>
                  </a:lnTo>
                  <a:lnTo>
                    <a:pt x="5375482" y="3184621"/>
                  </a:lnTo>
                  <a:lnTo>
                    <a:pt x="5364443" y="3226441"/>
                  </a:lnTo>
                  <a:lnTo>
                    <a:pt x="5352892" y="3268122"/>
                  </a:lnTo>
                  <a:lnTo>
                    <a:pt x="5340832" y="3309652"/>
                  </a:lnTo>
                  <a:lnTo>
                    <a:pt x="5328262" y="3351031"/>
                  </a:lnTo>
                  <a:lnTo>
                    <a:pt x="5315185" y="3392259"/>
                  </a:lnTo>
                  <a:lnTo>
                    <a:pt x="5301602" y="3433322"/>
                  </a:lnTo>
                  <a:lnTo>
                    <a:pt x="5287519" y="3474210"/>
                  </a:lnTo>
                  <a:lnTo>
                    <a:pt x="5272935" y="3514922"/>
                  </a:lnTo>
                  <a:lnTo>
                    <a:pt x="5257850" y="3555459"/>
                  </a:lnTo>
                  <a:lnTo>
                    <a:pt x="5242268" y="3595807"/>
                  </a:lnTo>
                  <a:lnTo>
                    <a:pt x="5226196" y="3635955"/>
                  </a:lnTo>
                  <a:lnTo>
                    <a:pt x="5209631" y="3675902"/>
                  </a:lnTo>
                  <a:lnTo>
                    <a:pt x="5192575" y="3715650"/>
                  </a:lnTo>
                  <a:lnTo>
                    <a:pt x="5175033" y="3755184"/>
                  </a:lnTo>
                  <a:lnTo>
                    <a:pt x="5157010" y="3794494"/>
                  </a:lnTo>
                  <a:lnTo>
                    <a:pt x="5138506" y="3833580"/>
                  </a:lnTo>
                  <a:lnTo>
                    <a:pt x="5119521" y="3872443"/>
                  </a:lnTo>
                  <a:lnTo>
                    <a:pt x="5100060" y="3911069"/>
                  </a:lnTo>
                  <a:lnTo>
                    <a:pt x="5080129" y="3949448"/>
                  </a:lnTo>
                  <a:lnTo>
                    <a:pt x="5059729" y="3987580"/>
                  </a:lnTo>
                  <a:lnTo>
                    <a:pt x="5038860" y="4025464"/>
                  </a:lnTo>
                  <a:lnTo>
                    <a:pt x="5017527" y="4063089"/>
                  </a:lnTo>
                  <a:lnTo>
                    <a:pt x="4995737" y="4100444"/>
                  </a:lnTo>
                  <a:lnTo>
                    <a:pt x="4973491" y="4137529"/>
                  </a:lnTo>
                  <a:lnTo>
                    <a:pt x="4950788" y="4174343"/>
                  </a:lnTo>
                  <a:lnTo>
                    <a:pt x="4927635" y="4210876"/>
                  </a:lnTo>
                  <a:lnTo>
                    <a:pt x="4904039" y="4247117"/>
                  </a:lnTo>
                  <a:lnTo>
                    <a:pt x="4879999" y="4283065"/>
                  </a:lnTo>
                  <a:lnTo>
                    <a:pt x="4855517" y="4318721"/>
                  </a:lnTo>
                  <a:lnTo>
                    <a:pt x="4830599" y="4354074"/>
                  </a:lnTo>
                  <a:lnTo>
                    <a:pt x="4805252" y="4389113"/>
                  </a:lnTo>
                  <a:lnTo>
                    <a:pt x="4779478" y="4423839"/>
                  </a:lnTo>
                  <a:lnTo>
                    <a:pt x="4753276" y="4458251"/>
                  </a:lnTo>
                  <a:lnTo>
                    <a:pt x="4726654" y="4492339"/>
                  </a:lnTo>
                  <a:lnTo>
                    <a:pt x="4699619" y="4526092"/>
                  </a:lnTo>
                  <a:lnTo>
                    <a:pt x="4672172" y="4559511"/>
                  </a:lnTo>
                  <a:lnTo>
                    <a:pt x="4644312" y="4592595"/>
                  </a:lnTo>
                  <a:lnTo>
                    <a:pt x="4616049" y="4625336"/>
                  </a:lnTo>
                  <a:lnTo>
                    <a:pt x="4587391" y="4657722"/>
                  </a:lnTo>
                  <a:lnTo>
                    <a:pt x="4558337" y="4689754"/>
                  </a:lnTo>
                  <a:lnTo>
                    <a:pt x="4528888" y="4721432"/>
                  </a:lnTo>
                  <a:lnTo>
                    <a:pt x="4499053" y="4752746"/>
                  </a:lnTo>
                  <a:lnTo>
                    <a:pt x="4468839" y="4783687"/>
                  </a:lnTo>
                  <a:lnTo>
                    <a:pt x="4438249" y="4814255"/>
                  </a:lnTo>
                  <a:lnTo>
                    <a:pt x="4407280" y="4844449"/>
                  </a:lnTo>
                  <a:lnTo>
                    <a:pt x="4375944" y="4874262"/>
                  </a:lnTo>
                  <a:lnTo>
                    <a:pt x="4344249" y="4903683"/>
                  </a:lnTo>
                  <a:lnTo>
                    <a:pt x="4312196" y="4932713"/>
                  </a:lnTo>
                  <a:lnTo>
                    <a:pt x="4279783" y="4961352"/>
                  </a:lnTo>
                  <a:close/>
                </a:path>
              </a:pathLst>
            </a:custGeom>
            <a:solidFill>
              <a:srgbClr val="04335C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1852" y="1165178"/>
              <a:ext cx="3143250" cy="3262629"/>
            </a:xfrm>
            <a:custGeom>
              <a:avLst/>
              <a:gdLst/>
              <a:ahLst/>
              <a:cxnLst/>
              <a:rect l="l" t="t" r="r" b="b"/>
              <a:pathLst>
                <a:path w="3143250" h="3262629">
                  <a:moveTo>
                    <a:pt x="2552728" y="2781856"/>
                  </a:moveTo>
                  <a:lnTo>
                    <a:pt x="2515576" y="2807469"/>
                  </a:lnTo>
                  <a:lnTo>
                    <a:pt x="2475000" y="2823470"/>
                  </a:lnTo>
                  <a:lnTo>
                    <a:pt x="2432623" y="2829969"/>
                  </a:lnTo>
                  <a:lnTo>
                    <a:pt x="2390068" y="2827076"/>
                  </a:lnTo>
                  <a:lnTo>
                    <a:pt x="2348960" y="2814903"/>
                  </a:lnTo>
                  <a:lnTo>
                    <a:pt x="2310923" y="2793559"/>
                  </a:lnTo>
                  <a:lnTo>
                    <a:pt x="2277579" y="2763154"/>
                  </a:lnTo>
                  <a:lnTo>
                    <a:pt x="1705808" y="3262143"/>
                  </a:lnTo>
                  <a:lnTo>
                    <a:pt x="1687491" y="3240708"/>
                  </a:lnTo>
                  <a:lnTo>
                    <a:pt x="1678748" y="3229628"/>
                  </a:lnTo>
                  <a:lnTo>
                    <a:pt x="1670502" y="3218114"/>
                  </a:lnTo>
                  <a:lnTo>
                    <a:pt x="1642279" y="3181643"/>
                  </a:lnTo>
                  <a:lnTo>
                    <a:pt x="1632972" y="3168522"/>
                  </a:lnTo>
                  <a:lnTo>
                    <a:pt x="1623608" y="3156619"/>
                  </a:lnTo>
                  <a:lnTo>
                    <a:pt x="1594836" y="3106399"/>
                  </a:lnTo>
                  <a:lnTo>
                    <a:pt x="1565262" y="3051910"/>
                  </a:lnTo>
                  <a:lnTo>
                    <a:pt x="1550743" y="3020143"/>
                  </a:lnTo>
                  <a:lnTo>
                    <a:pt x="1543280" y="3004779"/>
                  </a:lnTo>
                  <a:lnTo>
                    <a:pt x="1537255" y="2990059"/>
                  </a:lnTo>
                  <a:lnTo>
                    <a:pt x="1533332" y="2982325"/>
                  </a:lnTo>
                  <a:lnTo>
                    <a:pt x="1530242" y="2978785"/>
                  </a:lnTo>
                  <a:lnTo>
                    <a:pt x="1530467" y="2975470"/>
                  </a:lnTo>
                  <a:lnTo>
                    <a:pt x="1527603" y="2968614"/>
                  </a:lnTo>
                  <a:lnTo>
                    <a:pt x="1523194" y="2959989"/>
                  </a:lnTo>
                  <a:lnTo>
                    <a:pt x="1522100" y="2951588"/>
                  </a:lnTo>
                  <a:lnTo>
                    <a:pt x="1516371" y="2937878"/>
                  </a:lnTo>
                  <a:lnTo>
                    <a:pt x="1515277" y="2929477"/>
                  </a:lnTo>
                  <a:lnTo>
                    <a:pt x="1509547" y="2911578"/>
                  </a:lnTo>
                  <a:lnTo>
                    <a:pt x="1487342" y="2826003"/>
                  </a:lnTo>
                  <a:lnTo>
                    <a:pt x="1487567" y="2822688"/>
                  </a:lnTo>
                  <a:lnTo>
                    <a:pt x="1484477" y="2819147"/>
                  </a:lnTo>
                  <a:lnTo>
                    <a:pt x="1484702" y="2815832"/>
                  </a:lnTo>
                  <a:lnTo>
                    <a:pt x="1481738" y="2801269"/>
                  </a:lnTo>
                  <a:lnTo>
                    <a:pt x="1479180" y="2776507"/>
                  </a:lnTo>
                  <a:lnTo>
                    <a:pt x="1476095" y="2758345"/>
                  </a:lnTo>
                  <a:lnTo>
                    <a:pt x="1474178" y="2750175"/>
                  </a:lnTo>
                  <a:lnTo>
                    <a:pt x="1469617" y="2696709"/>
                  </a:lnTo>
                  <a:lnTo>
                    <a:pt x="1468965" y="2679883"/>
                  </a:lnTo>
                  <a:lnTo>
                    <a:pt x="1469191" y="2676568"/>
                  </a:lnTo>
                  <a:lnTo>
                    <a:pt x="1468109" y="2658802"/>
                  </a:lnTo>
                  <a:lnTo>
                    <a:pt x="1467983" y="2649557"/>
                  </a:lnTo>
                  <a:lnTo>
                    <a:pt x="1468354" y="2639877"/>
                  </a:lnTo>
                  <a:lnTo>
                    <a:pt x="1468045" y="2622996"/>
                  </a:lnTo>
                  <a:lnTo>
                    <a:pt x="1470333" y="2576318"/>
                  </a:lnTo>
                  <a:lnTo>
                    <a:pt x="1478494" y="2490700"/>
                  </a:lnTo>
                  <a:lnTo>
                    <a:pt x="1489405" y="2428165"/>
                  </a:lnTo>
                  <a:lnTo>
                    <a:pt x="1499163" y="2389879"/>
                  </a:lnTo>
                  <a:lnTo>
                    <a:pt x="1510640" y="2351553"/>
                  </a:lnTo>
                  <a:lnTo>
                    <a:pt x="1523650" y="2313644"/>
                  </a:lnTo>
                  <a:lnTo>
                    <a:pt x="1538006" y="2276607"/>
                  </a:lnTo>
                  <a:lnTo>
                    <a:pt x="1542058" y="2267906"/>
                  </a:lnTo>
                  <a:lnTo>
                    <a:pt x="1551975" y="2242587"/>
                  </a:lnTo>
                  <a:lnTo>
                    <a:pt x="1595377" y="2158324"/>
                  </a:lnTo>
                  <a:lnTo>
                    <a:pt x="1600156" y="2150401"/>
                  </a:lnTo>
                  <a:lnTo>
                    <a:pt x="1605370" y="2142976"/>
                  </a:lnTo>
                  <a:lnTo>
                    <a:pt x="1531217" y="2058007"/>
                  </a:lnTo>
                  <a:lnTo>
                    <a:pt x="1366590" y="2201678"/>
                  </a:lnTo>
                  <a:lnTo>
                    <a:pt x="1171938" y="1978635"/>
                  </a:lnTo>
                  <a:lnTo>
                    <a:pt x="1067496" y="2069781"/>
                  </a:lnTo>
                  <a:lnTo>
                    <a:pt x="899107" y="1876831"/>
                  </a:lnTo>
                  <a:lnTo>
                    <a:pt x="826529" y="1940170"/>
                  </a:lnTo>
                  <a:lnTo>
                    <a:pt x="767825" y="1872903"/>
                  </a:lnTo>
                  <a:lnTo>
                    <a:pt x="840402" y="1809564"/>
                  </a:lnTo>
                  <a:lnTo>
                    <a:pt x="574687" y="1505092"/>
                  </a:lnTo>
                  <a:lnTo>
                    <a:pt x="679128" y="1413945"/>
                  </a:lnTo>
                  <a:lnTo>
                    <a:pt x="570988" y="1290032"/>
                  </a:lnTo>
                  <a:lnTo>
                    <a:pt x="393969" y="1444518"/>
                  </a:lnTo>
                  <a:lnTo>
                    <a:pt x="335265" y="1377251"/>
                  </a:lnTo>
                  <a:lnTo>
                    <a:pt x="512283" y="1222765"/>
                  </a:lnTo>
                  <a:lnTo>
                    <a:pt x="418047" y="1114783"/>
                  </a:lnTo>
                  <a:lnTo>
                    <a:pt x="241028" y="1269269"/>
                  </a:lnTo>
                  <a:lnTo>
                    <a:pt x="182323" y="1202002"/>
                  </a:lnTo>
                  <a:lnTo>
                    <a:pt x="359342" y="1047516"/>
                  </a:lnTo>
                  <a:lnTo>
                    <a:pt x="289824" y="967858"/>
                  </a:lnTo>
                  <a:lnTo>
                    <a:pt x="185382" y="1059004"/>
                  </a:lnTo>
                  <a:lnTo>
                    <a:pt x="0" y="846582"/>
                  </a:lnTo>
                  <a:lnTo>
                    <a:pt x="134534" y="729173"/>
                  </a:lnTo>
                  <a:lnTo>
                    <a:pt x="117144" y="684509"/>
                  </a:lnTo>
                  <a:lnTo>
                    <a:pt x="104323" y="638736"/>
                  </a:lnTo>
                  <a:lnTo>
                    <a:pt x="96046" y="592209"/>
                  </a:lnTo>
                  <a:lnTo>
                    <a:pt x="92289" y="545279"/>
                  </a:lnTo>
                  <a:lnTo>
                    <a:pt x="93029" y="498301"/>
                  </a:lnTo>
                  <a:lnTo>
                    <a:pt x="98241" y="451626"/>
                  </a:lnTo>
                  <a:lnTo>
                    <a:pt x="107902" y="405608"/>
                  </a:lnTo>
                  <a:lnTo>
                    <a:pt x="121987" y="360601"/>
                  </a:lnTo>
                  <a:lnTo>
                    <a:pt x="140472" y="316956"/>
                  </a:lnTo>
                  <a:lnTo>
                    <a:pt x="163334" y="275028"/>
                  </a:lnTo>
                  <a:lnTo>
                    <a:pt x="190548" y="235170"/>
                  </a:lnTo>
                  <a:lnTo>
                    <a:pt x="222090" y="197734"/>
                  </a:lnTo>
                  <a:lnTo>
                    <a:pt x="257937" y="163073"/>
                  </a:lnTo>
                  <a:lnTo>
                    <a:pt x="297129" y="132246"/>
                  </a:lnTo>
                  <a:lnTo>
                    <a:pt x="338489" y="106060"/>
                  </a:lnTo>
                  <a:lnTo>
                    <a:pt x="381664" y="84490"/>
                  </a:lnTo>
                  <a:lnTo>
                    <a:pt x="426300" y="67512"/>
                  </a:lnTo>
                  <a:lnTo>
                    <a:pt x="472044" y="55103"/>
                  </a:lnTo>
                  <a:lnTo>
                    <a:pt x="518543" y="47238"/>
                  </a:lnTo>
                  <a:lnTo>
                    <a:pt x="565445" y="43893"/>
                  </a:lnTo>
                  <a:lnTo>
                    <a:pt x="612396" y="45045"/>
                  </a:lnTo>
                  <a:lnTo>
                    <a:pt x="659042" y="50669"/>
                  </a:lnTo>
                  <a:lnTo>
                    <a:pt x="705032" y="60741"/>
                  </a:lnTo>
                  <a:lnTo>
                    <a:pt x="750012" y="75238"/>
                  </a:lnTo>
                  <a:lnTo>
                    <a:pt x="793628" y="94135"/>
                  </a:lnTo>
                  <a:lnTo>
                    <a:pt x="835528" y="117409"/>
                  </a:lnTo>
                  <a:lnTo>
                    <a:pt x="970062" y="0"/>
                  </a:lnTo>
                  <a:lnTo>
                    <a:pt x="1155445" y="212422"/>
                  </a:lnTo>
                  <a:lnTo>
                    <a:pt x="1051004" y="303568"/>
                  </a:lnTo>
                  <a:lnTo>
                    <a:pt x="1120523" y="383227"/>
                  </a:lnTo>
                  <a:lnTo>
                    <a:pt x="1297542" y="228741"/>
                  </a:lnTo>
                  <a:lnTo>
                    <a:pt x="1356246" y="296008"/>
                  </a:lnTo>
                  <a:lnTo>
                    <a:pt x="1179228" y="450494"/>
                  </a:lnTo>
                  <a:lnTo>
                    <a:pt x="1273464" y="558476"/>
                  </a:lnTo>
                  <a:lnTo>
                    <a:pt x="1450483" y="403990"/>
                  </a:lnTo>
                  <a:lnTo>
                    <a:pt x="1509187" y="471257"/>
                  </a:lnTo>
                  <a:lnTo>
                    <a:pt x="1332169" y="625743"/>
                  </a:lnTo>
                  <a:lnTo>
                    <a:pt x="1440309" y="749656"/>
                  </a:lnTo>
                  <a:lnTo>
                    <a:pt x="1544750" y="658509"/>
                  </a:lnTo>
                  <a:lnTo>
                    <a:pt x="1810465" y="962982"/>
                  </a:lnTo>
                  <a:lnTo>
                    <a:pt x="1883043" y="899642"/>
                  </a:lnTo>
                  <a:lnTo>
                    <a:pt x="1941748" y="966909"/>
                  </a:lnTo>
                  <a:lnTo>
                    <a:pt x="1869170" y="1030249"/>
                  </a:lnTo>
                  <a:lnTo>
                    <a:pt x="2037559" y="1223199"/>
                  </a:lnTo>
                  <a:lnTo>
                    <a:pt x="1933118" y="1314345"/>
                  </a:lnTo>
                  <a:lnTo>
                    <a:pt x="2127771" y="1537389"/>
                  </a:lnTo>
                  <a:lnTo>
                    <a:pt x="1963143" y="1681061"/>
                  </a:lnTo>
                  <a:lnTo>
                    <a:pt x="2037296" y="1766030"/>
                  </a:lnTo>
                  <a:lnTo>
                    <a:pt x="2045359" y="1761869"/>
                  </a:lnTo>
                  <a:lnTo>
                    <a:pt x="2062642" y="1754874"/>
                  </a:lnTo>
                  <a:lnTo>
                    <a:pt x="2152169" y="1723519"/>
                  </a:lnTo>
                  <a:lnTo>
                    <a:pt x="2161100" y="1720743"/>
                  </a:lnTo>
                  <a:lnTo>
                    <a:pt x="2169989" y="1718590"/>
                  </a:lnTo>
                  <a:lnTo>
                    <a:pt x="2178814" y="1717368"/>
                  </a:lnTo>
                  <a:lnTo>
                    <a:pt x="2217453" y="1708156"/>
                  </a:lnTo>
                  <a:lnTo>
                    <a:pt x="2256774" y="1700395"/>
                  </a:lnTo>
                  <a:lnTo>
                    <a:pt x="2296300" y="1694210"/>
                  </a:lnTo>
                  <a:lnTo>
                    <a:pt x="2348348" y="1688303"/>
                  </a:lnTo>
                  <a:lnTo>
                    <a:pt x="2355107" y="1688008"/>
                  </a:lnTo>
                  <a:lnTo>
                    <a:pt x="2362300" y="1688211"/>
                  </a:lnTo>
                  <a:lnTo>
                    <a:pt x="2364071" y="1686666"/>
                  </a:lnTo>
                  <a:lnTo>
                    <a:pt x="2381837" y="1685584"/>
                  </a:lnTo>
                  <a:lnTo>
                    <a:pt x="2391082" y="1685458"/>
                  </a:lnTo>
                  <a:lnTo>
                    <a:pt x="2400762" y="1685829"/>
                  </a:lnTo>
                  <a:lnTo>
                    <a:pt x="2429530" y="1685183"/>
                  </a:lnTo>
                  <a:lnTo>
                    <a:pt x="2458171" y="1686401"/>
                  </a:lnTo>
                  <a:lnTo>
                    <a:pt x="2486728" y="1688862"/>
                  </a:lnTo>
                  <a:lnTo>
                    <a:pt x="2549939" y="1695969"/>
                  </a:lnTo>
                  <a:lnTo>
                    <a:pt x="2586179" y="1701763"/>
                  </a:lnTo>
                  <a:lnTo>
                    <a:pt x="2589494" y="1701988"/>
                  </a:lnTo>
                  <a:lnTo>
                    <a:pt x="2667048" y="1718551"/>
                  </a:lnTo>
                  <a:lnTo>
                    <a:pt x="2675641" y="1720748"/>
                  </a:lnTo>
                  <a:lnTo>
                    <a:pt x="2684191" y="1723567"/>
                  </a:lnTo>
                  <a:lnTo>
                    <a:pt x="2692679" y="1727318"/>
                  </a:lnTo>
                  <a:lnTo>
                    <a:pt x="2700004" y="1729794"/>
                  </a:lnTo>
                  <a:lnTo>
                    <a:pt x="2714738" y="1733501"/>
                  </a:lnTo>
                  <a:lnTo>
                    <a:pt x="2722063" y="1735977"/>
                  </a:lnTo>
                  <a:lnTo>
                    <a:pt x="2725379" y="1736202"/>
                  </a:lnTo>
                  <a:lnTo>
                    <a:pt x="2730238" y="1738198"/>
                  </a:lnTo>
                  <a:lnTo>
                    <a:pt x="2731783" y="1739968"/>
                  </a:lnTo>
                  <a:lnTo>
                    <a:pt x="2760942" y="1751941"/>
                  </a:lnTo>
                  <a:lnTo>
                    <a:pt x="2813349" y="1773299"/>
                  </a:lnTo>
                  <a:lnTo>
                    <a:pt x="2836931" y="1785414"/>
                  </a:lnTo>
                  <a:lnTo>
                    <a:pt x="2845106" y="1787634"/>
                  </a:lnTo>
                  <a:lnTo>
                    <a:pt x="2857915" y="1795166"/>
                  </a:lnTo>
                  <a:lnTo>
                    <a:pt x="2867635" y="1799157"/>
                  </a:lnTo>
                  <a:lnTo>
                    <a:pt x="2874039" y="1802923"/>
                  </a:lnTo>
                  <a:lnTo>
                    <a:pt x="2875584" y="1804693"/>
                  </a:lnTo>
                  <a:lnTo>
                    <a:pt x="2878899" y="1804918"/>
                  </a:lnTo>
                  <a:lnTo>
                    <a:pt x="2880444" y="1806688"/>
                  </a:lnTo>
                  <a:lnTo>
                    <a:pt x="2887454" y="1809975"/>
                  </a:lnTo>
                  <a:lnTo>
                    <a:pt x="2894111" y="1813862"/>
                  </a:lnTo>
                  <a:lnTo>
                    <a:pt x="2907608" y="1823522"/>
                  </a:lnTo>
                  <a:lnTo>
                    <a:pt x="2920418" y="1831053"/>
                  </a:lnTo>
                  <a:lnTo>
                    <a:pt x="2961602" y="1859038"/>
                  </a:lnTo>
                  <a:lnTo>
                    <a:pt x="3051540" y="1929209"/>
                  </a:lnTo>
                  <a:lnTo>
                    <a:pt x="3069014" y="1947725"/>
                  </a:lnTo>
                  <a:lnTo>
                    <a:pt x="3076072" y="1953746"/>
                  </a:lnTo>
                  <a:lnTo>
                    <a:pt x="3089440" y="1967612"/>
                  </a:lnTo>
                  <a:lnTo>
                    <a:pt x="3095502" y="1974503"/>
                  </a:lnTo>
                  <a:lnTo>
                    <a:pt x="3110260" y="1979019"/>
                  </a:lnTo>
                  <a:lnTo>
                    <a:pt x="3122755" y="1986971"/>
                  </a:lnTo>
                  <a:lnTo>
                    <a:pt x="3133548" y="1996993"/>
                  </a:lnTo>
                  <a:lnTo>
                    <a:pt x="3143200" y="2007718"/>
                  </a:lnTo>
                  <a:lnTo>
                    <a:pt x="2571430" y="2506707"/>
                  </a:lnTo>
                  <a:lnTo>
                    <a:pt x="2597043" y="2543859"/>
                  </a:lnTo>
                  <a:lnTo>
                    <a:pt x="2613044" y="2584435"/>
                  </a:lnTo>
                  <a:lnTo>
                    <a:pt x="2619543" y="2626812"/>
                  </a:lnTo>
                  <a:lnTo>
                    <a:pt x="2616650" y="2669367"/>
                  </a:lnTo>
                  <a:lnTo>
                    <a:pt x="2604477" y="2710475"/>
                  </a:lnTo>
                  <a:lnTo>
                    <a:pt x="2583132" y="2748512"/>
                  </a:lnTo>
                  <a:lnTo>
                    <a:pt x="2552728" y="2781856"/>
                  </a:lnTo>
                  <a:close/>
                </a:path>
              </a:pathLst>
            </a:custGeom>
            <a:solidFill>
              <a:srgbClr val="E2ECF1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1"/>
              <a:ext cx="4779645" cy="4883150"/>
            </a:xfrm>
            <a:custGeom>
              <a:avLst/>
              <a:gdLst/>
              <a:ahLst/>
              <a:cxnLst/>
              <a:rect l="l" t="t" r="r" b="b"/>
              <a:pathLst>
                <a:path w="4779645" h="4883150">
                  <a:moveTo>
                    <a:pt x="755205" y="1654632"/>
                  </a:moveTo>
                  <a:lnTo>
                    <a:pt x="753503" y="1614893"/>
                  </a:lnTo>
                  <a:lnTo>
                    <a:pt x="748893" y="1575371"/>
                  </a:lnTo>
                  <a:lnTo>
                    <a:pt x="741387" y="1536306"/>
                  </a:lnTo>
                  <a:lnTo>
                    <a:pt x="731024" y="1497901"/>
                  </a:lnTo>
                  <a:lnTo>
                    <a:pt x="717867" y="1460360"/>
                  </a:lnTo>
                  <a:lnTo>
                    <a:pt x="701979" y="1423885"/>
                  </a:lnTo>
                  <a:lnTo>
                    <a:pt x="683463" y="1388681"/>
                  </a:lnTo>
                  <a:lnTo>
                    <a:pt x="662406" y="1354937"/>
                  </a:lnTo>
                  <a:lnTo>
                    <a:pt x="638911" y="1322832"/>
                  </a:lnTo>
                  <a:lnTo>
                    <a:pt x="613117" y="1292542"/>
                  </a:lnTo>
                  <a:lnTo>
                    <a:pt x="585177" y="1264234"/>
                  </a:lnTo>
                  <a:lnTo>
                    <a:pt x="555231" y="1238059"/>
                  </a:lnTo>
                  <a:lnTo>
                    <a:pt x="523430" y="1214145"/>
                  </a:lnTo>
                  <a:lnTo>
                    <a:pt x="489953" y="1192644"/>
                  </a:lnTo>
                  <a:lnTo>
                    <a:pt x="455002" y="1173670"/>
                  </a:lnTo>
                  <a:lnTo>
                    <a:pt x="418744" y="1157312"/>
                  </a:lnTo>
                  <a:lnTo>
                    <a:pt x="381368" y="1143673"/>
                  </a:lnTo>
                  <a:lnTo>
                    <a:pt x="343103" y="1132801"/>
                  </a:lnTo>
                  <a:lnTo>
                    <a:pt x="304139" y="1124788"/>
                  </a:lnTo>
                  <a:lnTo>
                    <a:pt x="264693" y="1119670"/>
                  </a:lnTo>
                  <a:lnTo>
                    <a:pt x="224967" y="1117460"/>
                  </a:lnTo>
                  <a:lnTo>
                    <a:pt x="211709" y="1117371"/>
                  </a:lnTo>
                  <a:lnTo>
                    <a:pt x="198450" y="1117612"/>
                  </a:lnTo>
                  <a:lnTo>
                    <a:pt x="158762" y="1120279"/>
                  </a:lnTo>
                  <a:lnTo>
                    <a:pt x="119367" y="1125855"/>
                  </a:lnTo>
                  <a:lnTo>
                    <a:pt x="80492" y="1134325"/>
                  </a:lnTo>
                  <a:lnTo>
                    <a:pt x="42354" y="1145616"/>
                  </a:lnTo>
                  <a:lnTo>
                    <a:pt x="5156" y="1159700"/>
                  </a:lnTo>
                  <a:lnTo>
                    <a:pt x="0" y="1161948"/>
                  </a:lnTo>
                  <a:lnTo>
                    <a:pt x="0" y="2153577"/>
                  </a:lnTo>
                  <a:lnTo>
                    <a:pt x="35712" y="2167585"/>
                  </a:lnTo>
                  <a:lnTo>
                    <a:pt x="73698" y="2179383"/>
                  </a:lnTo>
                  <a:lnTo>
                    <a:pt x="112445" y="2188349"/>
                  </a:lnTo>
                  <a:lnTo>
                    <a:pt x="151765" y="2194445"/>
                  </a:lnTo>
                  <a:lnTo>
                    <a:pt x="191427" y="2197620"/>
                  </a:lnTo>
                  <a:lnTo>
                    <a:pt x="217932" y="2198128"/>
                  </a:lnTo>
                  <a:lnTo>
                    <a:pt x="231203" y="2197887"/>
                  </a:lnTo>
                  <a:lnTo>
                    <a:pt x="270891" y="2195220"/>
                  </a:lnTo>
                  <a:lnTo>
                    <a:pt x="310273" y="2189632"/>
                  </a:lnTo>
                  <a:lnTo>
                    <a:pt x="349148" y="2181174"/>
                  </a:lnTo>
                  <a:lnTo>
                    <a:pt x="387286" y="2169871"/>
                  </a:lnTo>
                  <a:lnTo>
                    <a:pt x="424484" y="2155799"/>
                  </a:lnTo>
                  <a:lnTo>
                    <a:pt x="460565" y="2139023"/>
                  </a:lnTo>
                  <a:lnTo>
                    <a:pt x="495312" y="2119642"/>
                  </a:lnTo>
                  <a:lnTo>
                    <a:pt x="528523" y="2097760"/>
                  </a:lnTo>
                  <a:lnTo>
                    <a:pt x="560044" y="2073490"/>
                  </a:lnTo>
                  <a:lnTo>
                    <a:pt x="589686" y="2046960"/>
                  </a:lnTo>
                  <a:lnTo>
                    <a:pt x="617308" y="2018334"/>
                  </a:lnTo>
                  <a:lnTo>
                    <a:pt x="642747" y="1987753"/>
                  </a:lnTo>
                  <a:lnTo>
                    <a:pt x="665861" y="1955380"/>
                  </a:lnTo>
                  <a:lnTo>
                    <a:pt x="686536" y="1921383"/>
                  </a:lnTo>
                  <a:lnTo>
                    <a:pt x="704646" y="1885962"/>
                  </a:lnTo>
                  <a:lnTo>
                    <a:pt x="720115" y="1849323"/>
                  </a:lnTo>
                  <a:lnTo>
                    <a:pt x="732828" y="1811629"/>
                  </a:lnTo>
                  <a:lnTo>
                    <a:pt x="742746" y="1773110"/>
                  </a:lnTo>
                  <a:lnTo>
                    <a:pt x="749808" y="1733956"/>
                  </a:lnTo>
                  <a:lnTo>
                    <a:pt x="753960" y="1694395"/>
                  </a:lnTo>
                  <a:lnTo>
                    <a:pt x="755205" y="1654632"/>
                  </a:lnTo>
                  <a:close/>
                </a:path>
                <a:path w="4779645" h="4883150">
                  <a:moveTo>
                    <a:pt x="1840534" y="3291890"/>
                  </a:moveTo>
                  <a:lnTo>
                    <a:pt x="959967" y="2282888"/>
                  </a:lnTo>
                  <a:lnTo>
                    <a:pt x="0" y="3120656"/>
                  </a:lnTo>
                  <a:lnTo>
                    <a:pt x="0" y="4863338"/>
                  </a:lnTo>
                  <a:lnTo>
                    <a:pt x="17233" y="4883099"/>
                  </a:lnTo>
                  <a:lnTo>
                    <a:pt x="1840534" y="3291890"/>
                  </a:lnTo>
                  <a:close/>
                </a:path>
                <a:path w="4779645" h="4883150">
                  <a:moveTo>
                    <a:pt x="4779048" y="727430"/>
                  </a:moveTo>
                  <a:lnTo>
                    <a:pt x="4144213" y="0"/>
                  </a:lnTo>
                  <a:lnTo>
                    <a:pt x="3575824" y="0"/>
                  </a:lnTo>
                  <a:lnTo>
                    <a:pt x="2075180" y="1309624"/>
                  </a:lnTo>
                  <a:lnTo>
                    <a:pt x="2955747" y="2318626"/>
                  </a:lnTo>
                  <a:lnTo>
                    <a:pt x="4779048" y="727430"/>
                  </a:lnTo>
                  <a:close/>
                </a:path>
              </a:pathLst>
            </a:custGeom>
            <a:solidFill>
              <a:srgbClr val="6AD4CC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594125"/>
              <a:ext cx="15875" cy="117475"/>
            </a:xfrm>
            <a:custGeom>
              <a:avLst/>
              <a:gdLst/>
              <a:ahLst/>
              <a:cxnLst/>
              <a:rect l="l" t="t" r="r" b="b"/>
              <a:pathLst>
                <a:path w="15875" h="117475">
                  <a:moveTo>
                    <a:pt x="0" y="117465"/>
                  </a:moveTo>
                  <a:lnTo>
                    <a:pt x="0" y="0"/>
                  </a:lnTo>
                  <a:lnTo>
                    <a:pt x="3291" y="5732"/>
                  </a:lnTo>
                  <a:lnTo>
                    <a:pt x="6505" y="12872"/>
                  </a:lnTo>
                  <a:lnTo>
                    <a:pt x="11527" y="27785"/>
                  </a:lnTo>
                  <a:lnTo>
                    <a:pt x="13287" y="35415"/>
                  </a:lnTo>
                  <a:lnTo>
                    <a:pt x="15303" y="51021"/>
                  </a:lnTo>
                  <a:lnTo>
                    <a:pt x="15540" y="58847"/>
                  </a:lnTo>
                  <a:lnTo>
                    <a:pt x="14473" y="74546"/>
                  </a:lnTo>
                  <a:lnTo>
                    <a:pt x="13179" y="82268"/>
                  </a:lnTo>
                  <a:lnTo>
                    <a:pt x="9069" y="97458"/>
                  </a:lnTo>
                  <a:lnTo>
                    <a:pt x="6294" y="104779"/>
                  </a:lnTo>
                  <a:lnTo>
                    <a:pt x="0" y="117465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3064" cy="467801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145" y="1718920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88344" y="88512"/>
                  </a:moveTo>
                  <a:lnTo>
                    <a:pt x="51681" y="103600"/>
                  </a:lnTo>
                  <a:lnTo>
                    <a:pt x="44908" y="103139"/>
                  </a:lnTo>
                  <a:lnTo>
                    <a:pt x="10624" y="83229"/>
                  </a:lnTo>
                  <a:lnTo>
                    <a:pt x="0" y="51680"/>
                  </a:lnTo>
                  <a:lnTo>
                    <a:pt x="460" y="44908"/>
                  </a:lnTo>
                  <a:lnTo>
                    <a:pt x="20370" y="10624"/>
                  </a:lnTo>
                  <a:lnTo>
                    <a:pt x="51919" y="0"/>
                  </a:lnTo>
                  <a:lnTo>
                    <a:pt x="58691" y="460"/>
                  </a:lnTo>
                  <a:lnTo>
                    <a:pt x="92976" y="20370"/>
                  </a:lnTo>
                  <a:lnTo>
                    <a:pt x="103600" y="51919"/>
                  </a:lnTo>
                  <a:lnTo>
                    <a:pt x="103140" y="58691"/>
                  </a:lnTo>
                  <a:lnTo>
                    <a:pt x="88344" y="88512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40" y="1818602"/>
              <a:ext cx="103600" cy="103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729" y="1297689"/>
              <a:ext cx="131854" cy="1318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1299158"/>
              <a:ext cx="617855" cy="480695"/>
            </a:xfrm>
            <a:custGeom>
              <a:avLst/>
              <a:gdLst/>
              <a:ahLst/>
              <a:cxnLst/>
              <a:rect l="l" t="t" r="r" b="b"/>
              <a:pathLst>
                <a:path w="617855" h="480694">
                  <a:moveTo>
                    <a:pt x="140792" y="218897"/>
                  </a:moveTo>
                  <a:lnTo>
                    <a:pt x="128587" y="178308"/>
                  </a:lnTo>
                  <a:lnTo>
                    <a:pt x="95897" y="151358"/>
                  </a:lnTo>
                  <a:lnTo>
                    <a:pt x="67970" y="145732"/>
                  </a:lnTo>
                  <a:lnTo>
                    <a:pt x="63220" y="145872"/>
                  </a:lnTo>
                  <a:lnTo>
                    <a:pt x="23520" y="160705"/>
                  </a:lnTo>
                  <a:lnTo>
                    <a:pt x="0" y="191795"/>
                  </a:lnTo>
                  <a:lnTo>
                    <a:pt x="0" y="245579"/>
                  </a:lnTo>
                  <a:lnTo>
                    <a:pt x="27114" y="279323"/>
                  </a:lnTo>
                  <a:lnTo>
                    <a:pt x="67640" y="291719"/>
                  </a:lnTo>
                  <a:lnTo>
                    <a:pt x="72390" y="291566"/>
                  </a:lnTo>
                  <a:lnTo>
                    <a:pt x="112090" y="276745"/>
                  </a:lnTo>
                  <a:lnTo>
                    <a:pt x="136867" y="242366"/>
                  </a:lnTo>
                  <a:lnTo>
                    <a:pt x="140792" y="218897"/>
                  </a:lnTo>
                  <a:close/>
                </a:path>
                <a:path w="617855" h="480694">
                  <a:moveTo>
                    <a:pt x="332841" y="22136"/>
                  </a:moveTo>
                  <a:lnTo>
                    <a:pt x="307682" y="0"/>
                  </a:lnTo>
                  <a:lnTo>
                    <a:pt x="304647" y="393"/>
                  </a:lnTo>
                  <a:lnTo>
                    <a:pt x="285546" y="25171"/>
                  </a:lnTo>
                  <a:lnTo>
                    <a:pt x="285927" y="28194"/>
                  </a:lnTo>
                  <a:lnTo>
                    <a:pt x="310705" y="47307"/>
                  </a:lnTo>
                  <a:lnTo>
                    <a:pt x="313740" y="46913"/>
                  </a:lnTo>
                  <a:lnTo>
                    <a:pt x="332841" y="22136"/>
                  </a:lnTo>
                  <a:close/>
                </a:path>
                <a:path w="617855" h="480694">
                  <a:moveTo>
                    <a:pt x="617334" y="452462"/>
                  </a:moveTo>
                  <a:lnTo>
                    <a:pt x="616902" y="449122"/>
                  </a:lnTo>
                  <a:lnTo>
                    <a:pt x="614718" y="442633"/>
                  </a:lnTo>
                  <a:lnTo>
                    <a:pt x="613041" y="439712"/>
                  </a:lnTo>
                  <a:lnTo>
                    <a:pt x="610793" y="437134"/>
                  </a:lnTo>
                  <a:lnTo>
                    <a:pt x="608545" y="434555"/>
                  </a:lnTo>
                  <a:lnTo>
                    <a:pt x="605878" y="432498"/>
                  </a:lnTo>
                  <a:lnTo>
                    <a:pt x="599732" y="429450"/>
                  </a:lnTo>
                  <a:lnTo>
                    <a:pt x="596493" y="428574"/>
                  </a:lnTo>
                  <a:lnTo>
                    <a:pt x="589661" y="428117"/>
                  </a:lnTo>
                  <a:lnTo>
                    <a:pt x="586320" y="428548"/>
                  </a:lnTo>
                  <a:lnTo>
                    <a:pt x="565302" y="455790"/>
                  </a:lnTo>
                  <a:lnTo>
                    <a:pt x="565734" y="459130"/>
                  </a:lnTo>
                  <a:lnTo>
                    <a:pt x="592988" y="480148"/>
                  </a:lnTo>
                  <a:lnTo>
                    <a:pt x="596315" y="479717"/>
                  </a:lnTo>
                  <a:lnTo>
                    <a:pt x="616877" y="459295"/>
                  </a:lnTo>
                  <a:lnTo>
                    <a:pt x="617334" y="452462"/>
                  </a:lnTo>
                  <a:close/>
                </a:path>
              </a:pathLst>
            </a:custGeom>
            <a:solidFill>
              <a:srgbClr val="04335C">
                <a:alpha val="68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98" name="Picture 2" descr="C:\Users\20912019100674\Desktop\2424482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22479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5"/>
          <p:cNvSpPr/>
          <p:nvPr/>
        </p:nvSpPr>
        <p:spPr>
          <a:xfrm>
            <a:off x="10145725" y="1779852"/>
            <a:ext cx="3377270" cy="3820847"/>
          </a:xfrm>
          <a:custGeom>
            <a:avLst/>
            <a:gdLst/>
            <a:ahLst/>
            <a:cxnLst/>
            <a:rect l="l" t="t" r="r" b="b"/>
            <a:pathLst>
              <a:path w="7753350" h="10287000">
                <a:moveTo>
                  <a:pt x="0" y="0"/>
                </a:moveTo>
                <a:lnTo>
                  <a:pt x="7753348" y="0"/>
                </a:lnTo>
                <a:lnTo>
                  <a:pt x="7753348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9" name="Picture 3" descr="C:\Users\20912019100674\Desktop\2424482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327" y="244158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20912019100674\Desktop\sg90-servo-bracket-pt-pantilt-camera-platfor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81" y="1779852"/>
            <a:ext cx="3374390" cy="38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C:\Users\20912019100674\Downloads\WhatsApp Image 2022-09-14 at 16.25.51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32" y="1779853"/>
            <a:ext cx="3373754" cy="3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6421" y="0"/>
            <a:ext cx="7052174" cy="6771005"/>
            <a:chOff x="11236421" y="0"/>
            <a:chExt cx="7052174" cy="6771005"/>
          </a:xfrm>
        </p:grpSpPr>
        <p:sp>
          <p:nvSpPr>
            <p:cNvPr id="3" name="object 3"/>
            <p:cNvSpPr/>
            <p:nvPr/>
          </p:nvSpPr>
          <p:spPr>
            <a:xfrm>
              <a:off x="11236421" y="0"/>
              <a:ext cx="7051675" cy="6771005"/>
            </a:xfrm>
            <a:custGeom>
              <a:avLst/>
              <a:gdLst/>
              <a:ahLst/>
              <a:cxnLst/>
              <a:rect l="l" t="t" r="r" b="b"/>
              <a:pathLst>
                <a:path w="7051675" h="6771005">
                  <a:moveTo>
                    <a:pt x="7051578" y="6600171"/>
                  </a:moveTo>
                  <a:lnTo>
                    <a:pt x="6997842" y="6613367"/>
                  </a:lnTo>
                  <a:lnTo>
                    <a:pt x="6943641" y="6626115"/>
                  </a:lnTo>
                  <a:lnTo>
                    <a:pt x="6889314" y="6638331"/>
                  </a:lnTo>
                  <a:lnTo>
                    <a:pt x="6834862" y="6650014"/>
                  </a:lnTo>
                  <a:lnTo>
                    <a:pt x="6780298" y="6661163"/>
                  </a:lnTo>
                  <a:lnTo>
                    <a:pt x="6725636" y="6671774"/>
                  </a:lnTo>
                  <a:lnTo>
                    <a:pt x="6670874" y="6681847"/>
                  </a:lnTo>
                  <a:lnTo>
                    <a:pt x="6616013" y="6691382"/>
                  </a:lnTo>
                  <a:lnTo>
                    <a:pt x="6561054" y="6700380"/>
                  </a:lnTo>
                  <a:lnTo>
                    <a:pt x="6506008" y="6708837"/>
                  </a:lnTo>
                  <a:lnTo>
                    <a:pt x="6450891" y="6716753"/>
                  </a:lnTo>
                  <a:lnTo>
                    <a:pt x="6395700" y="6724126"/>
                  </a:lnTo>
                  <a:lnTo>
                    <a:pt x="6340438" y="6730958"/>
                  </a:lnTo>
                  <a:lnTo>
                    <a:pt x="6285103" y="6737248"/>
                  </a:lnTo>
                  <a:lnTo>
                    <a:pt x="6229709" y="6742994"/>
                  </a:lnTo>
                  <a:lnTo>
                    <a:pt x="6174269" y="6748196"/>
                  </a:lnTo>
                  <a:lnTo>
                    <a:pt x="6118784" y="6752853"/>
                  </a:lnTo>
                  <a:lnTo>
                    <a:pt x="6063253" y="6756966"/>
                  </a:lnTo>
                  <a:lnTo>
                    <a:pt x="6007676" y="6760533"/>
                  </a:lnTo>
                  <a:lnTo>
                    <a:pt x="5952067" y="6763554"/>
                  </a:lnTo>
                  <a:lnTo>
                    <a:pt x="5896439" y="6766030"/>
                  </a:lnTo>
                  <a:lnTo>
                    <a:pt x="5840792" y="6767958"/>
                  </a:lnTo>
                  <a:lnTo>
                    <a:pt x="5785126" y="6769341"/>
                  </a:lnTo>
                  <a:lnTo>
                    <a:pt x="5729441" y="6770177"/>
                  </a:lnTo>
                  <a:lnTo>
                    <a:pt x="5673751" y="6770467"/>
                  </a:lnTo>
                  <a:lnTo>
                    <a:pt x="5618068" y="6770209"/>
                  </a:lnTo>
                  <a:lnTo>
                    <a:pt x="5562393" y="6769405"/>
                  </a:lnTo>
                  <a:lnTo>
                    <a:pt x="5506727" y="6768055"/>
                  </a:lnTo>
                  <a:lnTo>
                    <a:pt x="5451068" y="6766158"/>
                  </a:lnTo>
                  <a:lnTo>
                    <a:pt x="5395430" y="6763714"/>
                  </a:lnTo>
                  <a:lnTo>
                    <a:pt x="5339827" y="6760724"/>
                  </a:lnTo>
                  <a:lnTo>
                    <a:pt x="5284259" y="6757189"/>
                  </a:lnTo>
                  <a:lnTo>
                    <a:pt x="5228725" y="6753109"/>
                  </a:lnTo>
                  <a:lnTo>
                    <a:pt x="5173227" y="6748483"/>
                  </a:lnTo>
                  <a:lnTo>
                    <a:pt x="5117776" y="6743313"/>
                  </a:lnTo>
                  <a:lnTo>
                    <a:pt x="5062387" y="6737598"/>
                  </a:lnTo>
                  <a:lnTo>
                    <a:pt x="5007059" y="6731341"/>
                  </a:lnTo>
                  <a:lnTo>
                    <a:pt x="4951793" y="6724540"/>
                  </a:lnTo>
                  <a:lnTo>
                    <a:pt x="4896588" y="6717196"/>
                  </a:lnTo>
                  <a:lnTo>
                    <a:pt x="4841457" y="6709311"/>
                  </a:lnTo>
                  <a:lnTo>
                    <a:pt x="4786415" y="6700886"/>
                  </a:lnTo>
                  <a:lnTo>
                    <a:pt x="4731461" y="6691922"/>
                  </a:lnTo>
                  <a:lnTo>
                    <a:pt x="4676595" y="6682417"/>
                  </a:lnTo>
                  <a:lnTo>
                    <a:pt x="4621817" y="6672374"/>
                  </a:lnTo>
                  <a:lnTo>
                    <a:pt x="4567140" y="6661793"/>
                  </a:lnTo>
                  <a:lnTo>
                    <a:pt x="4512578" y="6650677"/>
                  </a:lnTo>
                  <a:lnTo>
                    <a:pt x="4458130" y="6639027"/>
                  </a:lnTo>
                  <a:lnTo>
                    <a:pt x="4403796" y="6626843"/>
                  </a:lnTo>
                  <a:lnTo>
                    <a:pt x="4349577" y="6614123"/>
                  </a:lnTo>
                  <a:lnTo>
                    <a:pt x="4295485" y="6600872"/>
                  </a:lnTo>
                  <a:lnTo>
                    <a:pt x="4241534" y="6587093"/>
                  </a:lnTo>
                  <a:lnTo>
                    <a:pt x="4187723" y="6572785"/>
                  </a:lnTo>
                  <a:lnTo>
                    <a:pt x="4134052" y="6557948"/>
                  </a:lnTo>
                  <a:lnTo>
                    <a:pt x="4080522" y="6542583"/>
                  </a:lnTo>
                  <a:lnTo>
                    <a:pt x="4027146" y="6526695"/>
                  </a:lnTo>
                  <a:lnTo>
                    <a:pt x="3973936" y="6510285"/>
                  </a:lnTo>
                  <a:lnTo>
                    <a:pt x="3920892" y="6493354"/>
                  </a:lnTo>
                  <a:lnTo>
                    <a:pt x="3868015" y="6475902"/>
                  </a:lnTo>
                  <a:lnTo>
                    <a:pt x="3815303" y="6457930"/>
                  </a:lnTo>
                  <a:lnTo>
                    <a:pt x="3762770" y="6439440"/>
                  </a:lnTo>
                  <a:lnTo>
                    <a:pt x="3710430" y="6420439"/>
                  </a:lnTo>
                  <a:lnTo>
                    <a:pt x="3658280" y="6400926"/>
                  </a:lnTo>
                  <a:lnTo>
                    <a:pt x="3606323" y="6380900"/>
                  </a:lnTo>
                  <a:lnTo>
                    <a:pt x="3554557" y="6360363"/>
                  </a:lnTo>
                  <a:lnTo>
                    <a:pt x="3502995" y="6339319"/>
                  </a:lnTo>
                  <a:lnTo>
                    <a:pt x="3451649" y="6317772"/>
                  </a:lnTo>
                  <a:lnTo>
                    <a:pt x="3400520" y="6295724"/>
                  </a:lnTo>
                  <a:lnTo>
                    <a:pt x="3349608" y="6273173"/>
                  </a:lnTo>
                  <a:lnTo>
                    <a:pt x="3298912" y="6250121"/>
                  </a:lnTo>
                  <a:lnTo>
                    <a:pt x="3248444" y="6226571"/>
                  </a:lnTo>
                  <a:lnTo>
                    <a:pt x="3198218" y="6202531"/>
                  </a:lnTo>
                  <a:lnTo>
                    <a:pt x="3148232" y="6178000"/>
                  </a:lnTo>
                  <a:lnTo>
                    <a:pt x="3098487" y="6152978"/>
                  </a:lnTo>
                  <a:lnTo>
                    <a:pt x="3048984" y="6127465"/>
                  </a:lnTo>
                  <a:lnTo>
                    <a:pt x="2999733" y="6101468"/>
                  </a:lnTo>
                  <a:lnTo>
                    <a:pt x="2950746" y="6074993"/>
                  </a:lnTo>
                  <a:lnTo>
                    <a:pt x="2902024" y="6048039"/>
                  </a:lnTo>
                  <a:lnTo>
                    <a:pt x="2853567" y="6020606"/>
                  </a:lnTo>
                  <a:lnTo>
                    <a:pt x="2805375" y="5992696"/>
                  </a:lnTo>
                  <a:lnTo>
                    <a:pt x="2757459" y="5964313"/>
                  </a:lnTo>
                  <a:lnTo>
                    <a:pt x="2709831" y="5935466"/>
                  </a:lnTo>
                  <a:lnTo>
                    <a:pt x="2662490" y="5906154"/>
                  </a:lnTo>
                  <a:lnTo>
                    <a:pt x="2615438" y="5876377"/>
                  </a:lnTo>
                  <a:lnTo>
                    <a:pt x="2568673" y="5846135"/>
                  </a:lnTo>
                  <a:lnTo>
                    <a:pt x="2522207" y="5815436"/>
                  </a:lnTo>
                  <a:lnTo>
                    <a:pt x="2476052" y="5784286"/>
                  </a:lnTo>
                  <a:lnTo>
                    <a:pt x="2430207" y="5752687"/>
                  </a:lnTo>
                  <a:lnTo>
                    <a:pt x="2384672" y="5720637"/>
                  </a:lnTo>
                  <a:lnTo>
                    <a:pt x="2339448" y="5688137"/>
                  </a:lnTo>
                  <a:lnTo>
                    <a:pt x="2294545" y="5655194"/>
                  </a:lnTo>
                  <a:lnTo>
                    <a:pt x="2249973" y="5621818"/>
                  </a:lnTo>
                  <a:lnTo>
                    <a:pt x="2205734" y="5588007"/>
                  </a:lnTo>
                  <a:lnTo>
                    <a:pt x="2161826" y="5553761"/>
                  </a:lnTo>
                  <a:lnTo>
                    <a:pt x="2118251" y="5519081"/>
                  </a:lnTo>
                  <a:lnTo>
                    <a:pt x="2075018" y="5483975"/>
                  </a:lnTo>
                  <a:lnTo>
                    <a:pt x="2032138" y="5448451"/>
                  </a:lnTo>
                  <a:lnTo>
                    <a:pt x="1989611" y="5412510"/>
                  </a:lnTo>
                  <a:lnTo>
                    <a:pt x="1947437" y="5376151"/>
                  </a:lnTo>
                  <a:lnTo>
                    <a:pt x="1905616" y="5339375"/>
                  </a:lnTo>
                  <a:lnTo>
                    <a:pt x="1864158" y="5302190"/>
                  </a:lnTo>
                  <a:lnTo>
                    <a:pt x="1823073" y="5264605"/>
                  </a:lnTo>
                  <a:lnTo>
                    <a:pt x="1782360" y="5226621"/>
                  </a:lnTo>
                  <a:lnTo>
                    <a:pt x="1742021" y="5188236"/>
                  </a:lnTo>
                  <a:lnTo>
                    <a:pt x="1702055" y="5149452"/>
                  </a:lnTo>
                  <a:lnTo>
                    <a:pt x="1662471" y="5110278"/>
                  </a:lnTo>
                  <a:lnTo>
                    <a:pt x="1623280" y="5070722"/>
                  </a:lnTo>
                  <a:lnTo>
                    <a:pt x="1584480" y="5030786"/>
                  </a:lnTo>
                  <a:lnTo>
                    <a:pt x="1546073" y="4990469"/>
                  </a:lnTo>
                  <a:lnTo>
                    <a:pt x="1508058" y="4949770"/>
                  </a:lnTo>
                  <a:lnTo>
                    <a:pt x="1470444" y="4908701"/>
                  </a:lnTo>
                  <a:lnTo>
                    <a:pt x="1433241" y="4867270"/>
                  </a:lnTo>
                  <a:lnTo>
                    <a:pt x="1396448" y="4825478"/>
                  </a:lnTo>
                  <a:lnTo>
                    <a:pt x="1360065" y="4783325"/>
                  </a:lnTo>
                  <a:lnTo>
                    <a:pt x="1324093" y="4740810"/>
                  </a:lnTo>
                  <a:lnTo>
                    <a:pt x="1288539" y="4697944"/>
                  </a:lnTo>
                  <a:lnTo>
                    <a:pt x="1253414" y="4654737"/>
                  </a:lnTo>
                  <a:lnTo>
                    <a:pt x="1218716" y="4611190"/>
                  </a:lnTo>
                  <a:lnTo>
                    <a:pt x="1184445" y="4567302"/>
                  </a:lnTo>
                  <a:lnTo>
                    <a:pt x="1150602" y="4523074"/>
                  </a:lnTo>
                  <a:lnTo>
                    <a:pt x="1117195" y="4478515"/>
                  </a:lnTo>
                  <a:lnTo>
                    <a:pt x="1084232" y="4433637"/>
                  </a:lnTo>
                  <a:lnTo>
                    <a:pt x="1051712" y="4388440"/>
                  </a:lnTo>
                  <a:lnTo>
                    <a:pt x="1019637" y="4342924"/>
                  </a:lnTo>
                  <a:lnTo>
                    <a:pt x="988005" y="4297088"/>
                  </a:lnTo>
                  <a:lnTo>
                    <a:pt x="956824" y="4250944"/>
                  </a:lnTo>
                  <a:lnTo>
                    <a:pt x="926102" y="4204502"/>
                  </a:lnTo>
                  <a:lnTo>
                    <a:pt x="895840" y="4157764"/>
                  </a:lnTo>
                  <a:lnTo>
                    <a:pt x="866036" y="4110729"/>
                  </a:lnTo>
                  <a:lnTo>
                    <a:pt x="836692" y="4063396"/>
                  </a:lnTo>
                  <a:lnTo>
                    <a:pt x="807813" y="4015777"/>
                  </a:lnTo>
                  <a:lnTo>
                    <a:pt x="779407" y="3967884"/>
                  </a:lnTo>
                  <a:lnTo>
                    <a:pt x="751474" y="3919717"/>
                  </a:lnTo>
                  <a:lnTo>
                    <a:pt x="724014" y="3871276"/>
                  </a:lnTo>
                  <a:lnTo>
                    <a:pt x="697027" y="3822560"/>
                  </a:lnTo>
                  <a:lnTo>
                    <a:pt x="670519" y="3773581"/>
                  </a:lnTo>
                  <a:lnTo>
                    <a:pt x="644498" y="3724353"/>
                  </a:lnTo>
                  <a:lnTo>
                    <a:pt x="618962" y="3674873"/>
                  </a:lnTo>
                  <a:lnTo>
                    <a:pt x="593912" y="3625142"/>
                  </a:lnTo>
                  <a:lnTo>
                    <a:pt x="569290" y="3575039"/>
                  </a:lnTo>
                  <a:lnTo>
                    <a:pt x="545276" y="3524941"/>
                  </a:lnTo>
                  <a:lnTo>
                    <a:pt x="521701" y="3474495"/>
                  </a:lnTo>
                  <a:lnTo>
                    <a:pt x="498624" y="3423822"/>
                  </a:lnTo>
                  <a:lnTo>
                    <a:pt x="476044" y="3372922"/>
                  </a:lnTo>
                  <a:lnTo>
                    <a:pt x="453963" y="3321796"/>
                  </a:lnTo>
                  <a:lnTo>
                    <a:pt x="432383" y="3270456"/>
                  </a:lnTo>
                  <a:lnTo>
                    <a:pt x="411312" y="3218913"/>
                  </a:lnTo>
                  <a:lnTo>
                    <a:pt x="390749" y="3167169"/>
                  </a:lnTo>
                  <a:lnTo>
                    <a:pt x="370694" y="3115222"/>
                  </a:lnTo>
                  <a:lnTo>
                    <a:pt x="351148" y="3063074"/>
                  </a:lnTo>
                  <a:lnTo>
                    <a:pt x="332114" y="3010736"/>
                  </a:lnTo>
                  <a:lnTo>
                    <a:pt x="313597" y="2958222"/>
                  </a:lnTo>
                  <a:lnTo>
                    <a:pt x="295598" y="2905531"/>
                  </a:lnTo>
                  <a:lnTo>
                    <a:pt x="278116" y="2852663"/>
                  </a:lnTo>
                  <a:lnTo>
                    <a:pt x="261151" y="2799618"/>
                  </a:lnTo>
                  <a:lnTo>
                    <a:pt x="244709" y="2746410"/>
                  </a:lnTo>
                  <a:lnTo>
                    <a:pt x="228791" y="2693050"/>
                  </a:lnTo>
                  <a:lnTo>
                    <a:pt x="213399" y="2639540"/>
                  </a:lnTo>
                  <a:lnTo>
                    <a:pt x="198532" y="2585878"/>
                  </a:lnTo>
                  <a:lnTo>
                    <a:pt x="184191" y="2532065"/>
                  </a:lnTo>
                  <a:lnTo>
                    <a:pt x="170379" y="2478113"/>
                  </a:lnTo>
                  <a:lnTo>
                    <a:pt x="157098" y="2424037"/>
                  </a:lnTo>
                  <a:lnTo>
                    <a:pt x="144351" y="2369835"/>
                  </a:lnTo>
                  <a:lnTo>
                    <a:pt x="132135" y="2315509"/>
                  </a:lnTo>
                  <a:lnTo>
                    <a:pt x="120451" y="2261057"/>
                  </a:lnTo>
                  <a:lnTo>
                    <a:pt x="109303" y="2206493"/>
                  </a:lnTo>
                  <a:lnTo>
                    <a:pt x="98692" y="2151830"/>
                  </a:lnTo>
                  <a:lnTo>
                    <a:pt x="88619" y="2097069"/>
                  </a:lnTo>
                  <a:lnTo>
                    <a:pt x="79084" y="2042208"/>
                  </a:lnTo>
                  <a:lnTo>
                    <a:pt x="70086" y="1987248"/>
                  </a:lnTo>
                  <a:lnTo>
                    <a:pt x="61629" y="1932203"/>
                  </a:lnTo>
                  <a:lnTo>
                    <a:pt x="53713" y="1877085"/>
                  </a:lnTo>
                  <a:lnTo>
                    <a:pt x="46339" y="1821895"/>
                  </a:lnTo>
                  <a:lnTo>
                    <a:pt x="39507" y="1766633"/>
                  </a:lnTo>
                  <a:lnTo>
                    <a:pt x="33217" y="1711298"/>
                  </a:lnTo>
                  <a:lnTo>
                    <a:pt x="27471" y="1655904"/>
                  </a:lnTo>
                  <a:lnTo>
                    <a:pt x="22269" y="1600464"/>
                  </a:lnTo>
                  <a:lnTo>
                    <a:pt x="17612" y="1544979"/>
                  </a:lnTo>
                  <a:lnTo>
                    <a:pt x="13500" y="1489448"/>
                  </a:lnTo>
                  <a:lnTo>
                    <a:pt x="9933" y="1433871"/>
                  </a:lnTo>
                  <a:lnTo>
                    <a:pt x="6911" y="1378262"/>
                  </a:lnTo>
                  <a:lnTo>
                    <a:pt x="4436" y="1322634"/>
                  </a:lnTo>
                  <a:lnTo>
                    <a:pt x="2507" y="1266987"/>
                  </a:lnTo>
                  <a:lnTo>
                    <a:pt x="1125" y="1211321"/>
                  </a:lnTo>
                  <a:lnTo>
                    <a:pt x="289" y="1155636"/>
                  </a:lnTo>
                  <a:lnTo>
                    <a:pt x="0" y="1099945"/>
                  </a:lnTo>
                  <a:lnTo>
                    <a:pt x="257" y="1044263"/>
                  </a:lnTo>
                  <a:lnTo>
                    <a:pt x="1061" y="988588"/>
                  </a:lnTo>
                  <a:lnTo>
                    <a:pt x="2412" y="932921"/>
                  </a:lnTo>
                  <a:lnTo>
                    <a:pt x="4309" y="877262"/>
                  </a:lnTo>
                  <a:lnTo>
                    <a:pt x="6753" y="821625"/>
                  </a:lnTo>
                  <a:lnTo>
                    <a:pt x="9742" y="766022"/>
                  </a:lnTo>
                  <a:lnTo>
                    <a:pt x="13277" y="710453"/>
                  </a:lnTo>
                  <a:lnTo>
                    <a:pt x="17357" y="654920"/>
                  </a:lnTo>
                  <a:lnTo>
                    <a:pt x="21983" y="599421"/>
                  </a:lnTo>
                  <a:lnTo>
                    <a:pt x="27154" y="543971"/>
                  </a:lnTo>
                  <a:lnTo>
                    <a:pt x="32868" y="488581"/>
                  </a:lnTo>
                  <a:lnTo>
                    <a:pt x="39125" y="433254"/>
                  </a:lnTo>
                  <a:lnTo>
                    <a:pt x="45926" y="377987"/>
                  </a:lnTo>
                  <a:lnTo>
                    <a:pt x="53270" y="322782"/>
                  </a:lnTo>
                  <a:lnTo>
                    <a:pt x="61155" y="267652"/>
                  </a:lnTo>
                  <a:lnTo>
                    <a:pt x="69580" y="212610"/>
                  </a:lnTo>
                  <a:lnTo>
                    <a:pt x="78544" y="157656"/>
                  </a:lnTo>
                  <a:lnTo>
                    <a:pt x="88048" y="102790"/>
                  </a:lnTo>
                  <a:lnTo>
                    <a:pt x="98092" y="48012"/>
                  </a:lnTo>
                  <a:lnTo>
                    <a:pt x="107383" y="0"/>
                  </a:lnTo>
                  <a:lnTo>
                    <a:pt x="7051578" y="0"/>
                  </a:lnTo>
                  <a:lnTo>
                    <a:pt x="7051578" y="6600171"/>
                  </a:lnTo>
                  <a:close/>
                </a:path>
              </a:pathLst>
            </a:custGeom>
            <a:solidFill>
              <a:srgbClr val="04335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58048" y="0"/>
              <a:ext cx="4830445" cy="4551045"/>
            </a:xfrm>
            <a:custGeom>
              <a:avLst/>
              <a:gdLst/>
              <a:ahLst/>
              <a:cxnLst/>
              <a:rect l="l" t="t" r="r" b="b"/>
              <a:pathLst>
                <a:path w="4830444" h="4551045">
                  <a:moveTo>
                    <a:pt x="4829951" y="4263048"/>
                  </a:moveTo>
                  <a:lnTo>
                    <a:pt x="4772036" y="4287733"/>
                  </a:lnTo>
                  <a:lnTo>
                    <a:pt x="4724269" y="4307120"/>
                  </a:lnTo>
                  <a:lnTo>
                    <a:pt x="4676354" y="4325750"/>
                  </a:lnTo>
                  <a:lnTo>
                    <a:pt x="4628300" y="4343624"/>
                  </a:lnTo>
                  <a:lnTo>
                    <a:pt x="4580115" y="4360744"/>
                  </a:lnTo>
                  <a:lnTo>
                    <a:pt x="4531806" y="4377112"/>
                  </a:lnTo>
                  <a:lnTo>
                    <a:pt x="4483381" y="4392730"/>
                  </a:lnTo>
                  <a:lnTo>
                    <a:pt x="4434849" y="4407599"/>
                  </a:lnTo>
                  <a:lnTo>
                    <a:pt x="4386216" y="4421722"/>
                  </a:lnTo>
                  <a:lnTo>
                    <a:pt x="4337492" y="4435101"/>
                  </a:lnTo>
                  <a:lnTo>
                    <a:pt x="4288683" y="4447736"/>
                  </a:lnTo>
                  <a:lnTo>
                    <a:pt x="4239798" y="4459629"/>
                  </a:lnTo>
                  <a:lnTo>
                    <a:pt x="4190845" y="4470784"/>
                  </a:lnTo>
                  <a:lnTo>
                    <a:pt x="4141831" y="4481200"/>
                  </a:lnTo>
                  <a:lnTo>
                    <a:pt x="4092764" y="4490881"/>
                  </a:lnTo>
                  <a:lnTo>
                    <a:pt x="4043653" y="4499828"/>
                  </a:lnTo>
                  <a:lnTo>
                    <a:pt x="3994505" y="4508042"/>
                  </a:lnTo>
                  <a:lnTo>
                    <a:pt x="3945328" y="4515526"/>
                  </a:lnTo>
                  <a:lnTo>
                    <a:pt x="3896130" y="4522281"/>
                  </a:lnTo>
                  <a:lnTo>
                    <a:pt x="3846919" y="4528309"/>
                  </a:lnTo>
                  <a:lnTo>
                    <a:pt x="3797702" y="4533612"/>
                  </a:lnTo>
                  <a:lnTo>
                    <a:pt x="3748488" y="4538192"/>
                  </a:lnTo>
                  <a:lnTo>
                    <a:pt x="3699285" y="4542050"/>
                  </a:lnTo>
                  <a:lnTo>
                    <a:pt x="3650100" y="4545188"/>
                  </a:lnTo>
                  <a:lnTo>
                    <a:pt x="3600941" y="4547608"/>
                  </a:lnTo>
                  <a:lnTo>
                    <a:pt x="3551816" y="4549312"/>
                  </a:lnTo>
                  <a:lnTo>
                    <a:pt x="3502733" y="4550301"/>
                  </a:lnTo>
                  <a:lnTo>
                    <a:pt x="3453700" y="4550578"/>
                  </a:lnTo>
                  <a:lnTo>
                    <a:pt x="3404725" y="4550144"/>
                  </a:lnTo>
                  <a:lnTo>
                    <a:pt x="3355815" y="4549000"/>
                  </a:lnTo>
                  <a:lnTo>
                    <a:pt x="3304587" y="4546942"/>
                  </a:lnTo>
                  <a:lnTo>
                    <a:pt x="3253427" y="4544148"/>
                  </a:lnTo>
                  <a:lnTo>
                    <a:pt x="3202346" y="4540621"/>
                  </a:lnTo>
                  <a:lnTo>
                    <a:pt x="3151351" y="4536360"/>
                  </a:lnTo>
                  <a:lnTo>
                    <a:pt x="3100451" y="4531369"/>
                  </a:lnTo>
                  <a:lnTo>
                    <a:pt x="3049656" y="4525648"/>
                  </a:lnTo>
                  <a:lnTo>
                    <a:pt x="2998974" y="4519198"/>
                  </a:lnTo>
                  <a:lnTo>
                    <a:pt x="2948414" y="4512023"/>
                  </a:lnTo>
                  <a:lnTo>
                    <a:pt x="2897985" y="4504122"/>
                  </a:lnTo>
                  <a:lnTo>
                    <a:pt x="2847694" y="4495497"/>
                  </a:lnTo>
                  <a:lnTo>
                    <a:pt x="2797552" y="4486150"/>
                  </a:lnTo>
                  <a:lnTo>
                    <a:pt x="2747567" y="4476083"/>
                  </a:lnTo>
                  <a:lnTo>
                    <a:pt x="2697747" y="4465296"/>
                  </a:lnTo>
                  <a:lnTo>
                    <a:pt x="2648102" y="4453792"/>
                  </a:lnTo>
                  <a:lnTo>
                    <a:pt x="2598639" y="4441572"/>
                  </a:lnTo>
                  <a:lnTo>
                    <a:pt x="2549369" y="4428637"/>
                  </a:lnTo>
                  <a:lnTo>
                    <a:pt x="2500299" y="4414988"/>
                  </a:lnTo>
                  <a:lnTo>
                    <a:pt x="2451439" y="4400628"/>
                  </a:lnTo>
                  <a:lnTo>
                    <a:pt x="2402797" y="4385558"/>
                  </a:lnTo>
                  <a:lnTo>
                    <a:pt x="2354382" y="4369779"/>
                  </a:lnTo>
                  <a:lnTo>
                    <a:pt x="2306203" y="4353293"/>
                  </a:lnTo>
                  <a:lnTo>
                    <a:pt x="2258268" y="4336101"/>
                  </a:lnTo>
                  <a:lnTo>
                    <a:pt x="2210587" y="4318205"/>
                  </a:lnTo>
                  <a:lnTo>
                    <a:pt x="2163168" y="4299606"/>
                  </a:lnTo>
                  <a:lnTo>
                    <a:pt x="2116019" y="4280306"/>
                  </a:lnTo>
                  <a:lnTo>
                    <a:pt x="2069150" y="4260305"/>
                  </a:lnTo>
                  <a:lnTo>
                    <a:pt x="2022569" y="4239607"/>
                  </a:lnTo>
                  <a:lnTo>
                    <a:pt x="1976286" y="4218212"/>
                  </a:lnTo>
                  <a:lnTo>
                    <a:pt x="1967726" y="4213566"/>
                  </a:lnTo>
                  <a:lnTo>
                    <a:pt x="1951225" y="4205550"/>
                  </a:lnTo>
                  <a:lnTo>
                    <a:pt x="1942665" y="4200904"/>
                  </a:lnTo>
                  <a:lnTo>
                    <a:pt x="1897871" y="4178825"/>
                  </a:lnTo>
                  <a:lnTo>
                    <a:pt x="1853388" y="4156084"/>
                  </a:lnTo>
                  <a:lnTo>
                    <a:pt x="1809225" y="4132686"/>
                  </a:lnTo>
                  <a:lnTo>
                    <a:pt x="1765392" y="4108635"/>
                  </a:lnTo>
                  <a:lnTo>
                    <a:pt x="1721899" y="4083935"/>
                  </a:lnTo>
                  <a:lnTo>
                    <a:pt x="1678754" y="4058593"/>
                  </a:lnTo>
                  <a:lnTo>
                    <a:pt x="1635967" y="4032613"/>
                  </a:lnTo>
                  <a:lnTo>
                    <a:pt x="1593548" y="4006000"/>
                  </a:lnTo>
                  <a:lnTo>
                    <a:pt x="1551506" y="3978758"/>
                  </a:lnTo>
                  <a:lnTo>
                    <a:pt x="1509851" y="3950893"/>
                  </a:lnTo>
                  <a:lnTo>
                    <a:pt x="1468592" y="3922409"/>
                  </a:lnTo>
                  <a:lnTo>
                    <a:pt x="1427739" y="3893311"/>
                  </a:lnTo>
                  <a:lnTo>
                    <a:pt x="1387300" y="3863605"/>
                  </a:lnTo>
                  <a:lnTo>
                    <a:pt x="1347286" y="3833294"/>
                  </a:lnTo>
                  <a:lnTo>
                    <a:pt x="1307706" y="3802385"/>
                  </a:lnTo>
                  <a:lnTo>
                    <a:pt x="1268569" y="3770881"/>
                  </a:lnTo>
                  <a:lnTo>
                    <a:pt x="1229886" y="3738788"/>
                  </a:lnTo>
                  <a:lnTo>
                    <a:pt x="1191664" y="3706111"/>
                  </a:lnTo>
                  <a:lnTo>
                    <a:pt x="1153915" y="3672854"/>
                  </a:lnTo>
                  <a:lnTo>
                    <a:pt x="1116647" y="3639022"/>
                  </a:lnTo>
                  <a:lnTo>
                    <a:pt x="1079870" y="3604621"/>
                  </a:lnTo>
                  <a:lnTo>
                    <a:pt x="1043593" y="3569654"/>
                  </a:lnTo>
                  <a:lnTo>
                    <a:pt x="1008913" y="3535369"/>
                  </a:lnTo>
                  <a:lnTo>
                    <a:pt x="974685" y="3500562"/>
                  </a:lnTo>
                  <a:lnTo>
                    <a:pt x="940916" y="3465233"/>
                  </a:lnTo>
                  <a:lnTo>
                    <a:pt x="907611" y="3429383"/>
                  </a:lnTo>
                  <a:lnTo>
                    <a:pt x="874776" y="3393013"/>
                  </a:lnTo>
                  <a:lnTo>
                    <a:pt x="842417" y="3356124"/>
                  </a:lnTo>
                  <a:lnTo>
                    <a:pt x="810540" y="3318716"/>
                  </a:lnTo>
                  <a:lnTo>
                    <a:pt x="779150" y="3280791"/>
                  </a:lnTo>
                  <a:lnTo>
                    <a:pt x="748254" y="3242349"/>
                  </a:lnTo>
                  <a:lnTo>
                    <a:pt x="717857" y="3203391"/>
                  </a:lnTo>
                  <a:lnTo>
                    <a:pt x="687965" y="3163917"/>
                  </a:lnTo>
                  <a:lnTo>
                    <a:pt x="658584" y="3123929"/>
                  </a:lnTo>
                  <a:lnTo>
                    <a:pt x="629721" y="3083428"/>
                  </a:lnTo>
                  <a:lnTo>
                    <a:pt x="601380" y="3042414"/>
                  </a:lnTo>
                  <a:lnTo>
                    <a:pt x="573568" y="3000888"/>
                  </a:lnTo>
                  <a:lnTo>
                    <a:pt x="546290" y="2958850"/>
                  </a:lnTo>
                  <a:lnTo>
                    <a:pt x="519552" y="2916302"/>
                  </a:lnTo>
                  <a:lnTo>
                    <a:pt x="493361" y="2873245"/>
                  </a:lnTo>
                  <a:lnTo>
                    <a:pt x="467722" y="2829679"/>
                  </a:lnTo>
                  <a:lnTo>
                    <a:pt x="442641" y="2785604"/>
                  </a:lnTo>
                  <a:lnTo>
                    <a:pt x="418124" y="2741023"/>
                  </a:lnTo>
                  <a:lnTo>
                    <a:pt x="394176" y="2695935"/>
                  </a:lnTo>
                  <a:lnTo>
                    <a:pt x="370805" y="2650342"/>
                  </a:lnTo>
                  <a:lnTo>
                    <a:pt x="348014" y="2604244"/>
                  </a:lnTo>
                  <a:lnTo>
                    <a:pt x="326735" y="2559592"/>
                  </a:lnTo>
                  <a:lnTo>
                    <a:pt x="306229" y="2514910"/>
                  </a:lnTo>
                  <a:lnTo>
                    <a:pt x="286477" y="2470158"/>
                  </a:lnTo>
                  <a:lnTo>
                    <a:pt x="267460" y="2425295"/>
                  </a:lnTo>
                  <a:lnTo>
                    <a:pt x="249158" y="2380283"/>
                  </a:lnTo>
                  <a:lnTo>
                    <a:pt x="231552" y="2335080"/>
                  </a:lnTo>
                  <a:lnTo>
                    <a:pt x="214622" y="2289647"/>
                  </a:lnTo>
                  <a:lnTo>
                    <a:pt x="198349" y="2243945"/>
                  </a:lnTo>
                  <a:lnTo>
                    <a:pt x="192484" y="2230372"/>
                  </a:lnTo>
                  <a:lnTo>
                    <a:pt x="187266" y="2215698"/>
                  </a:lnTo>
                  <a:lnTo>
                    <a:pt x="182685" y="2200714"/>
                  </a:lnTo>
                  <a:lnTo>
                    <a:pt x="178734" y="2186212"/>
                  </a:lnTo>
                  <a:lnTo>
                    <a:pt x="163067" y="2137260"/>
                  </a:lnTo>
                  <a:lnTo>
                    <a:pt x="147935" y="2088393"/>
                  </a:lnTo>
                  <a:lnTo>
                    <a:pt x="133398" y="2039534"/>
                  </a:lnTo>
                  <a:lnTo>
                    <a:pt x="119515" y="1990603"/>
                  </a:lnTo>
                  <a:lnTo>
                    <a:pt x="106348" y="1941521"/>
                  </a:lnTo>
                  <a:lnTo>
                    <a:pt x="93956" y="1892211"/>
                  </a:lnTo>
                  <a:lnTo>
                    <a:pt x="82401" y="1842594"/>
                  </a:lnTo>
                  <a:lnTo>
                    <a:pt x="71741" y="1792591"/>
                  </a:lnTo>
                  <a:lnTo>
                    <a:pt x="61877" y="1743245"/>
                  </a:lnTo>
                  <a:lnTo>
                    <a:pt x="52742" y="1693840"/>
                  </a:lnTo>
                  <a:lnTo>
                    <a:pt x="44337" y="1644383"/>
                  </a:lnTo>
                  <a:lnTo>
                    <a:pt x="36661" y="1594884"/>
                  </a:lnTo>
                  <a:lnTo>
                    <a:pt x="29714" y="1545349"/>
                  </a:lnTo>
                  <a:lnTo>
                    <a:pt x="23497" y="1495788"/>
                  </a:lnTo>
                  <a:lnTo>
                    <a:pt x="18009" y="1446209"/>
                  </a:lnTo>
                  <a:lnTo>
                    <a:pt x="13250" y="1396620"/>
                  </a:lnTo>
                  <a:lnTo>
                    <a:pt x="9220" y="1347029"/>
                  </a:lnTo>
                  <a:lnTo>
                    <a:pt x="5918" y="1297446"/>
                  </a:lnTo>
                  <a:lnTo>
                    <a:pt x="3346" y="1247877"/>
                  </a:lnTo>
                  <a:lnTo>
                    <a:pt x="1502" y="1198333"/>
                  </a:lnTo>
                  <a:lnTo>
                    <a:pt x="386" y="1148820"/>
                  </a:lnTo>
                  <a:lnTo>
                    <a:pt x="0" y="1099347"/>
                  </a:lnTo>
                  <a:lnTo>
                    <a:pt x="341" y="1049923"/>
                  </a:lnTo>
                  <a:lnTo>
                    <a:pt x="1411" y="1000556"/>
                  </a:lnTo>
                  <a:lnTo>
                    <a:pt x="3208" y="951255"/>
                  </a:lnTo>
                  <a:lnTo>
                    <a:pt x="5734" y="902026"/>
                  </a:lnTo>
                  <a:lnTo>
                    <a:pt x="8988" y="852880"/>
                  </a:lnTo>
                  <a:lnTo>
                    <a:pt x="12970" y="803824"/>
                  </a:lnTo>
                  <a:lnTo>
                    <a:pt x="17679" y="754867"/>
                  </a:lnTo>
                  <a:lnTo>
                    <a:pt x="23116" y="706017"/>
                  </a:lnTo>
                  <a:lnTo>
                    <a:pt x="29281" y="657282"/>
                  </a:lnTo>
                  <a:lnTo>
                    <a:pt x="36035" y="608199"/>
                  </a:lnTo>
                  <a:lnTo>
                    <a:pt x="43475" y="559235"/>
                  </a:lnTo>
                  <a:lnTo>
                    <a:pt x="51600" y="510397"/>
                  </a:lnTo>
                  <a:lnTo>
                    <a:pt x="60413" y="461696"/>
                  </a:lnTo>
                  <a:lnTo>
                    <a:pt x="69913" y="413140"/>
                  </a:lnTo>
                  <a:lnTo>
                    <a:pt x="80104" y="364738"/>
                  </a:lnTo>
                  <a:lnTo>
                    <a:pt x="90985" y="316499"/>
                  </a:lnTo>
                  <a:lnTo>
                    <a:pt x="102557" y="268432"/>
                  </a:lnTo>
                  <a:lnTo>
                    <a:pt x="114823" y="220545"/>
                  </a:lnTo>
                  <a:lnTo>
                    <a:pt x="127783" y="172848"/>
                  </a:lnTo>
                  <a:lnTo>
                    <a:pt x="141438" y="125349"/>
                  </a:lnTo>
                  <a:lnTo>
                    <a:pt x="155790" y="78058"/>
                  </a:lnTo>
                  <a:lnTo>
                    <a:pt x="170839" y="30983"/>
                  </a:lnTo>
                  <a:lnTo>
                    <a:pt x="4829951" y="0"/>
                  </a:lnTo>
                  <a:lnTo>
                    <a:pt x="4829951" y="426304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1641" y="1731802"/>
              <a:ext cx="3786504" cy="2819400"/>
            </a:xfrm>
            <a:custGeom>
              <a:avLst/>
              <a:gdLst/>
              <a:ahLst/>
              <a:cxnLst/>
              <a:rect l="l" t="t" r="r" b="b"/>
              <a:pathLst>
                <a:path w="3786505" h="2819400">
                  <a:moveTo>
                    <a:pt x="3786357" y="2531245"/>
                  </a:moveTo>
                  <a:lnTo>
                    <a:pt x="3728443" y="2555930"/>
                  </a:lnTo>
                  <a:lnTo>
                    <a:pt x="3680675" y="2575317"/>
                  </a:lnTo>
                  <a:lnTo>
                    <a:pt x="3584707" y="2611820"/>
                  </a:lnTo>
                  <a:lnTo>
                    <a:pt x="3488213" y="2645308"/>
                  </a:lnTo>
                  <a:lnTo>
                    <a:pt x="3391255" y="2675796"/>
                  </a:lnTo>
                  <a:lnTo>
                    <a:pt x="3293898" y="2703297"/>
                  </a:lnTo>
                  <a:lnTo>
                    <a:pt x="3196205" y="2727826"/>
                  </a:lnTo>
                  <a:lnTo>
                    <a:pt x="3098238" y="2749397"/>
                  </a:lnTo>
                  <a:lnTo>
                    <a:pt x="3000060" y="2768024"/>
                  </a:lnTo>
                  <a:lnTo>
                    <a:pt x="2901735" y="2783723"/>
                  </a:lnTo>
                  <a:lnTo>
                    <a:pt x="2803326" y="2796506"/>
                  </a:lnTo>
                  <a:lnTo>
                    <a:pt x="2704895" y="2806388"/>
                  </a:lnTo>
                  <a:lnTo>
                    <a:pt x="2606506" y="2813384"/>
                  </a:lnTo>
                  <a:lnTo>
                    <a:pt x="2508222" y="2817508"/>
                  </a:lnTo>
                  <a:lnTo>
                    <a:pt x="2410107" y="2818774"/>
                  </a:lnTo>
                  <a:lnTo>
                    <a:pt x="2312222" y="2817197"/>
                  </a:lnTo>
                  <a:lnTo>
                    <a:pt x="2209834" y="2812345"/>
                  </a:lnTo>
                  <a:lnTo>
                    <a:pt x="2107757" y="2804557"/>
                  </a:lnTo>
                  <a:lnTo>
                    <a:pt x="2006063" y="2793844"/>
                  </a:lnTo>
                  <a:lnTo>
                    <a:pt x="1904821" y="2780219"/>
                  </a:lnTo>
                  <a:lnTo>
                    <a:pt x="1804101" y="2763694"/>
                  </a:lnTo>
                  <a:lnTo>
                    <a:pt x="1703973" y="2744280"/>
                  </a:lnTo>
                  <a:lnTo>
                    <a:pt x="1604508" y="2721989"/>
                  </a:lnTo>
                  <a:lnTo>
                    <a:pt x="1505776" y="2696833"/>
                  </a:lnTo>
                  <a:lnTo>
                    <a:pt x="1407846" y="2668825"/>
                  </a:lnTo>
                  <a:lnTo>
                    <a:pt x="1310789" y="2637976"/>
                  </a:lnTo>
                  <a:lnTo>
                    <a:pt x="1214675" y="2604298"/>
                  </a:lnTo>
                  <a:lnTo>
                    <a:pt x="1119574" y="2567802"/>
                  </a:lnTo>
                  <a:lnTo>
                    <a:pt x="1025557" y="2528502"/>
                  </a:lnTo>
                  <a:lnTo>
                    <a:pt x="978976" y="2507804"/>
                  </a:lnTo>
                  <a:lnTo>
                    <a:pt x="932692" y="2486408"/>
                  </a:lnTo>
                  <a:lnTo>
                    <a:pt x="809795" y="2424281"/>
                  </a:lnTo>
                  <a:lnTo>
                    <a:pt x="721799" y="2376831"/>
                  </a:lnTo>
                  <a:lnTo>
                    <a:pt x="635161" y="2326790"/>
                  </a:lnTo>
                  <a:lnTo>
                    <a:pt x="549955" y="2274196"/>
                  </a:lnTo>
                  <a:lnTo>
                    <a:pt x="466258" y="2219089"/>
                  </a:lnTo>
                  <a:lnTo>
                    <a:pt x="384145" y="2161508"/>
                  </a:lnTo>
                  <a:lnTo>
                    <a:pt x="303693" y="2101491"/>
                  </a:lnTo>
                  <a:lnTo>
                    <a:pt x="224976" y="2039078"/>
                  </a:lnTo>
                  <a:lnTo>
                    <a:pt x="148071" y="1974308"/>
                  </a:lnTo>
                  <a:lnTo>
                    <a:pt x="73054" y="1907219"/>
                  </a:lnTo>
                  <a:lnTo>
                    <a:pt x="0" y="1837851"/>
                  </a:lnTo>
                  <a:lnTo>
                    <a:pt x="3786357" y="0"/>
                  </a:lnTo>
                  <a:lnTo>
                    <a:pt x="3786357" y="2531245"/>
                  </a:lnTo>
                  <a:close/>
                </a:path>
              </a:pathLst>
            </a:custGeom>
            <a:solidFill>
              <a:srgbClr val="04335C">
                <a:alpha val="17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00713" y="2799450"/>
              <a:ext cx="2887345" cy="1751330"/>
            </a:xfrm>
            <a:custGeom>
              <a:avLst/>
              <a:gdLst/>
              <a:ahLst/>
              <a:cxnLst/>
              <a:rect l="l" t="t" r="r" b="b"/>
              <a:pathLst>
                <a:path w="2887344" h="1751329">
                  <a:moveTo>
                    <a:pt x="2887285" y="1463596"/>
                  </a:moveTo>
                  <a:lnTo>
                    <a:pt x="2829371" y="1488282"/>
                  </a:lnTo>
                  <a:lnTo>
                    <a:pt x="2781604" y="1507669"/>
                  </a:lnTo>
                  <a:lnTo>
                    <a:pt x="2685635" y="1544172"/>
                  </a:lnTo>
                  <a:lnTo>
                    <a:pt x="2589141" y="1577660"/>
                  </a:lnTo>
                  <a:lnTo>
                    <a:pt x="2492183" y="1608148"/>
                  </a:lnTo>
                  <a:lnTo>
                    <a:pt x="2394827" y="1635649"/>
                  </a:lnTo>
                  <a:lnTo>
                    <a:pt x="2297133" y="1660178"/>
                  </a:lnTo>
                  <a:lnTo>
                    <a:pt x="2199166" y="1681749"/>
                  </a:lnTo>
                  <a:lnTo>
                    <a:pt x="2100988" y="1700376"/>
                  </a:lnTo>
                  <a:lnTo>
                    <a:pt x="2002663" y="1716074"/>
                  </a:lnTo>
                  <a:lnTo>
                    <a:pt x="1904254" y="1728858"/>
                  </a:lnTo>
                  <a:lnTo>
                    <a:pt x="1805823" y="1738740"/>
                  </a:lnTo>
                  <a:lnTo>
                    <a:pt x="1707434" y="1745736"/>
                  </a:lnTo>
                  <a:lnTo>
                    <a:pt x="1609151" y="1749860"/>
                  </a:lnTo>
                  <a:lnTo>
                    <a:pt x="1511035" y="1751126"/>
                  </a:lnTo>
                  <a:lnTo>
                    <a:pt x="1413150" y="1749549"/>
                  </a:lnTo>
                  <a:lnTo>
                    <a:pt x="1310762" y="1744697"/>
                  </a:lnTo>
                  <a:lnTo>
                    <a:pt x="1208686" y="1736909"/>
                  </a:lnTo>
                  <a:lnTo>
                    <a:pt x="1106991" y="1726196"/>
                  </a:lnTo>
                  <a:lnTo>
                    <a:pt x="1005749" y="1712571"/>
                  </a:lnTo>
                  <a:lnTo>
                    <a:pt x="905029" y="1696045"/>
                  </a:lnTo>
                  <a:lnTo>
                    <a:pt x="804902" y="1676631"/>
                  </a:lnTo>
                  <a:lnTo>
                    <a:pt x="705437" y="1654341"/>
                  </a:lnTo>
                  <a:lnTo>
                    <a:pt x="606704" y="1629185"/>
                  </a:lnTo>
                  <a:lnTo>
                    <a:pt x="508774" y="1601177"/>
                  </a:lnTo>
                  <a:lnTo>
                    <a:pt x="411717" y="1570328"/>
                  </a:lnTo>
                  <a:lnTo>
                    <a:pt x="315603" y="1536649"/>
                  </a:lnTo>
                  <a:lnTo>
                    <a:pt x="220502" y="1500154"/>
                  </a:lnTo>
                  <a:lnTo>
                    <a:pt x="126485" y="1460854"/>
                  </a:lnTo>
                  <a:lnTo>
                    <a:pt x="79904" y="1440155"/>
                  </a:lnTo>
                  <a:lnTo>
                    <a:pt x="33621" y="1418760"/>
                  </a:lnTo>
                  <a:lnTo>
                    <a:pt x="0" y="1401452"/>
                  </a:lnTo>
                  <a:lnTo>
                    <a:pt x="2887285" y="0"/>
                  </a:lnTo>
                  <a:lnTo>
                    <a:pt x="2887285" y="1463596"/>
                  </a:lnTo>
                  <a:close/>
                </a:path>
              </a:pathLst>
            </a:custGeom>
            <a:solidFill>
              <a:srgbClr val="04335C">
                <a:alpha val="694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0462" y="3833473"/>
              <a:ext cx="1477645" cy="718820"/>
            </a:xfrm>
            <a:custGeom>
              <a:avLst/>
              <a:gdLst/>
              <a:ahLst/>
              <a:cxnLst/>
              <a:rect l="l" t="t" r="r" b="b"/>
              <a:pathLst>
                <a:path w="1477644" h="718820">
                  <a:moveTo>
                    <a:pt x="1477536" y="429726"/>
                  </a:moveTo>
                  <a:lnTo>
                    <a:pt x="1416220" y="455911"/>
                  </a:lnTo>
                  <a:lnTo>
                    <a:pt x="1368453" y="475297"/>
                  </a:lnTo>
                  <a:lnTo>
                    <a:pt x="1272485" y="511801"/>
                  </a:lnTo>
                  <a:lnTo>
                    <a:pt x="1175990" y="545289"/>
                  </a:lnTo>
                  <a:lnTo>
                    <a:pt x="1079033" y="575777"/>
                  </a:lnTo>
                  <a:lnTo>
                    <a:pt x="981676" y="603278"/>
                  </a:lnTo>
                  <a:lnTo>
                    <a:pt x="883982" y="627807"/>
                  </a:lnTo>
                  <a:lnTo>
                    <a:pt x="786015" y="649378"/>
                  </a:lnTo>
                  <a:lnTo>
                    <a:pt x="687838" y="668005"/>
                  </a:lnTo>
                  <a:lnTo>
                    <a:pt x="589513" y="683703"/>
                  </a:lnTo>
                  <a:lnTo>
                    <a:pt x="491103" y="696486"/>
                  </a:lnTo>
                  <a:lnTo>
                    <a:pt x="392673" y="706369"/>
                  </a:lnTo>
                  <a:lnTo>
                    <a:pt x="294284" y="713365"/>
                  </a:lnTo>
                  <a:lnTo>
                    <a:pt x="196000" y="717489"/>
                  </a:lnTo>
                  <a:lnTo>
                    <a:pt x="97884" y="718755"/>
                  </a:lnTo>
                  <a:lnTo>
                    <a:pt x="0" y="717178"/>
                  </a:lnTo>
                  <a:lnTo>
                    <a:pt x="1477536" y="0"/>
                  </a:lnTo>
                  <a:lnTo>
                    <a:pt x="1477536" y="429726"/>
                  </a:lnTo>
                  <a:close/>
                </a:path>
              </a:pathLst>
            </a:custGeom>
            <a:solidFill>
              <a:srgbClr val="04335C">
                <a:alpha val="132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54647" y="0"/>
              <a:ext cx="3768725" cy="1794510"/>
            </a:xfrm>
            <a:custGeom>
              <a:avLst/>
              <a:gdLst/>
              <a:ahLst/>
              <a:cxnLst/>
              <a:rect l="l" t="t" r="r" b="b"/>
              <a:pathLst>
                <a:path w="3768725" h="1794510">
                  <a:moveTo>
                    <a:pt x="3768257" y="0"/>
                  </a:moveTo>
                  <a:lnTo>
                    <a:pt x="71741" y="1794242"/>
                  </a:lnTo>
                  <a:lnTo>
                    <a:pt x="52742" y="1695492"/>
                  </a:lnTo>
                  <a:lnTo>
                    <a:pt x="36661" y="1596535"/>
                  </a:lnTo>
                  <a:lnTo>
                    <a:pt x="23497" y="1497439"/>
                  </a:lnTo>
                  <a:lnTo>
                    <a:pt x="13250" y="1398271"/>
                  </a:lnTo>
                  <a:lnTo>
                    <a:pt x="5918" y="1299097"/>
                  </a:lnTo>
                  <a:lnTo>
                    <a:pt x="1502" y="1199984"/>
                  </a:lnTo>
                  <a:lnTo>
                    <a:pt x="0" y="1100999"/>
                  </a:lnTo>
                  <a:lnTo>
                    <a:pt x="1411" y="1002208"/>
                  </a:lnTo>
                  <a:lnTo>
                    <a:pt x="5734" y="903678"/>
                  </a:lnTo>
                  <a:lnTo>
                    <a:pt x="12970" y="805476"/>
                  </a:lnTo>
                  <a:lnTo>
                    <a:pt x="23116" y="707668"/>
                  </a:lnTo>
                  <a:lnTo>
                    <a:pt x="36035" y="609850"/>
                  </a:lnTo>
                  <a:lnTo>
                    <a:pt x="51600" y="512049"/>
                  </a:lnTo>
                  <a:lnTo>
                    <a:pt x="69913" y="414792"/>
                  </a:lnTo>
                  <a:lnTo>
                    <a:pt x="90984" y="318151"/>
                  </a:lnTo>
                  <a:lnTo>
                    <a:pt x="114823" y="222197"/>
                  </a:lnTo>
                  <a:lnTo>
                    <a:pt x="141438" y="127001"/>
                  </a:lnTo>
                  <a:lnTo>
                    <a:pt x="170839" y="32634"/>
                  </a:lnTo>
                  <a:lnTo>
                    <a:pt x="3768257" y="0"/>
                  </a:lnTo>
                  <a:close/>
                </a:path>
              </a:pathLst>
            </a:custGeom>
            <a:solidFill>
              <a:srgbClr val="04335C">
                <a:alpha val="8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00545" y="997031"/>
              <a:ext cx="5988050" cy="2744470"/>
            </a:xfrm>
            <a:custGeom>
              <a:avLst/>
              <a:gdLst/>
              <a:ahLst/>
              <a:cxnLst/>
              <a:rect l="l" t="t" r="r" b="b"/>
              <a:pathLst>
                <a:path w="5988050" h="2744470">
                  <a:moveTo>
                    <a:pt x="5223918" y="1370191"/>
                  </a:moveTo>
                  <a:lnTo>
                    <a:pt x="4967272" y="1492619"/>
                  </a:lnTo>
                  <a:lnTo>
                    <a:pt x="4712594" y="1609879"/>
                  </a:lnTo>
                  <a:lnTo>
                    <a:pt x="4410152" y="1743652"/>
                  </a:lnTo>
                  <a:lnTo>
                    <a:pt x="4111835" y="1869720"/>
                  </a:lnTo>
                  <a:lnTo>
                    <a:pt x="3818348" y="1987939"/>
                  </a:lnTo>
                  <a:lnTo>
                    <a:pt x="3530393" y="2098166"/>
                  </a:lnTo>
                  <a:lnTo>
                    <a:pt x="3295166" y="2183814"/>
                  </a:lnTo>
                  <a:lnTo>
                    <a:pt x="3064677" y="2263729"/>
                  </a:lnTo>
                  <a:lnTo>
                    <a:pt x="2839335" y="2337829"/>
                  </a:lnTo>
                  <a:lnTo>
                    <a:pt x="2619546" y="2406030"/>
                  </a:lnTo>
                  <a:lnTo>
                    <a:pt x="2405719" y="2468250"/>
                  </a:lnTo>
                  <a:lnTo>
                    <a:pt x="2198259" y="2524406"/>
                  </a:lnTo>
                  <a:lnTo>
                    <a:pt x="2085675" y="2552982"/>
                  </a:lnTo>
                  <a:lnTo>
                    <a:pt x="1944554" y="2586771"/>
                  </a:lnTo>
                  <a:lnTo>
                    <a:pt x="1807111" y="2617372"/>
                  </a:lnTo>
                  <a:lnTo>
                    <a:pt x="1673495" y="2644751"/>
                  </a:lnTo>
                  <a:lnTo>
                    <a:pt x="1543855" y="2668874"/>
                  </a:lnTo>
                  <a:lnTo>
                    <a:pt x="1418340" y="2689709"/>
                  </a:lnTo>
                  <a:lnTo>
                    <a:pt x="1297099" y="2707222"/>
                  </a:lnTo>
                  <a:lnTo>
                    <a:pt x="1180280" y="2721380"/>
                  </a:lnTo>
                  <a:lnTo>
                    <a:pt x="1068033" y="2732148"/>
                  </a:lnTo>
                  <a:lnTo>
                    <a:pt x="1013671" y="2736251"/>
                  </a:lnTo>
                  <a:lnTo>
                    <a:pt x="960507" y="2739495"/>
                  </a:lnTo>
                  <a:lnTo>
                    <a:pt x="908561" y="2741874"/>
                  </a:lnTo>
                  <a:lnTo>
                    <a:pt x="857851" y="2743385"/>
                  </a:lnTo>
                  <a:lnTo>
                    <a:pt x="808395" y="2744024"/>
                  </a:lnTo>
                  <a:lnTo>
                    <a:pt x="760213" y="2743786"/>
                  </a:lnTo>
                  <a:lnTo>
                    <a:pt x="713322" y="2742668"/>
                  </a:lnTo>
                  <a:lnTo>
                    <a:pt x="667742" y="2740665"/>
                  </a:lnTo>
                  <a:lnTo>
                    <a:pt x="623491" y="2737773"/>
                  </a:lnTo>
                  <a:lnTo>
                    <a:pt x="580588" y="2733987"/>
                  </a:lnTo>
                  <a:lnTo>
                    <a:pt x="539051" y="2729305"/>
                  </a:lnTo>
                  <a:lnTo>
                    <a:pt x="498900" y="2723720"/>
                  </a:lnTo>
                  <a:lnTo>
                    <a:pt x="460151" y="2717230"/>
                  </a:lnTo>
                  <a:lnTo>
                    <a:pt x="386940" y="2701516"/>
                  </a:lnTo>
                  <a:lnTo>
                    <a:pt x="319567" y="2682129"/>
                  </a:lnTo>
                  <a:lnTo>
                    <a:pt x="258180" y="2659036"/>
                  </a:lnTo>
                  <a:lnTo>
                    <a:pt x="202929" y="2632202"/>
                  </a:lnTo>
                  <a:lnTo>
                    <a:pt x="153963" y="2601595"/>
                  </a:lnTo>
                  <a:lnTo>
                    <a:pt x="111431" y="2567181"/>
                  </a:lnTo>
                  <a:lnTo>
                    <a:pt x="75481" y="2528927"/>
                  </a:lnTo>
                  <a:lnTo>
                    <a:pt x="46262" y="2486799"/>
                  </a:lnTo>
                  <a:lnTo>
                    <a:pt x="23837" y="2440520"/>
                  </a:lnTo>
                  <a:lnTo>
                    <a:pt x="8729" y="2390698"/>
                  </a:lnTo>
                  <a:lnTo>
                    <a:pt x="1072" y="2337871"/>
                  </a:lnTo>
                  <a:lnTo>
                    <a:pt x="0" y="2310362"/>
                  </a:lnTo>
                  <a:lnTo>
                    <a:pt x="745" y="2282139"/>
                  </a:lnTo>
                  <a:lnTo>
                    <a:pt x="7627" y="2223603"/>
                  </a:lnTo>
                  <a:lnTo>
                    <a:pt x="21596" y="2162364"/>
                  </a:lnTo>
                  <a:lnTo>
                    <a:pt x="42531" y="2098523"/>
                  </a:lnTo>
                  <a:lnTo>
                    <a:pt x="70311" y="2032182"/>
                  </a:lnTo>
                  <a:lnTo>
                    <a:pt x="104813" y="1963441"/>
                  </a:lnTo>
                  <a:lnTo>
                    <a:pt x="124547" y="1928202"/>
                  </a:lnTo>
                  <a:lnTo>
                    <a:pt x="145917" y="1892401"/>
                  </a:lnTo>
                  <a:lnTo>
                    <a:pt x="168906" y="1856051"/>
                  </a:lnTo>
                  <a:lnTo>
                    <a:pt x="193501" y="1819164"/>
                  </a:lnTo>
                  <a:lnTo>
                    <a:pt x="219685" y="1781752"/>
                  </a:lnTo>
                  <a:lnTo>
                    <a:pt x="247443" y="1743829"/>
                  </a:lnTo>
                  <a:lnTo>
                    <a:pt x="276761" y="1705408"/>
                  </a:lnTo>
                  <a:lnTo>
                    <a:pt x="307623" y="1666500"/>
                  </a:lnTo>
                  <a:lnTo>
                    <a:pt x="340014" y="1627118"/>
                  </a:lnTo>
                  <a:lnTo>
                    <a:pt x="373919" y="1587275"/>
                  </a:lnTo>
                  <a:lnTo>
                    <a:pt x="409322" y="1546984"/>
                  </a:lnTo>
                  <a:lnTo>
                    <a:pt x="446208" y="1506257"/>
                  </a:lnTo>
                  <a:lnTo>
                    <a:pt x="484563" y="1465107"/>
                  </a:lnTo>
                  <a:lnTo>
                    <a:pt x="565616" y="1381588"/>
                  </a:lnTo>
                  <a:lnTo>
                    <a:pt x="652360" y="1296528"/>
                  </a:lnTo>
                  <a:lnTo>
                    <a:pt x="744673" y="1210028"/>
                  </a:lnTo>
                  <a:lnTo>
                    <a:pt x="842434" y="1122188"/>
                  </a:lnTo>
                  <a:lnTo>
                    <a:pt x="945521" y="1033111"/>
                  </a:lnTo>
                  <a:lnTo>
                    <a:pt x="1053813" y="942897"/>
                  </a:lnTo>
                  <a:lnTo>
                    <a:pt x="1167188" y="851647"/>
                  </a:lnTo>
                  <a:lnTo>
                    <a:pt x="1225744" y="805665"/>
                  </a:lnTo>
                  <a:lnTo>
                    <a:pt x="1237021" y="857313"/>
                  </a:lnTo>
                  <a:lnTo>
                    <a:pt x="1249207" y="909211"/>
                  </a:lnTo>
                  <a:lnTo>
                    <a:pt x="1262264" y="961277"/>
                  </a:lnTo>
                  <a:lnTo>
                    <a:pt x="1276151" y="1013432"/>
                  </a:lnTo>
                  <a:lnTo>
                    <a:pt x="1306266" y="1117690"/>
                  </a:lnTo>
                  <a:lnTo>
                    <a:pt x="1339241" y="1221348"/>
                  </a:lnTo>
                  <a:lnTo>
                    <a:pt x="1291307" y="1273992"/>
                  </a:lnTo>
                  <a:lnTo>
                    <a:pt x="1249314" y="1324484"/>
                  </a:lnTo>
                  <a:lnTo>
                    <a:pt x="1213395" y="1372733"/>
                  </a:lnTo>
                  <a:lnTo>
                    <a:pt x="1183683" y="1418650"/>
                  </a:lnTo>
                  <a:lnTo>
                    <a:pt x="1160311" y="1462146"/>
                  </a:lnTo>
                  <a:lnTo>
                    <a:pt x="1143413" y="1503130"/>
                  </a:lnTo>
                  <a:lnTo>
                    <a:pt x="1133120" y="1541513"/>
                  </a:lnTo>
                  <a:lnTo>
                    <a:pt x="1129567" y="1577205"/>
                  </a:lnTo>
                  <a:lnTo>
                    <a:pt x="1132885" y="1610116"/>
                  </a:lnTo>
                  <a:lnTo>
                    <a:pt x="1161450" y="1667571"/>
                  </a:lnTo>
                  <a:lnTo>
                    <a:pt x="1220807" y="1710222"/>
                  </a:lnTo>
                  <a:lnTo>
                    <a:pt x="1261447" y="1725622"/>
                  </a:lnTo>
                  <a:lnTo>
                    <a:pt x="1309079" y="1737178"/>
                  </a:lnTo>
                  <a:lnTo>
                    <a:pt x="1363463" y="1744972"/>
                  </a:lnTo>
                  <a:lnTo>
                    <a:pt x="1424364" y="1749085"/>
                  </a:lnTo>
                  <a:lnTo>
                    <a:pt x="1491543" y="1749596"/>
                  </a:lnTo>
                  <a:lnTo>
                    <a:pt x="1564762" y="1746587"/>
                  </a:lnTo>
                  <a:lnTo>
                    <a:pt x="1621810" y="1741710"/>
                  </a:lnTo>
                  <a:lnTo>
                    <a:pt x="1681928" y="1734904"/>
                  </a:lnTo>
                  <a:lnTo>
                    <a:pt x="1777698" y="1721129"/>
                  </a:lnTo>
                  <a:lnTo>
                    <a:pt x="1879961" y="1703137"/>
                  </a:lnTo>
                  <a:lnTo>
                    <a:pt x="1988467" y="1681003"/>
                  </a:lnTo>
                  <a:lnTo>
                    <a:pt x="2102969" y="1654798"/>
                  </a:lnTo>
                  <a:lnTo>
                    <a:pt x="2223217" y="1624596"/>
                  </a:lnTo>
                  <a:lnTo>
                    <a:pt x="2348964" y="1590471"/>
                  </a:lnTo>
                  <a:lnTo>
                    <a:pt x="2524748" y="1538991"/>
                  </a:lnTo>
                  <a:lnTo>
                    <a:pt x="2709276" y="1480839"/>
                  </a:lnTo>
                  <a:lnTo>
                    <a:pt x="2901958" y="1416186"/>
                  </a:lnTo>
                  <a:lnTo>
                    <a:pt x="3102205" y="1345205"/>
                  </a:lnTo>
                  <a:lnTo>
                    <a:pt x="3309427" y="1268070"/>
                  </a:lnTo>
                  <a:lnTo>
                    <a:pt x="3523036" y="1184953"/>
                  </a:lnTo>
                  <a:lnTo>
                    <a:pt x="3742442" y="1096027"/>
                  </a:lnTo>
                  <a:lnTo>
                    <a:pt x="3967057" y="1001466"/>
                  </a:lnTo>
                  <a:lnTo>
                    <a:pt x="4196290" y="901442"/>
                  </a:lnTo>
                  <a:lnTo>
                    <a:pt x="4429553" y="796128"/>
                  </a:lnTo>
                  <a:lnTo>
                    <a:pt x="4666257" y="685697"/>
                  </a:lnTo>
                  <a:lnTo>
                    <a:pt x="4905572" y="570438"/>
                  </a:lnTo>
                  <a:lnTo>
                    <a:pt x="5141633" y="453101"/>
                  </a:lnTo>
                  <a:lnTo>
                    <a:pt x="5371770" y="335070"/>
                  </a:lnTo>
                  <a:lnTo>
                    <a:pt x="5595488" y="216713"/>
                  </a:lnTo>
                  <a:lnTo>
                    <a:pt x="5812292" y="98398"/>
                  </a:lnTo>
                  <a:lnTo>
                    <a:pt x="5987454" y="0"/>
                  </a:lnTo>
                  <a:lnTo>
                    <a:pt x="5987454" y="979831"/>
                  </a:lnTo>
                  <a:lnTo>
                    <a:pt x="5728562" y="1116741"/>
                  </a:lnTo>
                  <a:lnTo>
                    <a:pt x="5478879" y="1244291"/>
                  </a:lnTo>
                  <a:lnTo>
                    <a:pt x="5223918" y="1370191"/>
                  </a:lnTo>
                  <a:close/>
                </a:path>
              </a:pathLst>
            </a:custGeom>
            <a:solidFill>
              <a:srgbClr val="6AD4CC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2091588" y="3613188"/>
                  </a:moveTo>
                  <a:lnTo>
                    <a:pt x="2087079" y="3589299"/>
                  </a:lnTo>
                  <a:lnTo>
                    <a:pt x="2070785" y="3570351"/>
                  </a:lnTo>
                  <a:lnTo>
                    <a:pt x="2045335" y="3561753"/>
                  </a:lnTo>
                  <a:lnTo>
                    <a:pt x="1612823" y="3540836"/>
                  </a:lnTo>
                  <a:lnTo>
                    <a:pt x="1606105" y="3539045"/>
                  </a:lnTo>
                  <a:lnTo>
                    <a:pt x="1599717" y="3536302"/>
                  </a:lnTo>
                  <a:lnTo>
                    <a:pt x="1246949" y="3285147"/>
                  </a:lnTo>
                  <a:lnTo>
                    <a:pt x="1222121" y="3275927"/>
                  </a:lnTo>
                  <a:lnTo>
                    <a:pt x="1198384" y="3280346"/>
                  </a:lnTo>
                  <a:lnTo>
                    <a:pt x="1180236" y="3296259"/>
                  </a:lnTo>
                  <a:lnTo>
                    <a:pt x="1172108" y="3321481"/>
                  </a:lnTo>
                  <a:lnTo>
                    <a:pt x="1151191" y="3753993"/>
                  </a:lnTo>
                  <a:lnTo>
                    <a:pt x="1149400" y="3760711"/>
                  </a:lnTo>
                  <a:lnTo>
                    <a:pt x="1146657" y="3767099"/>
                  </a:lnTo>
                  <a:lnTo>
                    <a:pt x="895515" y="4119867"/>
                  </a:lnTo>
                  <a:lnTo>
                    <a:pt x="885596" y="4143260"/>
                  </a:lnTo>
                  <a:lnTo>
                    <a:pt x="890092" y="4167149"/>
                  </a:lnTo>
                  <a:lnTo>
                    <a:pt x="906386" y="4186110"/>
                  </a:lnTo>
                  <a:lnTo>
                    <a:pt x="931837" y="4194708"/>
                  </a:lnTo>
                  <a:lnTo>
                    <a:pt x="1364361" y="4215625"/>
                  </a:lnTo>
                  <a:lnTo>
                    <a:pt x="1371079" y="4217416"/>
                  </a:lnTo>
                  <a:lnTo>
                    <a:pt x="1377467" y="4220159"/>
                  </a:lnTo>
                  <a:lnTo>
                    <a:pt x="1730222" y="4471301"/>
                  </a:lnTo>
                  <a:lnTo>
                    <a:pt x="1753628" y="4481220"/>
                  </a:lnTo>
                  <a:lnTo>
                    <a:pt x="1777517" y="4476724"/>
                  </a:lnTo>
                  <a:lnTo>
                    <a:pt x="1796465" y="4460430"/>
                  </a:lnTo>
                  <a:lnTo>
                    <a:pt x="1805063" y="4434979"/>
                  </a:lnTo>
                  <a:lnTo>
                    <a:pt x="1825980" y="4002455"/>
                  </a:lnTo>
                  <a:lnTo>
                    <a:pt x="1827771" y="3995737"/>
                  </a:lnTo>
                  <a:lnTo>
                    <a:pt x="1830514" y="3989349"/>
                  </a:lnTo>
                  <a:lnTo>
                    <a:pt x="2081669" y="3636594"/>
                  </a:lnTo>
                  <a:lnTo>
                    <a:pt x="2091588" y="3613188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E2ECF1">
                <a:alpha val="8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735" y="826324"/>
              <a:ext cx="4629785" cy="4737735"/>
            </a:xfrm>
            <a:custGeom>
              <a:avLst/>
              <a:gdLst/>
              <a:ahLst/>
              <a:cxnLst/>
              <a:rect l="l" t="t" r="r" b="b"/>
              <a:pathLst>
                <a:path w="4629784" h="4737735">
                  <a:moveTo>
                    <a:pt x="403377" y="112382"/>
                  </a:moveTo>
                  <a:lnTo>
                    <a:pt x="402158" y="105029"/>
                  </a:lnTo>
                  <a:lnTo>
                    <a:pt x="396824" y="98882"/>
                  </a:lnTo>
                  <a:lnTo>
                    <a:pt x="388112" y="95554"/>
                  </a:lnTo>
                  <a:lnTo>
                    <a:pt x="246126" y="88811"/>
                  </a:lnTo>
                  <a:lnTo>
                    <a:pt x="241071" y="87058"/>
                  </a:lnTo>
                  <a:lnTo>
                    <a:pt x="237667" y="88709"/>
                  </a:lnTo>
                  <a:lnTo>
                    <a:pt x="236016" y="85305"/>
                  </a:lnTo>
                  <a:lnTo>
                    <a:pt x="120294" y="2768"/>
                  </a:lnTo>
                  <a:lnTo>
                    <a:pt x="111404" y="0"/>
                  </a:lnTo>
                  <a:lnTo>
                    <a:pt x="103403" y="1511"/>
                  </a:lnTo>
                  <a:lnTo>
                    <a:pt x="97891" y="6553"/>
                  </a:lnTo>
                  <a:lnTo>
                    <a:pt x="96481" y="14325"/>
                  </a:lnTo>
                  <a:lnTo>
                    <a:pt x="89738" y="156311"/>
                  </a:lnTo>
                  <a:lnTo>
                    <a:pt x="87985" y="161366"/>
                  </a:lnTo>
                  <a:lnTo>
                    <a:pt x="89636" y="164769"/>
                  </a:lnTo>
                  <a:lnTo>
                    <a:pt x="86245" y="166420"/>
                  </a:lnTo>
                  <a:lnTo>
                    <a:pt x="3695" y="282143"/>
                  </a:lnTo>
                  <a:lnTo>
                    <a:pt x="0" y="289128"/>
                  </a:lnTo>
                  <a:lnTo>
                    <a:pt x="1206" y="296494"/>
                  </a:lnTo>
                  <a:lnTo>
                    <a:pt x="6553" y="302628"/>
                  </a:lnTo>
                  <a:lnTo>
                    <a:pt x="15265" y="305955"/>
                  </a:lnTo>
                  <a:lnTo>
                    <a:pt x="157238" y="312699"/>
                  </a:lnTo>
                  <a:lnTo>
                    <a:pt x="162293" y="314452"/>
                  </a:lnTo>
                  <a:lnTo>
                    <a:pt x="165696" y="312801"/>
                  </a:lnTo>
                  <a:lnTo>
                    <a:pt x="167347" y="316204"/>
                  </a:lnTo>
                  <a:lnTo>
                    <a:pt x="283070" y="398741"/>
                  </a:lnTo>
                  <a:lnTo>
                    <a:pt x="290055" y="402437"/>
                  </a:lnTo>
                  <a:lnTo>
                    <a:pt x="297421" y="401231"/>
                  </a:lnTo>
                  <a:lnTo>
                    <a:pt x="303555" y="395884"/>
                  </a:lnTo>
                  <a:lnTo>
                    <a:pt x="306882" y="387184"/>
                  </a:lnTo>
                  <a:lnTo>
                    <a:pt x="313626" y="245198"/>
                  </a:lnTo>
                  <a:lnTo>
                    <a:pt x="315379" y="240144"/>
                  </a:lnTo>
                  <a:lnTo>
                    <a:pt x="313728" y="236740"/>
                  </a:lnTo>
                  <a:lnTo>
                    <a:pt x="317131" y="235089"/>
                  </a:lnTo>
                  <a:lnTo>
                    <a:pt x="399669" y="119367"/>
                  </a:lnTo>
                  <a:lnTo>
                    <a:pt x="403377" y="112382"/>
                  </a:lnTo>
                  <a:close/>
                </a:path>
                <a:path w="4629784" h="4737735">
                  <a:moveTo>
                    <a:pt x="4629201" y="4362488"/>
                  </a:moveTo>
                  <a:lnTo>
                    <a:pt x="4627003" y="4351464"/>
                  </a:lnTo>
                  <a:lnTo>
                    <a:pt x="4619701" y="4342930"/>
                  </a:lnTo>
                  <a:lnTo>
                    <a:pt x="4608538" y="4339412"/>
                  </a:lnTo>
                  <a:lnTo>
                    <a:pt x="4424286" y="4332173"/>
                  </a:lnTo>
                  <a:lnTo>
                    <a:pt x="4420882" y="4333824"/>
                  </a:lnTo>
                  <a:lnTo>
                    <a:pt x="4419231" y="4330420"/>
                  </a:lnTo>
                  <a:lnTo>
                    <a:pt x="4414177" y="4328668"/>
                  </a:lnTo>
                  <a:lnTo>
                    <a:pt x="4264939" y="4220362"/>
                  </a:lnTo>
                  <a:lnTo>
                    <a:pt x="4255401" y="4217898"/>
                  </a:lnTo>
                  <a:lnTo>
                    <a:pt x="4245483" y="4220349"/>
                  </a:lnTo>
                  <a:lnTo>
                    <a:pt x="4236796" y="4226928"/>
                  </a:lnTo>
                  <a:lnTo>
                    <a:pt x="4230916" y="4236885"/>
                  </a:lnTo>
                  <a:lnTo>
                    <a:pt x="4223677" y="4421136"/>
                  </a:lnTo>
                  <a:lnTo>
                    <a:pt x="4225328" y="4424540"/>
                  </a:lnTo>
                  <a:lnTo>
                    <a:pt x="4221924" y="4426191"/>
                  </a:lnTo>
                  <a:lnTo>
                    <a:pt x="4220172" y="4431246"/>
                  </a:lnTo>
                  <a:lnTo>
                    <a:pt x="4111866" y="4580483"/>
                  </a:lnTo>
                  <a:lnTo>
                    <a:pt x="4107726" y="4591431"/>
                  </a:lnTo>
                  <a:lnTo>
                    <a:pt x="4109923" y="4602454"/>
                  </a:lnTo>
                  <a:lnTo>
                    <a:pt x="4117225" y="4610989"/>
                  </a:lnTo>
                  <a:lnTo>
                    <a:pt x="4128389" y="4614507"/>
                  </a:lnTo>
                  <a:lnTo>
                    <a:pt x="4312640" y="4621746"/>
                  </a:lnTo>
                  <a:lnTo>
                    <a:pt x="4316044" y="4620095"/>
                  </a:lnTo>
                  <a:lnTo>
                    <a:pt x="4317695" y="4623498"/>
                  </a:lnTo>
                  <a:lnTo>
                    <a:pt x="4322750" y="4625251"/>
                  </a:lnTo>
                  <a:lnTo>
                    <a:pt x="4471987" y="4733556"/>
                  </a:lnTo>
                  <a:lnTo>
                    <a:pt x="4482935" y="4737697"/>
                  </a:lnTo>
                  <a:lnTo>
                    <a:pt x="4493958" y="4735500"/>
                  </a:lnTo>
                  <a:lnTo>
                    <a:pt x="4502493" y="4728197"/>
                  </a:lnTo>
                  <a:lnTo>
                    <a:pt x="4506011" y="4717034"/>
                  </a:lnTo>
                  <a:lnTo>
                    <a:pt x="4513250" y="4532782"/>
                  </a:lnTo>
                  <a:lnTo>
                    <a:pt x="4511599" y="4529379"/>
                  </a:lnTo>
                  <a:lnTo>
                    <a:pt x="4515002" y="4527728"/>
                  </a:lnTo>
                  <a:lnTo>
                    <a:pt x="4516755" y="4522673"/>
                  </a:lnTo>
                  <a:lnTo>
                    <a:pt x="4625060" y="4373435"/>
                  </a:lnTo>
                  <a:lnTo>
                    <a:pt x="4629201" y="4362488"/>
                  </a:lnTo>
                  <a:close/>
                </a:path>
              </a:pathLst>
            </a:custGeom>
            <a:solidFill>
              <a:srgbClr val="04335C">
                <a:alpha val="2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906557" y="6727007"/>
            <a:ext cx="4216400" cy="3560445"/>
            <a:chOff x="9906557" y="6727007"/>
            <a:chExt cx="4216400" cy="3560445"/>
          </a:xfrm>
        </p:grpSpPr>
        <p:sp>
          <p:nvSpPr>
            <p:cNvPr id="13" name="object 13"/>
            <p:cNvSpPr/>
            <p:nvPr/>
          </p:nvSpPr>
          <p:spPr>
            <a:xfrm>
              <a:off x="9906557" y="8194372"/>
              <a:ext cx="2974340" cy="2092960"/>
            </a:xfrm>
            <a:custGeom>
              <a:avLst/>
              <a:gdLst/>
              <a:ahLst/>
              <a:cxnLst/>
              <a:rect l="l" t="t" r="r" b="b"/>
              <a:pathLst>
                <a:path w="2974340" h="2092959">
                  <a:moveTo>
                    <a:pt x="0" y="2092627"/>
                  </a:moveTo>
                  <a:lnTo>
                    <a:pt x="2974326" y="0"/>
                  </a:lnTo>
                  <a:lnTo>
                    <a:pt x="1991507" y="2092627"/>
                  </a:lnTo>
                  <a:lnTo>
                    <a:pt x="0" y="2092627"/>
                  </a:lnTo>
                  <a:close/>
                </a:path>
              </a:pathLst>
            </a:custGeom>
            <a:solidFill>
              <a:srgbClr val="E2ECF1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0881" y="6727012"/>
              <a:ext cx="2451735" cy="2700020"/>
            </a:xfrm>
            <a:custGeom>
              <a:avLst/>
              <a:gdLst/>
              <a:ahLst/>
              <a:cxnLst/>
              <a:rect l="l" t="t" r="r" b="b"/>
              <a:pathLst>
                <a:path w="2451734" h="2700020">
                  <a:moveTo>
                    <a:pt x="1593773" y="173037"/>
                  </a:moveTo>
                  <a:lnTo>
                    <a:pt x="1591779" y="158521"/>
                  </a:lnTo>
                  <a:lnTo>
                    <a:pt x="1583626" y="147396"/>
                  </a:lnTo>
                  <a:lnTo>
                    <a:pt x="1571244" y="141287"/>
                  </a:lnTo>
                  <a:lnTo>
                    <a:pt x="1556613" y="141833"/>
                  </a:lnTo>
                  <a:lnTo>
                    <a:pt x="1487805" y="164884"/>
                  </a:lnTo>
                  <a:lnTo>
                    <a:pt x="1446034" y="181787"/>
                  </a:lnTo>
                  <a:lnTo>
                    <a:pt x="1401724" y="202552"/>
                  </a:lnTo>
                  <a:lnTo>
                    <a:pt x="1356626" y="227355"/>
                  </a:lnTo>
                  <a:lnTo>
                    <a:pt x="1312519" y="256400"/>
                  </a:lnTo>
                  <a:lnTo>
                    <a:pt x="1271168" y="289864"/>
                  </a:lnTo>
                  <a:lnTo>
                    <a:pt x="1234351" y="327952"/>
                  </a:lnTo>
                  <a:lnTo>
                    <a:pt x="0" y="1798243"/>
                  </a:lnTo>
                  <a:lnTo>
                    <a:pt x="232664" y="1993569"/>
                  </a:lnTo>
                  <a:lnTo>
                    <a:pt x="1467015" y="523278"/>
                  </a:lnTo>
                  <a:lnTo>
                    <a:pt x="1496428" y="482409"/>
                  </a:lnTo>
                  <a:lnTo>
                    <a:pt x="1521206" y="436943"/>
                  </a:lnTo>
                  <a:lnTo>
                    <a:pt x="1541716" y="388772"/>
                  </a:lnTo>
                  <a:lnTo>
                    <a:pt x="1558353" y="339763"/>
                  </a:lnTo>
                  <a:lnTo>
                    <a:pt x="1571498" y="291807"/>
                  </a:lnTo>
                  <a:lnTo>
                    <a:pt x="1581531" y="246773"/>
                  </a:lnTo>
                  <a:lnTo>
                    <a:pt x="1588833" y="206565"/>
                  </a:lnTo>
                  <a:lnTo>
                    <a:pt x="1593773" y="173037"/>
                  </a:lnTo>
                  <a:close/>
                </a:path>
                <a:path w="2451734" h="2700020">
                  <a:moveTo>
                    <a:pt x="2451443" y="215226"/>
                  </a:moveTo>
                  <a:lnTo>
                    <a:pt x="2450020" y="162966"/>
                  </a:lnTo>
                  <a:lnTo>
                    <a:pt x="2445601" y="117817"/>
                  </a:lnTo>
                  <a:lnTo>
                    <a:pt x="2439289" y="80022"/>
                  </a:lnTo>
                  <a:lnTo>
                    <a:pt x="2424074" y="31610"/>
                  </a:lnTo>
                  <a:lnTo>
                    <a:pt x="2394331" y="6654"/>
                  </a:lnTo>
                  <a:lnTo>
                    <a:pt x="2343975" y="0"/>
                  </a:lnTo>
                  <a:lnTo>
                    <a:pt x="2305520" y="215"/>
                  </a:lnTo>
                  <a:lnTo>
                    <a:pt x="2260104" y="3517"/>
                  </a:lnTo>
                  <a:lnTo>
                    <a:pt x="2208212" y="11023"/>
                  </a:lnTo>
                  <a:lnTo>
                    <a:pt x="2150338" y="23787"/>
                  </a:lnTo>
                  <a:lnTo>
                    <a:pt x="2086991" y="42926"/>
                  </a:lnTo>
                  <a:lnTo>
                    <a:pt x="2017090" y="70192"/>
                  </a:lnTo>
                  <a:lnTo>
                    <a:pt x="1980311" y="87172"/>
                  </a:lnTo>
                  <a:lnTo>
                    <a:pt x="1942401" y="106565"/>
                  </a:lnTo>
                  <a:lnTo>
                    <a:pt x="1903412" y="128511"/>
                  </a:lnTo>
                  <a:lnTo>
                    <a:pt x="1863407" y="153136"/>
                  </a:lnTo>
                  <a:lnTo>
                    <a:pt x="1822450" y="180594"/>
                  </a:lnTo>
                  <a:lnTo>
                    <a:pt x="1780603" y="211023"/>
                  </a:lnTo>
                  <a:lnTo>
                    <a:pt x="1737918" y="244551"/>
                  </a:lnTo>
                  <a:lnTo>
                    <a:pt x="1694472" y="281305"/>
                  </a:lnTo>
                  <a:lnTo>
                    <a:pt x="1650301" y="321449"/>
                  </a:lnTo>
                  <a:lnTo>
                    <a:pt x="1605495" y="365112"/>
                  </a:lnTo>
                  <a:lnTo>
                    <a:pt x="1560093" y="412419"/>
                  </a:lnTo>
                  <a:lnTo>
                    <a:pt x="1467015" y="523278"/>
                  </a:lnTo>
                  <a:lnTo>
                    <a:pt x="418198" y="1772589"/>
                  </a:lnTo>
                  <a:lnTo>
                    <a:pt x="1026248" y="2283066"/>
                  </a:lnTo>
                  <a:lnTo>
                    <a:pt x="840727" y="2504059"/>
                  </a:lnTo>
                  <a:lnTo>
                    <a:pt x="1074127" y="2700007"/>
                  </a:lnTo>
                  <a:lnTo>
                    <a:pt x="2305977" y="1232687"/>
                  </a:lnTo>
                  <a:lnTo>
                    <a:pt x="2335187" y="1192060"/>
                  </a:lnTo>
                  <a:lnTo>
                    <a:pt x="2359799" y="1146771"/>
                  </a:lnTo>
                  <a:lnTo>
                    <a:pt x="2380170" y="1098702"/>
                  </a:lnTo>
                  <a:lnTo>
                    <a:pt x="2396680" y="1049743"/>
                  </a:lnTo>
                  <a:lnTo>
                    <a:pt x="2409698" y="1001763"/>
                  </a:lnTo>
                  <a:lnTo>
                    <a:pt x="2419566" y="956652"/>
                  </a:lnTo>
                  <a:lnTo>
                    <a:pt x="2426678" y="916292"/>
                  </a:lnTo>
                  <a:lnTo>
                    <a:pt x="2431377" y="882573"/>
                  </a:lnTo>
                  <a:lnTo>
                    <a:pt x="2429383" y="868057"/>
                  </a:lnTo>
                  <a:lnTo>
                    <a:pt x="2421217" y="856919"/>
                  </a:lnTo>
                  <a:lnTo>
                    <a:pt x="2408847" y="850811"/>
                  </a:lnTo>
                  <a:lnTo>
                    <a:pt x="2394204" y="851369"/>
                  </a:lnTo>
                  <a:lnTo>
                    <a:pt x="2325497" y="874293"/>
                  </a:lnTo>
                  <a:lnTo>
                    <a:pt x="2283828" y="891082"/>
                  </a:lnTo>
                  <a:lnTo>
                    <a:pt x="2239632" y="911707"/>
                  </a:lnTo>
                  <a:lnTo>
                    <a:pt x="2194649" y="936383"/>
                  </a:lnTo>
                  <a:lnTo>
                    <a:pt x="2150643" y="965301"/>
                  </a:lnTo>
                  <a:lnTo>
                    <a:pt x="2109368" y="998689"/>
                  </a:lnTo>
                  <a:lnTo>
                    <a:pt x="2072576" y="1036739"/>
                  </a:lnTo>
                  <a:lnTo>
                    <a:pt x="2168144" y="922896"/>
                  </a:lnTo>
                  <a:lnTo>
                    <a:pt x="2206853" y="869988"/>
                  </a:lnTo>
                  <a:lnTo>
                    <a:pt x="2242032" y="818299"/>
                  </a:lnTo>
                  <a:lnTo>
                    <a:pt x="2273833" y="767854"/>
                  </a:lnTo>
                  <a:lnTo>
                    <a:pt x="2302421" y="718705"/>
                  </a:lnTo>
                  <a:lnTo>
                    <a:pt x="2327948" y="670877"/>
                  </a:lnTo>
                  <a:lnTo>
                    <a:pt x="2350566" y="624395"/>
                  </a:lnTo>
                  <a:lnTo>
                    <a:pt x="2370429" y="579310"/>
                  </a:lnTo>
                  <a:lnTo>
                    <a:pt x="2387714" y="535647"/>
                  </a:lnTo>
                  <a:lnTo>
                    <a:pt x="2402573" y="493445"/>
                  </a:lnTo>
                  <a:lnTo>
                    <a:pt x="2415159" y="452742"/>
                  </a:lnTo>
                  <a:lnTo>
                    <a:pt x="2425611" y="413575"/>
                  </a:lnTo>
                  <a:lnTo>
                    <a:pt x="2434120" y="375970"/>
                  </a:lnTo>
                  <a:lnTo>
                    <a:pt x="2448750" y="274320"/>
                  </a:lnTo>
                  <a:lnTo>
                    <a:pt x="2451443" y="215226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89081" y="6727007"/>
              <a:ext cx="2033270" cy="2283460"/>
            </a:xfrm>
            <a:custGeom>
              <a:avLst/>
              <a:gdLst/>
              <a:ahLst/>
              <a:cxnLst/>
              <a:rect l="l" t="t" r="r" b="b"/>
              <a:pathLst>
                <a:path w="2033269" h="2283459">
                  <a:moveTo>
                    <a:pt x="608054" y="2283061"/>
                  </a:moveTo>
                  <a:lnTo>
                    <a:pt x="0" y="1772584"/>
                  </a:lnTo>
                  <a:lnTo>
                    <a:pt x="1141897" y="412415"/>
                  </a:lnTo>
                  <a:lnTo>
                    <a:pt x="1187298" y="365106"/>
                  </a:lnTo>
                  <a:lnTo>
                    <a:pt x="1232111" y="321450"/>
                  </a:lnTo>
                  <a:lnTo>
                    <a:pt x="1276274" y="281309"/>
                  </a:lnTo>
                  <a:lnTo>
                    <a:pt x="1319727" y="244545"/>
                  </a:lnTo>
                  <a:lnTo>
                    <a:pt x="1362409" y="211020"/>
                  </a:lnTo>
                  <a:lnTo>
                    <a:pt x="1404259" y="180598"/>
                  </a:lnTo>
                  <a:lnTo>
                    <a:pt x="1445216" y="153139"/>
                  </a:lnTo>
                  <a:lnTo>
                    <a:pt x="1485220" y="128507"/>
                  </a:lnTo>
                  <a:lnTo>
                    <a:pt x="1524208" y="106563"/>
                  </a:lnTo>
                  <a:lnTo>
                    <a:pt x="1562121" y="87170"/>
                  </a:lnTo>
                  <a:lnTo>
                    <a:pt x="1598897" y="70191"/>
                  </a:lnTo>
                  <a:lnTo>
                    <a:pt x="1634476" y="55487"/>
                  </a:lnTo>
                  <a:lnTo>
                    <a:pt x="1732144" y="23791"/>
                  </a:lnTo>
                  <a:lnTo>
                    <a:pt x="1790012" y="11020"/>
                  </a:lnTo>
                  <a:lnTo>
                    <a:pt x="1841904" y="3522"/>
                  </a:lnTo>
                  <a:lnTo>
                    <a:pt x="1887325" y="211"/>
                  </a:lnTo>
                  <a:lnTo>
                    <a:pt x="1925778" y="0"/>
                  </a:lnTo>
                  <a:lnTo>
                    <a:pt x="1956767" y="1802"/>
                  </a:lnTo>
                  <a:lnTo>
                    <a:pt x="1992882" y="16900"/>
                  </a:lnTo>
                  <a:lnTo>
                    <a:pt x="2014005" y="49855"/>
                  </a:lnTo>
                  <a:lnTo>
                    <a:pt x="2027404" y="117811"/>
                  </a:lnTo>
                  <a:lnTo>
                    <a:pt x="2031828" y="162969"/>
                  </a:lnTo>
                  <a:lnTo>
                    <a:pt x="2033250" y="215225"/>
                  </a:lnTo>
                  <a:lnTo>
                    <a:pt x="2030555" y="274315"/>
                  </a:lnTo>
                  <a:lnTo>
                    <a:pt x="2022628" y="339971"/>
                  </a:lnTo>
                  <a:lnTo>
                    <a:pt x="2007421" y="413576"/>
                  </a:lnTo>
                  <a:lnTo>
                    <a:pt x="1996958" y="452747"/>
                  </a:lnTo>
                  <a:lnTo>
                    <a:pt x="1984378" y="493449"/>
                  </a:lnTo>
                  <a:lnTo>
                    <a:pt x="1969524" y="535647"/>
                  </a:lnTo>
                  <a:lnTo>
                    <a:pt x="1952240" y="579307"/>
                  </a:lnTo>
                  <a:lnTo>
                    <a:pt x="1932366" y="624393"/>
                  </a:lnTo>
                  <a:lnTo>
                    <a:pt x="1909747" y="670870"/>
                  </a:lnTo>
                  <a:lnTo>
                    <a:pt x="1884224" y="718703"/>
                  </a:lnTo>
                  <a:lnTo>
                    <a:pt x="1855640" y="767857"/>
                  </a:lnTo>
                  <a:lnTo>
                    <a:pt x="1823839" y="818297"/>
                  </a:lnTo>
                  <a:lnTo>
                    <a:pt x="1788661" y="869987"/>
                  </a:lnTo>
                  <a:lnTo>
                    <a:pt x="1749951" y="922892"/>
                  </a:lnTo>
                  <a:lnTo>
                    <a:pt x="608054" y="2283061"/>
                  </a:lnTo>
                  <a:close/>
                </a:path>
              </a:pathLst>
            </a:custGeom>
            <a:solidFill>
              <a:srgbClr val="04335C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70888" y="6868292"/>
              <a:ext cx="1593850" cy="1852295"/>
            </a:xfrm>
            <a:custGeom>
              <a:avLst/>
              <a:gdLst/>
              <a:ahLst/>
              <a:cxnLst/>
              <a:rect l="l" t="t" r="r" b="b"/>
              <a:pathLst>
                <a:path w="1593850" h="1852295">
                  <a:moveTo>
                    <a:pt x="232666" y="1852289"/>
                  </a:moveTo>
                  <a:lnTo>
                    <a:pt x="0" y="1656960"/>
                  </a:lnTo>
                  <a:lnTo>
                    <a:pt x="1234348" y="186667"/>
                  </a:lnTo>
                  <a:lnTo>
                    <a:pt x="1271168" y="148582"/>
                  </a:lnTo>
                  <a:lnTo>
                    <a:pt x="1312516" y="115115"/>
                  </a:lnTo>
                  <a:lnTo>
                    <a:pt x="1356622" y="86075"/>
                  </a:lnTo>
                  <a:lnTo>
                    <a:pt x="1401718" y="61269"/>
                  </a:lnTo>
                  <a:lnTo>
                    <a:pt x="1446034" y="40506"/>
                  </a:lnTo>
                  <a:lnTo>
                    <a:pt x="1487800" y="23594"/>
                  </a:lnTo>
                  <a:lnTo>
                    <a:pt x="1525247" y="10340"/>
                  </a:lnTo>
                  <a:lnTo>
                    <a:pt x="1571248" y="0"/>
                  </a:lnTo>
                  <a:lnTo>
                    <a:pt x="1583624" y="6108"/>
                  </a:lnTo>
                  <a:lnTo>
                    <a:pt x="1591783" y="17239"/>
                  </a:lnTo>
                  <a:lnTo>
                    <a:pt x="1593774" y="31754"/>
                  </a:lnTo>
                  <a:lnTo>
                    <a:pt x="1588827" y="65277"/>
                  </a:lnTo>
                  <a:lnTo>
                    <a:pt x="1581529" y="105493"/>
                  </a:lnTo>
                  <a:lnTo>
                    <a:pt x="1571499" y="150520"/>
                  </a:lnTo>
                  <a:lnTo>
                    <a:pt x="1558354" y="198478"/>
                  </a:lnTo>
                  <a:lnTo>
                    <a:pt x="1541715" y="247485"/>
                  </a:lnTo>
                  <a:lnTo>
                    <a:pt x="1521199" y="295661"/>
                  </a:lnTo>
                  <a:lnTo>
                    <a:pt x="1496426" y="341126"/>
                  </a:lnTo>
                  <a:lnTo>
                    <a:pt x="1467014" y="381997"/>
                  </a:lnTo>
                  <a:lnTo>
                    <a:pt x="232666" y="1852289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4859" y="7586973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1609" y="7577819"/>
              <a:ext cx="1590675" cy="1849755"/>
            </a:xfrm>
            <a:custGeom>
              <a:avLst/>
              <a:gdLst/>
              <a:ahLst/>
              <a:cxnLst/>
              <a:rect l="l" t="t" r="r" b="b"/>
              <a:pathLst>
                <a:path w="1590675" h="1849754">
                  <a:moveTo>
                    <a:pt x="233409" y="1849193"/>
                  </a:moveTo>
                  <a:lnTo>
                    <a:pt x="0" y="1653239"/>
                  </a:lnTo>
                  <a:lnTo>
                    <a:pt x="1231849" y="185923"/>
                  </a:lnTo>
                  <a:lnTo>
                    <a:pt x="1268642" y="147870"/>
                  </a:lnTo>
                  <a:lnTo>
                    <a:pt x="1309920" y="114487"/>
                  </a:lnTo>
                  <a:lnTo>
                    <a:pt x="1353926" y="85566"/>
                  </a:lnTo>
                  <a:lnTo>
                    <a:pt x="1398907" y="60897"/>
                  </a:lnTo>
                  <a:lnTo>
                    <a:pt x="1443108" y="40271"/>
                  </a:lnTo>
                  <a:lnTo>
                    <a:pt x="1484774" y="23478"/>
                  </a:lnTo>
                  <a:lnTo>
                    <a:pt x="1522151" y="10308"/>
                  </a:lnTo>
                  <a:lnTo>
                    <a:pt x="1568125" y="0"/>
                  </a:lnTo>
                  <a:lnTo>
                    <a:pt x="1580500" y="6108"/>
                  </a:lnTo>
                  <a:lnTo>
                    <a:pt x="1588660" y="17239"/>
                  </a:lnTo>
                  <a:lnTo>
                    <a:pt x="1590651" y="31754"/>
                  </a:lnTo>
                  <a:lnTo>
                    <a:pt x="1585951" y="65482"/>
                  </a:lnTo>
                  <a:lnTo>
                    <a:pt x="1578845" y="105842"/>
                  </a:lnTo>
                  <a:lnTo>
                    <a:pt x="1568970" y="150952"/>
                  </a:lnTo>
                  <a:lnTo>
                    <a:pt x="1555959" y="198931"/>
                  </a:lnTo>
                  <a:lnTo>
                    <a:pt x="1539448" y="247895"/>
                  </a:lnTo>
                  <a:lnTo>
                    <a:pt x="1519071" y="295962"/>
                  </a:lnTo>
                  <a:lnTo>
                    <a:pt x="1494463" y="341250"/>
                  </a:lnTo>
                  <a:lnTo>
                    <a:pt x="1465259" y="381877"/>
                  </a:lnTo>
                  <a:lnTo>
                    <a:pt x="233409" y="1849193"/>
                  </a:lnTo>
                  <a:close/>
                </a:path>
              </a:pathLst>
            </a:custGeom>
            <a:solidFill>
              <a:srgbClr val="0433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76324" y="8293404"/>
              <a:ext cx="257175" cy="224790"/>
            </a:xfrm>
            <a:custGeom>
              <a:avLst/>
              <a:gdLst/>
              <a:ahLst/>
              <a:cxnLst/>
              <a:rect l="l" t="t" r="r" b="b"/>
              <a:pathLst>
                <a:path w="257175" h="224790">
                  <a:moveTo>
                    <a:pt x="233409" y="224228"/>
                  </a:moveTo>
                  <a:lnTo>
                    <a:pt x="0" y="28274"/>
                  </a:lnTo>
                  <a:lnTo>
                    <a:pt x="23737" y="0"/>
                  </a:lnTo>
                  <a:lnTo>
                    <a:pt x="257147" y="195953"/>
                  </a:lnTo>
                  <a:lnTo>
                    <a:pt x="233409" y="224228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57879" y="6727007"/>
              <a:ext cx="364490" cy="340360"/>
            </a:xfrm>
            <a:custGeom>
              <a:avLst/>
              <a:gdLst/>
              <a:ahLst/>
              <a:cxnLst/>
              <a:rect l="l" t="t" r="r" b="b"/>
              <a:pathLst>
                <a:path w="364490" h="340359">
                  <a:moveTo>
                    <a:pt x="353831" y="339971"/>
                  </a:moveTo>
                  <a:lnTo>
                    <a:pt x="0" y="42920"/>
                  </a:lnTo>
                  <a:lnTo>
                    <a:pt x="63346" y="23791"/>
                  </a:lnTo>
                  <a:lnTo>
                    <a:pt x="121214" y="11020"/>
                  </a:lnTo>
                  <a:lnTo>
                    <a:pt x="173107" y="3522"/>
                  </a:lnTo>
                  <a:lnTo>
                    <a:pt x="218527" y="211"/>
                  </a:lnTo>
                  <a:lnTo>
                    <a:pt x="256981" y="0"/>
                  </a:lnTo>
                  <a:lnTo>
                    <a:pt x="287970" y="1802"/>
                  </a:lnTo>
                  <a:lnTo>
                    <a:pt x="324084" y="16900"/>
                  </a:lnTo>
                  <a:lnTo>
                    <a:pt x="345207" y="49855"/>
                  </a:lnTo>
                  <a:lnTo>
                    <a:pt x="358276" y="117533"/>
                  </a:lnTo>
                  <a:lnTo>
                    <a:pt x="362752" y="162735"/>
                  </a:lnTo>
                  <a:lnTo>
                    <a:pt x="364287" y="215087"/>
                  </a:lnTo>
                  <a:lnTo>
                    <a:pt x="361706" y="274271"/>
                  </a:lnTo>
                  <a:lnTo>
                    <a:pt x="353831" y="339971"/>
                  </a:lnTo>
                  <a:close/>
                </a:path>
              </a:pathLst>
            </a:custGeom>
            <a:solidFill>
              <a:srgbClr val="04335C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50758" y="7131378"/>
              <a:ext cx="2093595" cy="2242185"/>
            </a:xfrm>
            <a:custGeom>
              <a:avLst/>
              <a:gdLst/>
              <a:ahLst/>
              <a:cxnLst/>
              <a:rect l="l" t="t" r="r" b="b"/>
              <a:pathLst>
                <a:path w="2093594" h="2242184">
                  <a:moveTo>
                    <a:pt x="1371467" y="2241675"/>
                  </a:moveTo>
                  <a:lnTo>
                    <a:pt x="0" y="1090292"/>
                  </a:lnTo>
                  <a:lnTo>
                    <a:pt x="13515" y="1074782"/>
                  </a:lnTo>
                  <a:lnTo>
                    <a:pt x="27834" y="1059590"/>
                  </a:lnTo>
                  <a:lnTo>
                    <a:pt x="42966" y="1044843"/>
                  </a:lnTo>
                  <a:lnTo>
                    <a:pt x="58924" y="1030670"/>
                  </a:lnTo>
                  <a:lnTo>
                    <a:pt x="65338" y="1024658"/>
                  </a:lnTo>
                  <a:lnTo>
                    <a:pt x="72041" y="1019008"/>
                  </a:lnTo>
                  <a:lnTo>
                    <a:pt x="78767" y="1013614"/>
                  </a:lnTo>
                  <a:lnTo>
                    <a:pt x="85248" y="1008372"/>
                  </a:lnTo>
                  <a:lnTo>
                    <a:pt x="119244" y="983426"/>
                  </a:lnTo>
                  <a:lnTo>
                    <a:pt x="155661" y="960246"/>
                  </a:lnTo>
                  <a:lnTo>
                    <a:pt x="194407" y="938983"/>
                  </a:lnTo>
                  <a:lnTo>
                    <a:pt x="235391" y="919788"/>
                  </a:lnTo>
                  <a:lnTo>
                    <a:pt x="278518" y="902813"/>
                  </a:lnTo>
                  <a:lnTo>
                    <a:pt x="323697" y="888208"/>
                  </a:lnTo>
                  <a:lnTo>
                    <a:pt x="370837" y="876125"/>
                  </a:lnTo>
                  <a:lnTo>
                    <a:pt x="419844" y="866715"/>
                  </a:lnTo>
                  <a:lnTo>
                    <a:pt x="470626" y="860130"/>
                  </a:lnTo>
                  <a:lnTo>
                    <a:pt x="523091" y="856519"/>
                  </a:lnTo>
                  <a:lnTo>
                    <a:pt x="577243" y="856040"/>
                  </a:lnTo>
                  <a:lnTo>
                    <a:pt x="632729" y="858831"/>
                  </a:lnTo>
                  <a:lnTo>
                    <a:pt x="689661" y="865050"/>
                  </a:lnTo>
                  <a:lnTo>
                    <a:pt x="911528" y="821536"/>
                  </a:lnTo>
                  <a:lnTo>
                    <a:pt x="1101020" y="684128"/>
                  </a:lnTo>
                  <a:lnTo>
                    <a:pt x="1233087" y="538704"/>
                  </a:lnTo>
                  <a:lnTo>
                    <a:pt x="1282676" y="471145"/>
                  </a:lnTo>
                  <a:lnTo>
                    <a:pt x="1330740" y="416420"/>
                  </a:lnTo>
                  <a:lnTo>
                    <a:pt x="1379207" y="365973"/>
                  </a:lnTo>
                  <a:lnTo>
                    <a:pt x="1427851" y="319632"/>
                  </a:lnTo>
                  <a:lnTo>
                    <a:pt x="1476447" y="277225"/>
                  </a:lnTo>
                  <a:lnTo>
                    <a:pt x="1524770" y="238578"/>
                  </a:lnTo>
                  <a:lnTo>
                    <a:pt x="1572594" y="203520"/>
                  </a:lnTo>
                  <a:lnTo>
                    <a:pt x="1619693" y="171879"/>
                  </a:lnTo>
                  <a:lnTo>
                    <a:pt x="1665841" y="143482"/>
                  </a:lnTo>
                  <a:lnTo>
                    <a:pt x="1710814" y="118156"/>
                  </a:lnTo>
                  <a:lnTo>
                    <a:pt x="1754385" y="95729"/>
                  </a:lnTo>
                  <a:lnTo>
                    <a:pt x="1796330" y="76029"/>
                  </a:lnTo>
                  <a:lnTo>
                    <a:pt x="1836422" y="58884"/>
                  </a:lnTo>
                  <a:lnTo>
                    <a:pt x="1874436" y="44120"/>
                  </a:lnTo>
                  <a:lnTo>
                    <a:pt x="1943328" y="21050"/>
                  </a:lnTo>
                  <a:lnTo>
                    <a:pt x="2001201" y="5439"/>
                  </a:lnTo>
                  <a:lnTo>
                    <a:pt x="2025442" y="0"/>
                  </a:lnTo>
                  <a:lnTo>
                    <a:pt x="2051010" y="772"/>
                  </a:lnTo>
                  <a:lnTo>
                    <a:pt x="2072851" y="12210"/>
                  </a:lnTo>
                  <a:lnTo>
                    <a:pt x="2087898" y="31741"/>
                  </a:lnTo>
                  <a:lnTo>
                    <a:pt x="2093086" y="56789"/>
                  </a:lnTo>
                  <a:lnTo>
                    <a:pt x="2091927" y="81605"/>
                  </a:lnTo>
                  <a:lnTo>
                    <a:pt x="2086573" y="141308"/>
                  </a:lnTo>
                  <a:lnTo>
                    <a:pt x="2075780" y="213154"/>
                  </a:lnTo>
                  <a:lnTo>
                    <a:pt x="2067822" y="253150"/>
                  </a:lnTo>
                  <a:lnTo>
                    <a:pt x="2057877" y="295605"/>
                  </a:lnTo>
                  <a:lnTo>
                    <a:pt x="2045738" y="340327"/>
                  </a:lnTo>
                  <a:lnTo>
                    <a:pt x="2031195" y="387124"/>
                  </a:lnTo>
                  <a:lnTo>
                    <a:pt x="2014039" y="435802"/>
                  </a:lnTo>
                  <a:lnTo>
                    <a:pt x="1994061" y="486171"/>
                  </a:lnTo>
                  <a:lnTo>
                    <a:pt x="1971053" y="538037"/>
                  </a:lnTo>
                  <a:lnTo>
                    <a:pt x="1944806" y="591209"/>
                  </a:lnTo>
                  <a:lnTo>
                    <a:pt x="1915111" y="645494"/>
                  </a:lnTo>
                  <a:lnTo>
                    <a:pt x="1881758" y="700699"/>
                  </a:lnTo>
                  <a:lnTo>
                    <a:pt x="1844540" y="756633"/>
                  </a:lnTo>
                  <a:lnTo>
                    <a:pt x="1803248" y="813103"/>
                  </a:lnTo>
                  <a:lnTo>
                    <a:pt x="1757672" y="869917"/>
                  </a:lnTo>
                  <a:lnTo>
                    <a:pt x="1699808" y="930350"/>
                  </a:lnTo>
                  <a:lnTo>
                    <a:pt x="1579596" y="1085428"/>
                  </a:lnTo>
                  <a:lnTo>
                    <a:pt x="1477104" y="1295817"/>
                  </a:lnTo>
                  <a:lnTo>
                    <a:pt x="1472401" y="1522181"/>
                  </a:lnTo>
                  <a:lnTo>
                    <a:pt x="1488408" y="1577217"/>
                  </a:lnTo>
                  <a:lnTo>
                    <a:pt x="1500815" y="1631478"/>
                  </a:lnTo>
                  <a:lnTo>
                    <a:pt x="1509741" y="1684837"/>
                  </a:lnTo>
                  <a:lnTo>
                    <a:pt x="1515297" y="1736909"/>
                  </a:lnTo>
                  <a:lnTo>
                    <a:pt x="1517652" y="1788007"/>
                  </a:lnTo>
                  <a:lnTo>
                    <a:pt x="1516914" y="1837850"/>
                  </a:lnTo>
                  <a:lnTo>
                    <a:pt x="1513212" y="1886327"/>
                  </a:lnTo>
                  <a:lnTo>
                    <a:pt x="1506674" y="1933327"/>
                  </a:lnTo>
                  <a:lnTo>
                    <a:pt x="1497426" y="1978738"/>
                  </a:lnTo>
                  <a:lnTo>
                    <a:pt x="1485597" y="2022450"/>
                  </a:lnTo>
                  <a:lnTo>
                    <a:pt x="1471315" y="2064352"/>
                  </a:lnTo>
                  <a:lnTo>
                    <a:pt x="1454707" y="2104332"/>
                  </a:lnTo>
                  <a:lnTo>
                    <a:pt x="1435902" y="2142281"/>
                  </a:lnTo>
                  <a:lnTo>
                    <a:pt x="1426966" y="2157453"/>
                  </a:lnTo>
                  <a:lnTo>
                    <a:pt x="1422644" y="2164865"/>
                  </a:lnTo>
                  <a:lnTo>
                    <a:pt x="1418499" y="2172068"/>
                  </a:lnTo>
                  <a:lnTo>
                    <a:pt x="1407849" y="2190697"/>
                  </a:lnTo>
                  <a:lnTo>
                    <a:pt x="1396421" y="2208555"/>
                  </a:lnTo>
                  <a:lnTo>
                    <a:pt x="1384274" y="2225570"/>
                  </a:lnTo>
                  <a:lnTo>
                    <a:pt x="1371467" y="2241675"/>
                  </a:lnTo>
                  <a:close/>
                </a:path>
                <a:path w="2093594" h="2242184">
                  <a:moveTo>
                    <a:pt x="604154" y="1762401"/>
                  </a:moveTo>
                  <a:lnTo>
                    <a:pt x="417575" y="1605763"/>
                  </a:lnTo>
                  <a:lnTo>
                    <a:pt x="498782" y="1509033"/>
                  </a:lnTo>
                  <a:lnTo>
                    <a:pt x="685361" y="1665671"/>
                  </a:lnTo>
                  <a:lnTo>
                    <a:pt x="604154" y="1762401"/>
                  </a:lnTo>
                  <a:close/>
                </a:path>
                <a:path w="2093594" h="2242184">
                  <a:moveTo>
                    <a:pt x="803370" y="1929648"/>
                  </a:moveTo>
                  <a:lnTo>
                    <a:pt x="616791" y="1773010"/>
                  </a:lnTo>
                  <a:lnTo>
                    <a:pt x="697998" y="1676280"/>
                  </a:lnTo>
                  <a:lnTo>
                    <a:pt x="884577" y="1832918"/>
                  </a:lnTo>
                  <a:lnTo>
                    <a:pt x="803370" y="1929648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70881" y="8138502"/>
              <a:ext cx="1419860" cy="1289685"/>
            </a:xfrm>
            <a:custGeom>
              <a:avLst/>
              <a:gdLst/>
              <a:ahLst/>
              <a:cxnLst/>
              <a:rect l="l" t="t" r="r" b="b"/>
              <a:pathLst>
                <a:path w="1419859" h="1289684">
                  <a:moveTo>
                    <a:pt x="263398" y="546989"/>
                  </a:moveTo>
                  <a:lnTo>
                    <a:pt x="29984" y="351040"/>
                  </a:lnTo>
                  <a:lnTo>
                    <a:pt x="0" y="386753"/>
                  </a:lnTo>
                  <a:lnTo>
                    <a:pt x="233413" y="582714"/>
                  </a:lnTo>
                  <a:lnTo>
                    <a:pt x="263398" y="546989"/>
                  </a:lnTo>
                  <a:close/>
                </a:path>
                <a:path w="1419859" h="1289684">
                  <a:moveTo>
                    <a:pt x="554240" y="411886"/>
                  </a:moveTo>
                  <a:lnTo>
                    <a:pt x="63627" y="0"/>
                  </a:lnTo>
                  <a:lnTo>
                    <a:pt x="38798" y="23558"/>
                  </a:lnTo>
                  <a:lnTo>
                    <a:pt x="532371" y="437921"/>
                  </a:lnTo>
                  <a:lnTo>
                    <a:pt x="554240" y="411886"/>
                  </a:lnTo>
                  <a:close/>
                </a:path>
                <a:path w="1419859" h="1289684">
                  <a:moveTo>
                    <a:pt x="1104861" y="1253426"/>
                  </a:moveTo>
                  <a:lnTo>
                    <a:pt x="871448" y="1057465"/>
                  </a:lnTo>
                  <a:lnTo>
                    <a:pt x="841463" y="1093190"/>
                  </a:lnTo>
                  <a:lnTo>
                    <a:pt x="1074877" y="1289138"/>
                  </a:lnTo>
                  <a:lnTo>
                    <a:pt x="1104861" y="1253426"/>
                  </a:lnTo>
                  <a:close/>
                </a:path>
                <a:path w="1419859" h="1289684">
                  <a:moveTo>
                    <a:pt x="1419428" y="1137412"/>
                  </a:moveTo>
                  <a:lnTo>
                    <a:pt x="940435" y="735291"/>
                  </a:lnTo>
                  <a:lnTo>
                    <a:pt x="929005" y="748906"/>
                  </a:lnTo>
                  <a:lnTo>
                    <a:pt x="923277" y="755726"/>
                  </a:lnTo>
                  <a:lnTo>
                    <a:pt x="918375" y="761568"/>
                  </a:lnTo>
                  <a:lnTo>
                    <a:pt x="1399717" y="1165656"/>
                  </a:lnTo>
                  <a:lnTo>
                    <a:pt x="1404620" y="1159814"/>
                  </a:lnTo>
                  <a:lnTo>
                    <a:pt x="1403832" y="1159167"/>
                  </a:lnTo>
                  <a:lnTo>
                    <a:pt x="1409560" y="1152347"/>
                  </a:lnTo>
                  <a:lnTo>
                    <a:pt x="1407985" y="1151039"/>
                  </a:lnTo>
                  <a:lnTo>
                    <a:pt x="1419428" y="1137412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334" y="8705891"/>
              <a:ext cx="412031" cy="3551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4530" y="7297140"/>
              <a:ext cx="142253" cy="97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94570" y="7132747"/>
              <a:ext cx="1649730" cy="1897380"/>
            </a:xfrm>
            <a:custGeom>
              <a:avLst/>
              <a:gdLst/>
              <a:ahLst/>
              <a:cxnLst/>
              <a:rect l="l" t="t" r="r" b="b"/>
              <a:pathLst>
                <a:path w="1649730" h="1897379">
                  <a:moveTo>
                    <a:pt x="385795" y="1897029"/>
                  </a:moveTo>
                  <a:lnTo>
                    <a:pt x="199215" y="1740391"/>
                  </a:lnTo>
                  <a:lnTo>
                    <a:pt x="402858" y="1497822"/>
                  </a:lnTo>
                  <a:lnTo>
                    <a:pt x="390221" y="1487213"/>
                  </a:lnTo>
                  <a:lnTo>
                    <a:pt x="186579" y="1729782"/>
                  </a:lnTo>
                  <a:lnTo>
                    <a:pt x="0" y="1573144"/>
                  </a:lnTo>
                  <a:lnTo>
                    <a:pt x="1178752" y="169074"/>
                  </a:lnTo>
                  <a:lnTo>
                    <a:pt x="1234566" y="135220"/>
                  </a:lnTo>
                  <a:lnTo>
                    <a:pt x="1288558" y="105872"/>
                  </a:lnTo>
                  <a:lnTo>
                    <a:pt x="1340327" y="80713"/>
                  </a:lnTo>
                  <a:lnTo>
                    <a:pt x="1389471" y="59426"/>
                  </a:lnTo>
                  <a:lnTo>
                    <a:pt x="1435588" y="41694"/>
                  </a:lnTo>
                  <a:lnTo>
                    <a:pt x="1478276" y="27203"/>
                  </a:lnTo>
                  <a:lnTo>
                    <a:pt x="1517134" y="15634"/>
                  </a:lnTo>
                  <a:lnTo>
                    <a:pt x="1581749" y="0"/>
                  </a:lnTo>
                  <a:lnTo>
                    <a:pt x="1607668" y="353"/>
                  </a:lnTo>
                  <a:lnTo>
                    <a:pt x="1629626" y="11652"/>
                  </a:lnTo>
                  <a:lnTo>
                    <a:pt x="1644557" y="31322"/>
                  </a:lnTo>
                  <a:lnTo>
                    <a:pt x="1649393" y="56789"/>
                  </a:lnTo>
                  <a:lnTo>
                    <a:pt x="1647882" y="86720"/>
                  </a:lnTo>
                  <a:lnTo>
                    <a:pt x="1640312" y="160910"/>
                  </a:lnTo>
                  <a:lnTo>
                    <a:pt x="1633535" y="204504"/>
                  </a:lnTo>
                  <a:lnTo>
                    <a:pt x="1624283" y="251987"/>
                  </a:lnTo>
                  <a:lnTo>
                    <a:pt x="1612197" y="303028"/>
                  </a:lnTo>
                  <a:lnTo>
                    <a:pt x="1596917" y="357294"/>
                  </a:lnTo>
                  <a:lnTo>
                    <a:pt x="1578083" y="414452"/>
                  </a:lnTo>
                  <a:lnTo>
                    <a:pt x="1555336" y="474170"/>
                  </a:lnTo>
                  <a:lnTo>
                    <a:pt x="1528316" y="536115"/>
                  </a:lnTo>
                  <a:lnTo>
                    <a:pt x="385795" y="1897029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4890" y="7390015"/>
              <a:ext cx="1320165" cy="1403350"/>
            </a:xfrm>
            <a:custGeom>
              <a:avLst/>
              <a:gdLst/>
              <a:ahLst/>
              <a:cxnLst/>
              <a:rect l="l" t="t" r="r" b="b"/>
              <a:pathLst>
                <a:path w="1320165" h="1403350">
                  <a:moveTo>
                    <a:pt x="409536" y="1374546"/>
                  </a:moveTo>
                  <a:lnTo>
                    <a:pt x="23749" y="1050658"/>
                  </a:lnTo>
                  <a:lnTo>
                    <a:pt x="0" y="1078928"/>
                  </a:lnTo>
                  <a:lnTo>
                    <a:pt x="385800" y="1402816"/>
                  </a:lnTo>
                  <a:lnTo>
                    <a:pt x="409536" y="1374546"/>
                  </a:lnTo>
                  <a:close/>
                </a:path>
                <a:path w="1320165" h="1403350">
                  <a:moveTo>
                    <a:pt x="1038758" y="611454"/>
                  </a:moveTo>
                  <a:lnTo>
                    <a:pt x="652970" y="287566"/>
                  </a:lnTo>
                  <a:lnTo>
                    <a:pt x="629234" y="315849"/>
                  </a:lnTo>
                  <a:lnTo>
                    <a:pt x="1015022" y="639724"/>
                  </a:lnTo>
                  <a:lnTo>
                    <a:pt x="1038758" y="611454"/>
                  </a:lnTo>
                  <a:close/>
                </a:path>
                <a:path w="1320165" h="1403350">
                  <a:moveTo>
                    <a:pt x="1320025" y="56045"/>
                  </a:moveTo>
                  <a:lnTo>
                    <a:pt x="1315770" y="42506"/>
                  </a:lnTo>
                  <a:lnTo>
                    <a:pt x="1309446" y="28448"/>
                  </a:lnTo>
                  <a:lnTo>
                    <a:pt x="1301178" y="14173"/>
                  </a:lnTo>
                  <a:lnTo>
                    <a:pt x="1291043" y="0"/>
                  </a:lnTo>
                  <a:lnTo>
                    <a:pt x="1258531" y="14566"/>
                  </a:lnTo>
                  <a:lnTo>
                    <a:pt x="1268666" y="27571"/>
                  </a:lnTo>
                  <a:lnTo>
                    <a:pt x="1276972" y="40347"/>
                  </a:lnTo>
                  <a:lnTo>
                    <a:pt x="1283157" y="52527"/>
                  </a:lnTo>
                  <a:lnTo>
                    <a:pt x="1286929" y="63766"/>
                  </a:lnTo>
                  <a:lnTo>
                    <a:pt x="1320025" y="56045"/>
                  </a:lnTo>
                  <a:close/>
                </a:path>
              </a:pathLst>
            </a:custGeom>
            <a:solidFill>
              <a:srgbClr val="04335C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4595" y="7064244"/>
            <a:ext cx="2053403" cy="2666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831897" y="3086100"/>
            <a:ext cx="110490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0" b="1" spc="-390" dirty="0" smtClean="0">
                <a:solidFill>
                  <a:srgbClr val="E2ECF1"/>
                </a:solidFill>
                <a:latin typeface="Tahoma"/>
                <a:cs typeface="Tahoma"/>
              </a:rPr>
              <a:t>FEATURE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527329" y="4915321"/>
            <a:ext cx="3178271" cy="30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6"/>
              </a:lnSpc>
              <a:spcBef>
                <a:spcPct val="0"/>
              </a:spcBef>
            </a:pPr>
            <a:r>
              <a:rPr lang="en-US" sz="1861" spc="1038" dirty="0">
                <a:solidFill>
                  <a:schemeClr val="bg1"/>
                </a:solidFill>
                <a:latin typeface="Open Sans"/>
              </a:rPr>
              <a:t>SMART-AI</a:t>
            </a:r>
          </a:p>
        </p:txBody>
      </p:sp>
    </p:spTree>
    <p:extLst>
      <p:ext uri="{BB962C8B-B14F-4D97-AF65-F5344CB8AC3E}">
        <p14:creationId xmlns:p14="http://schemas.microsoft.com/office/powerpoint/2010/main" val="205899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EC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377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Meet Our Best  Team</vt:lpstr>
      <vt:lpstr>PowerPoint Presentation</vt:lpstr>
      <vt:lpstr>Problem</vt:lpstr>
      <vt:lpstr>PowerPoint Presentation</vt:lpstr>
      <vt:lpstr>Solution</vt:lpstr>
      <vt:lpstr>PowerPoint Presentation</vt:lpstr>
      <vt:lpstr>PowerPoint Presentation</vt:lpstr>
      <vt:lpstr>PowerPoint Presentation</vt:lpstr>
      <vt:lpstr>Deep Learning model :</vt:lpstr>
      <vt:lpstr>The device rotates at an angle from 0 to 180, Then the model shows the angle by the value of     x and y and sends it through the socket server, so it moves at the required angle to track things</vt:lpstr>
      <vt:lpstr>We used the socket programming protocol to connect the esp32 with a deep learning model to make the servo motor take action with movement.</vt:lpstr>
      <vt:lpstr>Mobile Application :</vt:lpstr>
      <vt:lpstr>Mobile Application :</vt:lpstr>
      <vt:lpstr>What will we do in the future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</dc:title>
  <dc:creator>Abanoub</dc:creator>
  <cp:keywords>DAFMAg7BgiM,BAEU8tdAdi4</cp:keywords>
  <cp:lastModifiedBy>20912019100674</cp:lastModifiedBy>
  <cp:revision>22</cp:revision>
  <dcterms:created xsi:type="dcterms:W3CDTF">2022-09-12T11:07:09Z</dcterms:created>
  <dcterms:modified xsi:type="dcterms:W3CDTF">2022-09-14T23:55:34Z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2022-09-12T00:00:00Z</vt:filetime>
  </property>
</Properties>
</file>