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609240-100C-40F9-A501-090D9D17F6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B3CF0-2794-4359-8F86-2DA1E1E28B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FB6B57-77BD-416D-AB81-FCC2810F6E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2240A4-B2AB-415E-9899-3FFE53EB8B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A4CAFE-E89B-433A-8B7A-F810F04C5A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F6A829-3F56-4AD8-8E86-9B3081DC0C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3A149E-36DC-4E9F-977E-FB02ECDF97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513682-4121-4C18-AEE9-12CC8B4F2E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78CDE0-B54E-4565-89BA-0C9E2678AB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18D982-F40A-4888-9D63-35E05870B2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E40BED-19E3-4D93-8F40-0B6C857C5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787722-D5D5-42D9-AEC9-5DA3AB84BF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5D5CA4-534A-4F4B-91A3-9B6539B415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3035BD-85A3-4904-BF11-703589D9A6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D23A21-593A-4FBD-AD2C-90B4947949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8B5B49-ADED-4E8A-92EF-8566D4507D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90535E-F56A-43C8-933F-E945E2B696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E63DF1-7782-4B8D-AF92-AB8B6F94C2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9D76B6-D44E-4D26-8A03-EFCB9A978C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E906CA-C738-4BB6-833C-B0F5196AB9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4DF42B-C5EF-4C93-8137-FCB4E89634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D7F2B2-C7EE-4DE1-80E9-4068092880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C7677-1D97-4134-AAC1-9FDCA8312B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C2C1E5-C4C6-4E74-8DB8-58736DB347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290B21-22DD-4F5F-BE09-275C479C49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B1250B-496D-4E2E-B430-77CCD37330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3EBF03-30DB-4C4A-BFC4-F9523FFA0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5F9337-C6C6-4B26-B7CB-51F0630083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AC3F94-D6EF-46F9-99DE-B922052F56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6BB8E3-892C-4679-8730-BEBA9781C0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F44AEF-595D-4604-926A-608AA5AA22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9EADC6-9CB8-45A9-9925-72EED53293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C73900-2434-4B92-B991-8136A21E0A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2872B5-5C40-4ED5-873B-06C0FA4CF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4B3080-E671-4828-AA9C-DE77A77787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FE5247-A3B9-4CB7-9C31-CD6DF1E144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9315E6-7464-4497-BEA7-5FBE4D2C36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713BB8-6C79-4CB1-BB84-05614F058F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B47DE9-556D-4555-911B-33379DA71A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DFFBEA-2FF1-434F-BE38-1FDB9BE2EF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A39F2D-69CB-4EB6-B005-32484A1A15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A898BA-F7B5-481D-8419-632FE9D530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CA8B84-D7F3-423C-8852-A40F1A9EE5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E30EC-A0AD-4B4B-80C8-33E5F11F1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99D66C-77E5-43AE-937A-06D221E806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ADB466-DEDA-46D9-8626-18F2E77B4B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D994FE-75C5-4F07-9C47-02379E1C61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494D88-B9E6-4C26-A227-1F455EBF5F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360" cy="4251960"/>
          </a:xfrm>
          <a:custGeom>
            <a:avLst/>
            <a:gdLst/>
            <a:ahLst/>
            <a:rect l="0" t="0" r="r" b="b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iberation Sans Narrow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iberation Sans Narrow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fld id="{3E0691B9-D652-4A8C-9017-AD7EDC07B8CB}" type="slidenum">
              <a:rPr b="0" lang="en-US" sz="2600" spc="-1" strike="noStrike">
                <a:solidFill>
                  <a:srgbClr val="000000"/>
                </a:solidFill>
                <a:latin typeface="Liberation Sans Narrow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80000" cy="1509120"/>
          </a:xfrm>
          <a:custGeom>
            <a:avLst/>
            <a:gdLst/>
            <a:ahLst/>
            <a:rect l="0" t="0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 rot="21111000">
            <a:off x="90000" y="-15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744BDF1-8C54-4BB0-B049-FE3B402B4BC8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0" y="411120"/>
            <a:ext cx="10080000" cy="5258520"/>
          </a:xfrm>
          <a:custGeom>
            <a:avLst/>
            <a:gdLst/>
            <a:ahLst/>
            <a:rect l="0" t="0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0080360" cy="1714680"/>
          </a:xfrm>
          <a:custGeom>
            <a:avLst/>
            <a:gdLst/>
            <a:ahLst/>
            <a:rect l="0" t="0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8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9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7186658-9A27-4B8B-84BC-F5B0B33E31E8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6480" y="-9720"/>
            <a:ext cx="10080000" cy="2468880"/>
          </a:xfrm>
          <a:custGeom>
            <a:avLst/>
            <a:gdLst/>
            <a:ahLst/>
            <a:rect l="0" t="0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40328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 rot="21111000">
            <a:off x="91080" y="7412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10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1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12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E06CEEA-24AB-4EE4-B973-048F54E4CA96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 rot="20952000">
            <a:off x="224280" y="1917000"/>
            <a:ext cx="9402120" cy="259416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73960" y="275940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9215640" y="351756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pc="-1" strike="noStrike">
                <a:solidFill>
                  <a:srgbClr val="000000"/>
                </a:solidFill>
                <a:latin typeface="Comfortaa"/>
              </a:rPr>
              <a:t>Operačné systémy</a:t>
            </a:r>
            <a:endParaRPr b="1" lang="en-US" sz="5600" spc="-1" strike="noStrike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80" name=""/>
          <p:cNvSpPr txBox="1"/>
          <p:nvPr/>
        </p:nvSpPr>
        <p:spPr>
          <a:xfrm rot="21117000">
            <a:off x="614880" y="3528000"/>
            <a:ext cx="8803440" cy="6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2D39B305-01E5-46D6-8369-E72723D7FDD5}" type="author"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fld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Comfortaa"/>
              </a:rPr>
              <a:t>Definícia operačného systému</a:t>
            </a:r>
            <a:endParaRPr b="1" lang="en-US" sz="3000" spc="-1" strike="noStrike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Code Pro"/>
              </a:rPr>
              <a:t>Operačný systém (OS) je softvér, ktorý spravuje zdroje počítača a poskytuje programom rozhranie na prístup k týmto zdrojom.</a:t>
            </a:r>
            <a:endParaRPr b="0" lang="en-US" sz="1600" spc="-1" strike="noStrike">
              <a:solidFill>
                <a:srgbClr val="000000"/>
              </a:solidFill>
              <a:latin typeface="Source Code Pro"/>
            </a:endParaRPr>
          </a:p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Code Pro"/>
              </a:rPr>
              <a:t>Operačný systém tiež spracúva systémové dáta a vstupy od používateľa a odpovedá alokovaním a spravovaním úloh a interných zdrojov počítača ako služby pre užívateľa.</a:t>
            </a:r>
            <a:endParaRPr b="0" lang="en-US" sz="1600" spc="-1" strike="noStrike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7BD5BB-9E00-4DCD-9AA5-FF6C884CED1F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0D43C15-8591-48F8-8B7C-8107BB7D51BF}" type="datetime1">
              <a:rPr lang="en-US"/>
              <a:t>01/17/24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Čo robí OS ?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OS vykonáva základné úlohy ako kontrola a alokovanie pamäte, pridelenie priority sykontrola vstupných a výstupných zariadení, umožnenie pripojenia do siete a správa súborov.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DD6FFC-1950-4DB1-B9EF-2AED284DF00B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FF764618-CFDC-4269-AA74-8876F7D9B9A4}" type="datetime1">
              <a:rPr lang="en-US"/>
              <a:t>01/17/24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7668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21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1EF5FF-526D-416E-B793-0A6028FA9C7F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E0F61616-F044-4B07-AEB1-A4871FB4751E}" type="datetime1">
              <a:rPr lang="en-US"/>
              <a:t>01/17/24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2024-01-17T11:53:25Z</dcterms:created>
  <dc:creator/>
  <dc:description/>
  <dc:language>en-US</dc:language>
  <cp:lastModifiedBy/>
  <dcterms:modified xsi:type="dcterms:W3CDTF">2024-01-17T13:53:01Z</dcterms:modified>
  <cp:revision>3</cp:revision>
  <dc:subject/>
  <dc:title>Progress</dc:title>
</cp:coreProperties>
</file>