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103.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10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98.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97.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96.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88.xml" ContentType="application/vnd.openxmlformats-officedocument.presentationml.slideLayout+xml"/>
  <Override PartName="/ppt/slideLayouts/slideLayout28.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9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105.xml" ContentType="application/vnd.openxmlformats-officedocument.presentationml.slideLayout+xml"/>
  <Override PartName="/ppt/slideLayouts/slideLayout82.xml" ContentType="application/vnd.openxmlformats-officedocument.presentationml.slideLayout+xml"/>
  <Override PartName="/ppt/slideLayouts/slideLayout60.xml" ContentType="application/vnd.openxmlformats-officedocument.presentationml.slideLayout+xml"/>
  <Override PartName="/ppt/slideLayouts/slideLayout43.xml" ContentType="application/vnd.openxmlformats-officedocument.presentationml.slideLayout+xml"/>
  <Override PartName="/ppt/slideLayouts/slideLayout86.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81.xml" ContentType="application/vnd.openxmlformats-officedocument.presentationml.slideLayout+xml"/>
  <Override PartName="/ppt/slideLayouts/slideLayout42.xml" ContentType="application/vnd.openxmlformats-officedocument.presentationml.slideLayout+xml"/>
  <Override PartName="/ppt/slideLayouts/slideLayout85.xml" ContentType="application/vnd.openxmlformats-officedocument.presentationml.slideLayout+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106.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87.xml.rels" ContentType="application/vnd.openxmlformats-package.relationships+xml"/>
  <Override PartName="/ppt/slideLayouts/_rels/slideLayout44.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105.xml.rels" ContentType="application/vnd.openxmlformats-package.relationships+xml"/>
  <Override PartName="/ppt/slideLayouts/_rels/slideLayout50.xml.rels" ContentType="application/vnd.openxmlformats-package.relationships+xml"/>
  <Override PartName="/ppt/slideLayouts/_rels/slideLayout93.xml.rels" ContentType="application/vnd.openxmlformats-package.relationships+xml"/>
  <Override PartName="/ppt/slideLayouts/_rels/slideLayout33.xml.rels" ContentType="application/vnd.openxmlformats-package.relationships+xml"/>
  <Override PartName="/ppt/slideLayouts/_rels/slideLayout76.xml.rels" ContentType="application/vnd.openxmlformats-package.relationships+xml"/>
  <Override PartName="/ppt/slideLayouts/_rels/slideLayout41.xml.rels" ContentType="application/vnd.openxmlformats-package.relationships+xml"/>
  <Override PartName="/ppt/slideLayouts/_rels/slideLayout84.xml.rels" ContentType="application/vnd.openxmlformats-package.relationships+xml"/>
  <Override PartName="/ppt/slideLayouts/_rels/slideLayout94.xml.rels" ContentType="application/vnd.openxmlformats-package.relationships+xml"/>
  <Override PartName="/ppt/slideLayouts/_rels/slideLayout51.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00.xml.rels" ContentType="application/vnd.openxmlformats-package.relationships+xml"/>
  <Override PartName="/ppt/slideLayouts/_rels/slideLayout19.xml.rels" ContentType="application/vnd.openxmlformats-package.relationships+xml"/>
  <Override PartName="/ppt/slideLayouts/_rels/slideLayout70.xml.rels" ContentType="application/vnd.openxmlformats-package.relationships+xml"/>
  <Override PartName="/ppt/slideLayouts/_rels/slideLayout62.xml.rels" ContentType="application/vnd.openxmlformats-package.relationships+xml"/>
  <Override PartName="/ppt/slideLayouts/_rels/slideLayout101.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90.xml.rels" ContentType="application/vnd.openxmlformats-package.relationships+xml"/>
  <Override PartName="/ppt/slideLayouts/_rels/slideLayout92.xml.rels" ContentType="application/vnd.openxmlformats-package.relationships+xml"/>
  <Override PartName="/ppt/slideLayouts/_rels/slideLayout107.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91.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9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9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99.xml.rels" ContentType="application/vnd.openxmlformats-package.relationships+xml"/>
  <Override PartName="/ppt/slideLayouts/_rels/slideLayout7.xml.rels" ContentType="application/vnd.openxmlformats-package.relationships+xml"/>
  <Override PartName="/ppt/slideLayouts/_rels/slideLayout64.xml.rels" ContentType="application/vnd.openxmlformats-package.relationships+xml"/>
  <Override PartName="/ppt/slideLayouts/_rels/slideLayout10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_rels/slideLayout102.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89.xml.rels" ContentType="application/vnd.openxmlformats-package.relationships+xml"/>
  <Override PartName="/ppt/slideLayouts/_rels/slideLayout9.xml.rels" ContentType="application/vnd.openxmlformats-package.relationships+xml"/>
  <Override PartName="/ppt/slideLayouts/_rels/slideLayout88.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18.xml.rels" ContentType="application/vnd.openxmlformats-package.relationships+xml"/>
  <Override PartName="/ppt/slideLayouts/_rels/slideLayout95.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86.xml.rels" ContentType="application/vnd.openxmlformats-package.relationships+xml"/>
  <Override PartName="/ppt/slideLayouts/_rels/slideLayout43.xml.rels" ContentType="application/vnd.openxmlformats-package.relationships+xml"/>
  <Override PartName="/ppt/slideLayouts/_rels/slideLayout108.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85.xml.rels" ContentType="application/vnd.openxmlformats-package.relationships+xml"/>
  <Override PartName="/ppt/slideLayouts/_rels/slideLayout42.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108.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2.xml" ContentType="application/vnd.openxmlformats-officedocument.presentationml.slideLayout+xml"/>
  <Override PartName="/ppt/slideLayouts/slideLayout70.xml" ContentType="application/vnd.openxmlformats-officedocument.presentationml.slideLayout+xml"/>
  <Override PartName="/ppt/slideLayouts/slideLayout107.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104.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51.xml" ContentType="application/vnd.openxmlformats-officedocument.presentationml.slideLayout+xml"/>
  <Override PartName="/ppt/slideLayouts/slideLayout94.xml" ContentType="application/vnd.openxmlformats-officedocument.presentationml.slideLayout+xml"/>
  <Override PartName="/ppt/slideLayouts/slideLayout67.xml" ContentType="application/vnd.openxmlformats-officedocument.presentationml.slideLayout+xml"/>
  <Override PartName="/ppt/slideLayouts/slideLayout24.xml" ContentType="application/vnd.openxmlformats-officedocument.presentationml.slideLayout+xml"/>
  <Override PartName="/ppt/slideLayouts/slideLayout84.xml" ContentType="application/vnd.openxmlformats-officedocument.presentationml.slideLayout+xml"/>
  <Override PartName="/ppt/slideLayouts/slideLayout41.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93.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106.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44.xml" ContentType="application/vnd.openxmlformats-officedocument.presentationml.slideLayout+xml"/>
  <Override PartName="/ppt/slideLayouts/slideLayout87.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1.jpeg" ContentType="image/jpeg"/>
  <Override PartName="/ppt/media/image9.png" ContentType="image/png"/>
  <Override PartName="/ppt/media/image2.png" ContentType="image/png"/>
  <Override PartName="/ppt/media/image3.jpeg" ContentType="image/jpeg"/>
  <Override PartName="/ppt/media/image6.png" ContentType="image/png"/>
  <Override PartName="/ppt/media/image4.png" ContentType="image/png"/>
  <Override PartName="/ppt/media/image5.png" ContentType="image/png"/>
  <Override PartName="/ppt/media/image7.png" ContentType="image/png"/>
  <Override PartName="/ppt/media/image8.png" ContentType="image/png"/>
  <Override PartName="/ppt/media/image10.jpeg" ContentType="image/jpe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5"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1"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2"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1"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1"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3"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4"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8"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6"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8"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0"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1"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2"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3"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6"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8"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0"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6"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1"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3"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4"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7"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8"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2"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3"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5"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6"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7"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8"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9"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0"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8"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0"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2"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3"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7"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8"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9"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1"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2"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3"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5"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6"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7"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9"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0"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4"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5"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7"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8"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9"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0"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1"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2"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5"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7"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9"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0"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000" y="46800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4"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5" name="PlaceHolder 3"/>
          <p:cNvSpPr>
            <a:spLocks noGrp="1"/>
          </p:cNvSpPr>
          <p:nvPr>
            <p:ph/>
          </p:nvPr>
        </p:nvSpPr>
        <p:spPr>
          <a:xfrm>
            <a:off x="511668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6"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8" name="PlaceHolder 2"/>
          <p:cNvSpPr>
            <a:spLocks noGrp="1"/>
          </p:cNvSpPr>
          <p:nvPr>
            <p:ph/>
          </p:nvPr>
        </p:nvSpPr>
        <p:spPr>
          <a:xfrm>
            <a:off x="468000" y="18000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9"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0" name="PlaceHolder 4"/>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2"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3"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4" name="PlaceHolder 4"/>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6" name="PlaceHolder 2"/>
          <p:cNvSpPr>
            <a:spLocks noGrp="1"/>
          </p:cNvSpPr>
          <p:nvPr>
            <p:ph/>
          </p:nvPr>
        </p:nvSpPr>
        <p:spPr>
          <a:xfrm>
            <a:off x="468000" y="18000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7" name="PlaceHolder 3"/>
          <p:cNvSpPr>
            <a:spLocks noGrp="1"/>
          </p:cNvSpPr>
          <p:nvPr>
            <p:ph/>
          </p:nvPr>
        </p:nvSpPr>
        <p:spPr>
          <a:xfrm>
            <a:off x="468000" y="35175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9" name="PlaceHolder 2"/>
          <p:cNvSpPr>
            <a:spLocks noGrp="1"/>
          </p:cNvSpPr>
          <p:nvPr>
            <p:ph/>
          </p:nvPr>
        </p:nvSpPr>
        <p:spPr>
          <a:xfrm>
            <a:off x="46800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0" name="PlaceHolder 3"/>
          <p:cNvSpPr>
            <a:spLocks noGrp="1"/>
          </p:cNvSpPr>
          <p:nvPr>
            <p:ph/>
          </p:nvPr>
        </p:nvSpPr>
        <p:spPr>
          <a:xfrm>
            <a:off x="5116680" y="18000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1" name="PlaceHolder 4"/>
          <p:cNvSpPr>
            <a:spLocks noGrp="1"/>
          </p:cNvSpPr>
          <p:nvPr>
            <p:ph/>
          </p:nvPr>
        </p:nvSpPr>
        <p:spPr>
          <a:xfrm>
            <a:off x="46800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2" name="PlaceHolder 5"/>
          <p:cNvSpPr>
            <a:spLocks noGrp="1"/>
          </p:cNvSpPr>
          <p:nvPr>
            <p:ph/>
          </p:nvPr>
        </p:nvSpPr>
        <p:spPr>
          <a:xfrm>
            <a:off x="5116680" y="35175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4" name="PlaceHolder 2"/>
          <p:cNvSpPr>
            <a:spLocks noGrp="1"/>
          </p:cNvSpPr>
          <p:nvPr>
            <p:ph/>
          </p:nvPr>
        </p:nvSpPr>
        <p:spPr>
          <a:xfrm>
            <a:off x="4680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5" name="PlaceHolder 3"/>
          <p:cNvSpPr>
            <a:spLocks noGrp="1"/>
          </p:cNvSpPr>
          <p:nvPr>
            <p:ph/>
          </p:nvPr>
        </p:nvSpPr>
        <p:spPr>
          <a:xfrm>
            <a:off x="353520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6" name="PlaceHolder 4"/>
          <p:cNvSpPr>
            <a:spLocks noGrp="1"/>
          </p:cNvSpPr>
          <p:nvPr>
            <p:ph/>
          </p:nvPr>
        </p:nvSpPr>
        <p:spPr>
          <a:xfrm>
            <a:off x="6602040" y="18000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7" name="PlaceHolder 5"/>
          <p:cNvSpPr>
            <a:spLocks noGrp="1"/>
          </p:cNvSpPr>
          <p:nvPr>
            <p:ph/>
          </p:nvPr>
        </p:nvSpPr>
        <p:spPr>
          <a:xfrm>
            <a:off x="4680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8" name="PlaceHolder 6"/>
          <p:cNvSpPr>
            <a:spLocks noGrp="1"/>
          </p:cNvSpPr>
          <p:nvPr>
            <p:ph/>
          </p:nvPr>
        </p:nvSpPr>
        <p:spPr>
          <a:xfrm>
            <a:off x="353520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9" name="PlaceHolder 7"/>
          <p:cNvSpPr>
            <a:spLocks noGrp="1"/>
          </p:cNvSpPr>
          <p:nvPr>
            <p:ph/>
          </p:nvPr>
        </p:nvSpPr>
        <p:spPr>
          <a:xfrm>
            <a:off x="6602040" y="35175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0"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2" name="PlaceHolder 2"/>
          <p:cNvSpPr>
            <a:spLocks noGrp="1"/>
          </p:cNvSpPr>
          <p:nvPr>
            <p:ph/>
          </p:nvPr>
        </p:nvSpPr>
        <p:spPr>
          <a:xfrm>
            <a:off x="468000" y="18000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5.xml"/><Relationship Id="rId27" Type="http://schemas.openxmlformats.org/officeDocument/2006/relationships/slideLayout" Target="../slideLayouts/slideLayout86.xml"/><Relationship Id="rId28" Type="http://schemas.openxmlformats.org/officeDocument/2006/relationships/slideLayout" Target="../slideLayouts/slideLayout87.xml"/><Relationship Id="rId29" Type="http://schemas.openxmlformats.org/officeDocument/2006/relationships/slideLayout" Target="../slideLayouts/slideLayout88.xml"/><Relationship Id="rId30" Type="http://schemas.openxmlformats.org/officeDocument/2006/relationships/slideLayout" Target="../slideLayouts/slideLayout89.xml"/><Relationship Id="rId31" Type="http://schemas.openxmlformats.org/officeDocument/2006/relationships/slideLayout" Target="../slideLayouts/slideLayout90.xml"/><Relationship Id="rId32" Type="http://schemas.openxmlformats.org/officeDocument/2006/relationships/slideLayout" Target="../slideLayouts/slideLayout91.xml"/><Relationship Id="rId33" Type="http://schemas.openxmlformats.org/officeDocument/2006/relationships/slideLayout" Target="../slideLayouts/slideLayout92.xml"/><Relationship Id="rId34" Type="http://schemas.openxmlformats.org/officeDocument/2006/relationships/slideLayout" Target="../slideLayouts/slideLayout93.xml"/><Relationship Id="rId35" Type="http://schemas.openxmlformats.org/officeDocument/2006/relationships/slideLayout" Target="../slideLayouts/slideLayout94.xml"/><Relationship Id="rId36" Type="http://schemas.openxmlformats.org/officeDocument/2006/relationships/slideLayout" Target="../slideLayouts/slideLayout95.xml"/><Relationship Id="rId3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txBody>
          <a:bodyPr wrap="none" lIns="0" rIns="0" tIns="0" bIns="0" anchor="ctr">
            <a:noAutofit/>
          </a:bodyPr>
          <a:p>
            <a:endParaRPr b="0" lang="en-US" sz="2400" spc="-1" strike="noStrike">
              <a:solidFill>
                <a:srgbClr val="000000"/>
              </a:solidFill>
              <a:latin typeface="Noto Sans"/>
            </a:endParaRPr>
          </a:p>
        </p:txBody>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a:t>
            </a:r>
            <a:r>
              <a:rPr b="0" lang="en-US" sz="4400" spc="-1" strike="noStrike">
                <a:solidFill>
                  <a:srgbClr val="000000"/>
                </a:solidFill>
                <a:latin typeface="Arial"/>
              </a:rPr>
              <a:t>k 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a:t>
            </a:r>
            <a:r>
              <a:rPr b="0" lang="en-US" sz="4400" spc="-1" strike="noStrike">
                <a:solidFill>
                  <a:srgbClr val="000000"/>
                </a:solidFill>
                <a:latin typeface="Arial"/>
              </a:rPr>
              <a:t>mat</a:t>
            </a:r>
            <a:endParaRPr b="0" lang="en-US" sz="4400" spc="-1" strike="noStrike">
              <a:solidFill>
                <a:srgbClr val="000000"/>
              </a:solidFill>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60" name=""/>
          <p:cNvGrpSpPr/>
          <p:nvPr/>
        </p:nvGrpSpPr>
        <p:grpSpPr>
          <a:xfrm>
            <a:off x="8540280" y="5065920"/>
            <a:ext cx="1280520" cy="914760"/>
            <a:chOff x="8540280" y="5065920"/>
            <a:chExt cx="1280520" cy="914760"/>
          </a:xfrm>
        </p:grpSpPr>
        <p:grpSp>
          <p:nvGrpSpPr>
            <p:cNvPr id="61" name=""/>
            <p:cNvGrpSpPr/>
            <p:nvPr/>
          </p:nvGrpSpPr>
          <p:grpSpPr>
            <a:xfrm>
              <a:off x="8540280" y="5065920"/>
              <a:ext cx="1280520" cy="914760"/>
              <a:chOff x="8540280" y="5065920"/>
              <a:chExt cx="1280520" cy="914760"/>
            </a:xfrm>
          </p:grpSpPr>
          <p:sp>
            <p:nvSpPr>
              <p:cNvPr id="62" name=""/>
              <p:cNvSpPr/>
              <p:nvPr/>
            </p:nvSpPr>
            <p:spPr>
              <a:xfrm flipV="1" rot="21598800">
                <a:off x="9637560" y="543168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3" name=""/>
              <p:cNvSpPr/>
              <p:nvPr/>
            </p:nvSpPr>
            <p:spPr>
              <a:xfrm flipV="1" rot="21598800">
                <a:off x="9271800" y="54316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4" name=""/>
              <p:cNvSpPr/>
              <p:nvPr/>
            </p:nvSpPr>
            <p:spPr>
              <a:xfrm flipV="1" rot="21598800">
                <a:off x="8906400" y="54316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5" name=""/>
              <p:cNvSpPr/>
              <p:nvPr/>
            </p:nvSpPr>
            <p:spPr>
              <a:xfrm flipV="1" rot="21598800">
                <a:off x="8540280" y="543204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6" name=""/>
              <p:cNvSpPr/>
              <p:nvPr/>
            </p:nvSpPr>
            <p:spPr>
              <a:xfrm flipV="1" rot="21598800">
                <a:off x="8540280" y="506592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7" name=""/>
              <p:cNvSpPr/>
              <p:nvPr/>
            </p:nvSpPr>
            <p:spPr>
              <a:xfrm flipV="1" rot="21598800">
                <a:off x="8906040" y="50659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8" name=""/>
              <p:cNvSpPr/>
              <p:nvPr/>
            </p:nvSpPr>
            <p:spPr>
              <a:xfrm flipV="1" rot="21598800">
                <a:off x="9271800" y="50662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69" name=""/>
              <p:cNvSpPr/>
              <p:nvPr/>
            </p:nvSpPr>
            <p:spPr>
              <a:xfrm flipV="1" rot="21598800">
                <a:off x="9637920" y="50659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0" name=""/>
              <p:cNvSpPr/>
              <p:nvPr/>
            </p:nvSpPr>
            <p:spPr>
              <a:xfrm flipV="1" rot="21598800">
                <a:off x="9637560" y="579744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1" name=""/>
              <p:cNvSpPr/>
              <p:nvPr/>
            </p:nvSpPr>
            <p:spPr>
              <a:xfrm flipV="1" rot="21598800">
                <a:off x="9272160" y="579780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2" name=""/>
              <p:cNvSpPr/>
              <p:nvPr/>
            </p:nvSpPr>
            <p:spPr>
              <a:xfrm flipV="1" rot="21598800">
                <a:off x="8906040" y="57974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73" name=""/>
              <p:cNvSpPr/>
              <p:nvPr/>
            </p:nvSpPr>
            <p:spPr>
              <a:xfrm flipV="1" rot="21598800">
                <a:off x="8540280" y="579744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grpSp>
      <p:sp>
        <p:nvSpPr>
          <p:cNvPr id="74"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5"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6"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pic>
        <p:nvPicPr>
          <p:cNvPr id="77" name="" descr=""/>
          <p:cNvPicPr/>
          <p:nvPr/>
        </p:nvPicPr>
        <p:blipFill>
          <a:blip r:embed="rId14"/>
          <a:stretch/>
        </p:blipFill>
        <p:spPr>
          <a:xfrm>
            <a:off x="4349520" y="792360"/>
            <a:ext cx="5526000" cy="4145400"/>
          </a:xfrm>
          <a:prstGeom prst="rect">
            <a:avLst/>
          </a:prstGeom>
          <a:ln w="0">
            <a:noFill/>
          </a:ln>
        </p:spPr>
      </p:pic>
      <p:sp>
        <p:nvSpPr>
          <p:cNvPr id="78" name=""/>
          <p:cNvSpPr txBox="1"/>
          <p:nvPr/>
        </p:nvSpPr>
        <p:spPr>
          <a:xfrm>
            <a:off x="4846320" y="4846320"/>
            <a:ext cx="2133000" cy="4352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000" spc="-1" strike="noStrike">
                <a:solidFill>
                  <a:srgbClr val="000000"/>
                </a:solidFill>
                <a:latin typeface="Lato"/>
                <a:ea typeface="Noto Sans CJK SC"/>
              </a:rPr>
              <a:t>Illustrations  by </a:t>
            </a:r>
            <a:r>
              <a:rPr b="0" lang="en-US" sz="1000" spc="-1" strike="noStrike">
                <a:solidFill>
                  <a:srgbClr val="000000"/>
                </a:solidFill>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a:solidFill>
                  <a:srgbClr val="000000"/>
                </a:solidFill>
                <a:latin typeface="Lato"/>
                <a:hlinkClick r:id="rId16"/>
              </a:rPr>
              <a:t>icons8</a:t>
            </a:r>
            <a:endParaRPr b="0" lang="en-US"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117" name=""/>
          <p:cNvGrpSpPr/>
          <p:nvPr/>
        </p:nvGrpSpPr>
        <p:grpSpPr>
          <a:xfrm>
            <a:off x="7406640" y="3566160"/>
            <a:ext cx="2377440" cy="4297680"/>
            <a:chOff x="7406640" y="3566160"/>
            <a:chExt cx="2377440" cy="4297680"/>
          </a:xfrm>
        </p:grpSpPr>
        <p:sp>
          <p:nvSpPr>
            <p:cNvPr id="118"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19"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3"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124" name=""/>
          <p:cNvSpPr/>
          <p:nvPr/>
        </p:nvSpPr>
        <p:spPr>
          <a:xfrm flipH="1" flipV="1">
            <a:off x="146268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5" name=""/>
          <p:cNvSpPr/>
          <p:nvPr/>
        </p:nvSpPr>
        <p:spPr>
          <a:xfrm flipH="1" flipV="1">
            <a:off x="639720" y="-36540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9" name=""/>
          <p:cNvSpPr/>
          <p:nvPr/>
        </p:nvSpPr>
        <p:spPr>
          <a:xfrm flipH="1" flipV="1">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3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69"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0"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1"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2"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173"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174"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17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6"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7"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16"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17"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18"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19"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nvGrpSpPr>
          <p:cNvPr id="220" name=""/>
          <p:cNvGrpSpPr/>
          <p:nvPr/>
        </p:nvGrpSpPr>
        <p:grpSpPr>
          <a:xfrm>
            <a:off x="3918240" y="776520"/>
            <a:ext cx="2433600" cy="4339080"/>
            <a:chOff x="3918240" y="776520"/>
            <a:chExt cx="2433600" cy="4339080"/>
          </a:xfrm>
        </p:grpSpPr>
        <p:sp>
          <p:nvSpPr>
            <p:cNvPr id="221" name=""/>
            <p:cNvSpPr/>
            <p:nvPr/>
          </p:nvSpPr>
          <p:spPr>
            <a:xfrm flipH="1" flipV="1" rot="5330400">
              <a:off x="4853880" y="337896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2" name=""/>
            <p:cNvSpPr/>
            <p:nvPr/>
          </p:nvSpPr>
          <p:spPr>
            <a:xfrm flipH="1" flipV="1" rot="5330400">
              <a:off x="4023360" y="234072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3" name=""/>
            <p:cNvSpPr/>
            <p:nvPr/>
          </p:nvSpPr>
          <p:spPr>
            <a:xfrm flipH="1" flipV="1" rot="5330400">
              <a:off x="4920480" y="207648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4" name=""/>
            <p:cNvSpPr/>
            <p:nvPr/>
          </p:nvSpPr>
          <p:spPr>
            <a:xfrm flipH="1" flipV="1" rot="5330400">
              <a:off x="3977280" y="98280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25" name=""/>
            <p:cNvSpPr/>
            <p:nvPr/>
          </p:nvSpPr>
          <p:spPr>
            <a:xfrm flipH="1" flipV="1" rot="5330400">
              <a:off x="4911480" y="74484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Arial"/>
              </a:endParaRPr>
            </a:p>
          </p:txBody>
        </p:sp>
        <p:sp>
          <p:nvSpPr>
            <p:cNvPr id="226" name=""/>
            <p:cNvSpPr/>
            <p:nvPr/>
          </p:nvSpPr>
          <p:spPr>
            <a:xfrm flipH="1" flipV="1" rot="5330400">
              <a:off x="4032000" y="368316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6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6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6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6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6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70"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271"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272"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Arial"/>
            </a:endParaRPr>
          </a:p>
        </p:txBody>
      </p:sp>
      <p:sp>
        <p:nvSpPr>
          <p:cNvPr id="27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7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313" name=""/>
          <p:cNvGrpSpPr/>
          <p:nvPr/>
        </p:nvGrpSpPr>
        <p:grpSpPr>
          <a:xfrm>
            <a:off x="3570480" y="1225440"/>
            <a:ext cx="5120640" cy="2926080"/>
            <a:chOff x="3570480" y="1225440"/>
            <a:chExt cx="5120640" cy="2926080"/>
          </a:xfrm>
        </p:grpSpPr>
        <p:sp>
          <p:nvSpPr>
            <p:cNvPr id="314" name=""/>
            <p:cNvSpPr/>
            <p:nvPr/>
          </p:nvSpPr>
          <p:spPr>
            <a:xfrm>
              <a:off x="3570480" y="1528200"/>
              <a:ext cx="4927320" cy="26233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15"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endParaRPr b="0" lang="en-US" sz="1800" spc="-1" strike="noStrike">
                <a:solidFill>
                  <a:srgbClr val="000000"/>
                </a:solidFill>
                <a:latin typeface="Arial"/>
              </a:endParaRPr>
            </a:p>
          </p:txBody>
        </p:sp>
      </p:grpSp>
      <p:grpSp>
        <p:nvGrpSpPr>
          <p:cNvPr id="316" name=""/>
          <p:cNvGrpSpPr/>
          <p:nvPr/>
        </p:nvGrpSpPr>
        <p:grpSpPr>
          <a:xfrm>
            <a:off x="-2094120" y="-402480"/>
            <a:ext cx="4946760" cy="8521920"/>
            <a:chOff x="-2094120" y="-402480"/>
            <a:chExt cx="4946760" cy="8521920"/>
          </a:xfrm>
        </p:grpSpPr>
        <p:sp>
          <p:nvSpPr>
            <p:cNvPr id="317" name=""/>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18" name=""/>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19" name=""/>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0" name=""/>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21" name=""/>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2" name=""/>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3" name=""/>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4" name=""/>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5" name=""/>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6" name=""/>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7" name=""/>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8" name=""/>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9" name=""/>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0" name=""/>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1" name=""/>
            <p:cNvSpPr/>
            <p:nvPr/>
          </p:nvSpPr>
          <p:spPr>
            <a:xfrm flipH="1" rot="16242000">
              <a:off x="-232200" y="179388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32" name=""/>
            <p:cNvSpPr/>
            <p:nvPr/>
          </p:nvSpPr>
          <p:spPr>
            <a:xfrm flipH="1" rot="16242000">
              <a:off x="419760" y="246996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3" name=""/>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4" name=""/>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5" name=""/>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36" name=""/>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7" name=""/>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8" name=""/>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9" name=""/>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0" name=""/>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1" name=""/>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2" name=""/>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3" name=""/>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4" name=""/>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5" name=""/>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6" name=""/>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7" name=""/>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8" name=""/>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49" name=""/>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50" name=""/>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351" name=""/>
          <p:cNvSpPr txBox="1"/>
          <p:nvPr/>
        </p:nvSpPr>
        <p:spPr>
          <a:xfrm>
            <a:off x="3844800" y="1408320"/>
            <a:ext cx="1097280" cy="1225800"/>
          </a:xfrm>
          <a:prstGeom prst="rect">
            <a:avLst/>
          </a:prstGeom>
          <a:noFill/>
          <a:ln w="0">
            <a:noFill/>
          </a:ln>
        </p:spPr>
        <p:txBody>
          <a:bodyPr lIns="90000" rIns="90000" tIns="45000" bIns="45000" anchor="t">
            <a:noAutofit/>
          </a:bodyPr>
          <a:p>
            <a:r>
              <a:rPr b="0" lang="en-US" sz="8000" spc="-1" strike="noStrike">
                <a:solidFill>
                  <a:srgbClr val="000000"/>
                </a:solidFill>
                <a:latin typeface="Arial"/>
              </a:rPr>
              <a:t>“</a:t>
            </a:r>
            <a:endParaRPr b="0" lang="en-US" sz="8000" spc="-1" strike="noStrike">
              <a:solidFill>
                <a:srgbClr val="000000"/>
              </a:solidFill>
              <a:latin typeface="Arial"/>
            </a:endParaRPr>
          </a:p>
        </p:txBody>
      </p:sp>
      <p:sp>
        <p:nvSpPr>
          <p:cNvPr id="352" name=""/>
          <p:cNvSpPr txBox="1"/>
          <p:nvPr/>
        </p:nvSpPr>
        <p:spPr>
          <a:xfrm>
            <a:off x="7868160" y="3039840"/>
            <a:ext cx="1097280" cy="1111680"/>
          </a:xfrm>
          <a:prstGeom prst="rect">
            <a:avLst/>
          </a:prstGeom>
          <a:noFill/>
          <a:ln w="0">
            <a:noFill/>
          </a:ln>
        </p:spPr>
        <p:txBody>
          <a:bodyPr lIns="90000" rIns="90000" tIns="45000" bIns="45000" anchor="t">
            <a:noAutofit/>
          </a:bodyPr>
          <a:p>
            <a:r>
              <a:rPr b="0" lang="en-US" sz="7200" spc="-1" strike="noStrike">
                <a:solidFill>
                  <a:srgbClr val="000000"/>
                </a:solidFill>
                <a:latin typeface="Arial"/>
              </a:rPr>
              <a:t>”</a:t>
            </a:r>
            <a:endParaRPr b="0" lang="en-US" sz="7200" spc="-1" strike="noStrike">
              <a:solidFill>
                <a:srgbClr val="000000"/>
              </a:solidFill>
              <a:latin typeface="Arial"/>
            </a:endParaRPr>
          </a:p>
        </p:txBody>
      </p:sp>
      <p:sp>
        <p:nvSpPr>
          <p:cNvPr id="353"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txBody>
          <a:bodyPr lIns="108360" rIns="108360" tIns="63360" bIns="63360" anchor="ctr">
            <a:noAutofit/>
          </a:bodyPr>
          <a:p>
            <a:endParaRPr b="0" lang="en-US" sz="1800" spc="-1" strike="noStrike">
              <a:solidFill>
                <a:srgbClr val="000000"/>
              </a:solidFill>
              <a:latin typeface="Arial"/>
            </a:endParaRPr>
          </a:p>
        </p:txBody>
      </p:sp>
      <p:sp>
        <p:nvSpPr>
          <p:cNvPr id="35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5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56"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95"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96"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nvGrpSpPr>
          <p:cNvPr id="397" name=""/>
          <p:cNvGrpSpPr/>
          <p:nvPr/>
        </p:nvGrpSpPr>
        <p:grpSpPr>
          <a:xfrm>
            <a:off x="-147600" y="-296280"/>
            <a:ext cx="915840" cy="1281240"/>
            <a:chOff x="-147600" y="-296280"/>
            <a:chExt cx="915840" cy="1281240"/>
          </a:xfrm>
        </p:grpSpPr>
        <p:sp>
          <p:nvSpPr>
            <p:cNvPr id="398" name=""/>
            <p:cNvSpPr/>
            <p:nvPr/>
          </p:nvSpPr>
          <p:spPr>
            <a:xfrm flipV="1" rot="5395800">
              <a:off x="219240" y="80100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399" name=""/>
            <p:cNvSpPr/>
            <p:nvPr/>
          </p:nvSpPr>
          <p:spPr>
            <a:xfrm flipV="1" rot="5395800">
              <a:off x="218880" y="43524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0" name=""/>
            <p:cNvSpPr/>
            <p:nvPr/>
          </p:nvSpPr>
          <p:spPr>
            <a:xfrm flipV="1" rot="5395800">
              <a:off x="218520" y="6984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1" name=""/>
            <p:cNvSpPr/>
            <p:nvPr/>
          </p:nvSpPr>
          <p:spPr>
            <a:xfrm flipV="1" rot="5395800">
              <a:off x="217800" y="-29592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2" name=""/>
            <p:cNvSpPr/>
            <p:nvPr/>
          </p:nvSpPr>
          <p:spPr>
            <a:xfrm flipV="1" rot="5395800">
              <a:off x="583920" y="-29628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3" name=""/>
            <p:cNvSpPr/>
            <p:nvPr/>
          </p:nvSpPr>
          <p:spPr>
            <a:xfrm flipV="1" rot="5395800">
              <a:off x="584280" y="691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4" name=""/>
            <p:cNvSpPr/>
            <p:nvPr/>
          </p:nvSpPr>
          <p:spPr>
            <a:xfrm flipV="1" rot="5395800">
              <a:off x="584280" y="4348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5" name=""/>
            <p:cNvSpPr/>
            <p:nvPr/>
          </p:nvSpPr>
          <p:spPr>
            <a:xfrm flipV="1" rot="5395800">
              <a:off x="585000" y="80100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6" name=""/>
            <p:cNvSpPr/>
            <p:nvPr/>
          </p:nvSpPr>
          <p:spPr>
            <a:xfrm flipV="1" rot="5395800">
              <a:off x="-146160" y="80136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7" name=""/>
            <p:cNvSpPr/>
            <p:nvPr/>
          </p:nvSpPr>
          <p:spPr>
            <a:xfrm flipV="1" rot="5395800">
              <a:off x="-146880" y="43596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8" name=""/>
            <p:cNvSpPr/>
            <p:nvPr/>
          </p:nvSpPr>
          <p:spPr>
            <a:xfrm flipV="1" rot="5395800">
              <a:off x="-146880" y="698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09" name=""/>
            <p:cNvSpPr/>
            <p:nvPr/>
          </p:nvSpPr>
          <p:spPr>
            <a:xfrm flipV="1" rot="5395800">
              <a:off x="-147240" y="-29556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grpSp>
        <p:nvGrpSpPr>
          <p:cNvPr id="410" name=""/>
          <p:cNvGrpSpPr/>
          <p:nvPr/>
        </p:nvGrpSpPr>
        <p:grpSpPr>
          <a:xfrm>
            <a:off x="9545040" y="4645800"/>
            <a:ext cx="915840" cy="1281240"/>
            <a:chOff x="9545040" y="4645800"/>
            <a:chExt cx="915840" cy="1281240"/>
          </a:xfrm>
        </p:grpSpPr>
        <p:sp>
          <p:nvSpPr>
            <p:cNvPr id="411" name=""/>
            <p:cNvSpPr/>
            <p:nvPr/>
          </p:nvSpPr>
          <p:spPr>
            <a:xfrm flipV="1" rot="5395800">
              <a:off x="9911880" y="5743080"/>
              <a:ext cx="182880" cy="182880"/>
            </a:xfrm>
            <a:prstGeom prst="ellipse">
              <a:avLst/>
            </a:prstGeom>
            <a:blipFill rotWithShape="0">
              <a:blip r:embed="rId1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2" name=""/>
            <p:cNvSpPr/>
            <p:nvPr/>
          </p:nvSpPr>
          <p:spPr>
            <a:xfrm flipV="1" rot="5395800">
              <a:off x="9911520" y="5377320"/>
              <a:ext cx="182880" cy="182880"/>
            </a:xfrm>
            <a:prstGeom prst="ellipse">
              <a:avLst/>
            </a:prstGeom>
            <a:blipFill rotWithShape="0">
              <a:blip r:embed="rId1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3" name=""/>
            <p:cNvSpPr/>
            <p:nvPr/>
          </p:nvSpPr>
          <p:spPr>
            <a:xfrm flipV="1" rot="5395800">
              <a:off x="9911160" y="5011920"/>
              <a:ext cx="182880" cy="182880"/>
            </a:xfrm>
            <a:prstGeom prst="ellipse">
              <a:avLst/>
            </a:prstGeom>
            <a:blipFill rotWithShape="0">
              <a:blip r:embed="rId1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4" name=""/>
            <p:cNvSpPr/>
            <p:nvPr/>
          </p:nvSpPr>
          <p:spPr>
            <a:xfrm flipV="1" rot="5395800">
              <a:off x="9910440" y="4645800"/>
              <a:ext cx="182880" cy="182880"/>
            </a:xfrm>
            <a:prstGeom prst="ellipse">
              <a:avLst/>
            </a:prstGeom>
            <a:blipFill rotWithShape="0">
              <a:blip r:embed="rId1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5" name=""/>
            <p:cNvSpPr/>
            <p:nvPr/>
          </p:nvSpPr>
          <p:spPr>
            <a:xfrm flipV="1" rot="5395800">
              <a:off x="10276560" y="4645440"/>
              <a:ext cx="182880" cy="182880"/>
            </a:xfrm>
            <a:prstGeom prst="ellipse">
              <a:avLst/>
            </a:prstGeom>
            <a:blipFill rotWithShape="0">
              <a:blip r:embed="rId1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6" name=""/>
            <p:cNvSpPr/>
            <p:nvPr/>
          </p:nvSpPr>
          <p:spPr>
            <a:xfrm flipV="1" rot="5395800">
              <a:off x="10276920" y="5011200"/>
              <a:ext cx="182880" cy="182880"/>
            </a:xfrm>
            <a:prstGeom prst="ellipse">
              <a:avLst/>
            </a:prstGeom>
            <a:blipFill rotWithShape="0">
              <a:blip r:embed="rId1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7" name=""/>
            <p:cNvSpPr/>
            <p:nvPr/>
          </p:nvSpPr>
          <p:spPr>
            <a:xfrm flipV="1" rot="5395800">
              <a:off x="10276920" y="5376960"/>
              <a:ext cx="182880" cy="182880"/>
            </a:xfrm>
            <a:prstGeom prst="ellipse">
              <a:avLst/>
            </a:prstGeom>
            <a:blipFill rotWithShape="0">
              <a:blip r:embed="rId2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8" name=""/>
            <p:cNvSpPr/>
            <p:nvPr/>
          </p:nvSpPr>
          <p:spPr>
            <a:xfrm flipV="1" rot="5395800">
              <a:off x="10277640" y="5743080"/>
              <a:ext cx="182880" cy="182880"/>
            </a:xfrm>
            <a:prstGeom prst="ellipse">
              <a:avLst/>
            </a:prstGeom>
            <a:blipFill rotWithShape="0">
              <a:blip r:embed="rId2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19" name=""/>
            <p:cNvSpPr/>
            <p:nvPr/>
          </p:nvSpPr>
          <p:spPr>
            <a:xfrm flipV="1" rot="5395800">
              <a:off x="9546120" y="5743440"/>
              <a:ext cx="182880" cy="182880"/>
            </a:xfrm>
            <a:prstGeom prst="ellipse">
              <a:avLst/>
            </a:prstGeom>
            <a:blipFill rotWithShape="0">
              <a:blip r:embed="rId2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20" name=""/>
            <p:cNvSpPr/>
            <p:nvPr/>
          </p:nvSpPr>
          <p:spPr>
            <a:xfrm flipV="1" rot="5395800">
              <a:off x="9545400" y="5378040"/>
              <a:ext cx="182880" cy="182880"/>
            </a:xfrm>
            <a:prstGeom prst="ellipse">
              <a:avLst/>
            </a:prstGeom>
            <a:blipFill rotWithShape="0">
              <a:blip r:embed="rId2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21" name=""/>
            <p:cNvSpPr/>
            <p:nvPr/>
          </p:nvSpPr>
          <p:spPr>
            <a:xfrm flipV="1" rot="5395800">
              <a:off x="9545400" y="5011920"/>
              <a:ext cx="182880" cy="182880"/>
            </a:xfrm>
            <a:prstGeom prst="ellipse">
              <a:avLst/>
            </a:prstGeom>
            <a:blipFill rotWithShape="0">
              <a:blip r:embed="rId2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22" name=""/>
            <p:cNvSpPr/>
            <p:nvPr/>
          </p:nvSpPr>
          <p:spPr>
            <a:xfrm flipV="1" rot="5395800">
              <a:off x="9545040" y="4646160"/>
              <a:ext cx="182880" cy="182880"/>
            </a:xfrm>
            <a:prstGeom prst="ellipse">
              <a:avLst/>
            </a:prstGeom>
            <a:blipFill rotWithShape="0">
              <a:blip r:embed="rId2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sp>
        <p:nvSpPr>
          <p:cNvPr id="423"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62"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3"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4"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5"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6"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7"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68"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10.jpeg"/><Relationship Id="rId4"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txBox="1"/>
          <p:nvPr/>
        </p:nvSpPr>
        <p:spPr>
          <a:xfrm>
            <a:off x="3657600" y="4515120"/>
            <a:ext cx="3236400" cy="1270080"/>
          </a:xfrm>
          <a:prstGeom prst="rect">
            <a:avLst/>
          </a:prstGeom>
          <a:noFill/>
          <a:ln w="0">
            <a:noFill/>
          </a:ln>
        </p:spPr>
        <p:txBody>
          <a:bodyPr lIns="90000" rIns="90000" tIns="45000" bIns="45000" anchor="t">
            <a:noAutofit/>
          </a:bodyPr>
          <a:p>
            <a:pPr algn="r"/>
            <a:r>
              <a:rPr b="1" lang="zxx" sz="2400" spc="-1" strike="noStrike">
                <a:solidFill>
                  <a:srgbClr val="000000"/>
                </a:solidFill>
                <a:latin typeface="Noto Sans"/>
              </a:rPr>
              <a:t>Sieťové tecnhológie</a:t>
            </a:r>
            <a:endParaRPr b="0" lang="zxx" sz="2400" spc="-1" strike="noStrike">
              <a:solidFill>
                <a:srgbClr val="000000"/>
              </a:solidFill>
              <a:latin typeface="Arial"/>
            </a:endParaRPr>
          </a:p>
          <a:p>
            <a:pPr algn="r"/>
            <a:r>
              <a:rPr b="0" lang="zxx" sz="2000" spc="-1" strike="noStrike">
                <a:solidFill>
                  <a:srgbClr val="000000"/>
                </a:solidFill>
                <a:latin typeface="Noto Sans"/>
              </a:rPr>
              <a:t>Maroš Tomašov I.C</a:t>
            </a:r>
            <a:endParaRPr b="0" lang="zxx" sz="2000" spc="-1" strike="noStrike">
              <a:solidFill>
                <a:srgbClr val="000000"/>
              </a:solidFill>
              <a:latin typeface="Arial"/>
            </a:endParaRPr>
          </a:p>
        </p:txBody>
      </p:sp>
      <p:sp>
        <p:nvSpPr>
          <p:cNvPr id="506" name=""/>
          <p:cNvSpPr txBox="1"/>
          <p:nvPr/>
        </p:nvSpPr>
        <p:spPr>
          <a:xfrm>
            <a:off x="7315200" y="4629240"/>
            <a:ext cx="2377440" cy="494280"/>
          </a:xfrm>
          <a:prstGeom prst="rect">
            <a:avLst/>
          </a:prstGeom>
          <a:noFill/>
          <a:ln w="0">
            <a:noFill/>
          </a:ln>
        </p:spPr>
        <p:txBody>
          <a:bodyPr lIns="90000" rIns="90000" tIns="45000" bIns="45000" anchor="t">
            <a:noAutofit/>
          </a:bodyPr>
          <a:p>
            <a:r>
              <a:rPr b="0" lang="zxx" sz="1300" spc="-1" strike="noStrike">
                <a:solidFill>
                  <a:srgbClr val="000000"/>
                </a:solidFill>
                <a:latin typeface="Noto Sans"/>
              </a:rPr>
              <a:t>SOS Handlová, Lipová 8 </a:t>
            </a:r>
            <a:endParaRPr b="0" lang="zxx" sz="1300" spc="-1" strike="noStrike">
              <a:solidFill>
                <a:srgbClr val="000000"/>
              </a:solidFill>
              <a:latin typeface="Arial"/>
            </a:endParaRPr>
          </a:p>
        </p:txBody>
      </p:sp>
      <p:pic>
        <p:nvPicPr>
          <p:cNvPr id="507" name="" descr=""/>
          <p:cNvPicPr/>
          <p:nvPr/>
        </p:nvPicPr>
        <p:blipFill>
          <a:blip r:embed="rId1"/>
          <a:stretch/>
        </p:blipFill>
        <p:spPr>
          <a:xfrm>
            <a:off x="182880" y="5198400"/>
            <a:ext cx="1371600" cy="300960"/>
          </a:xfrm>
          <a:prstGeom prst="rect">
            <a:avLst/>
          </a:prstGeom>
          <a:ln w="0">
            <a:noFill/>
          </a:ln>
        </p:spPr>
      </p:pic>
      <p:sp>
        <p:nvSpPr>
          <p:cNvPr id="508" name=""/>
          <p:cNvSpPr/>
          <p:nvPr/>
        </p:nvSpPr>
        <p:spPr>
          <a:xfrm>
            <a:off x="7132320" y="4375440"/>
            <a:ext cx="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zxx" sz="1800" spc="-1" strike="noStrike">
              <a:solidFill>
                <a:srgbClr val="000000"/>
              </a:solidFill>
              <a:latin typeface="Noto Sans"/>
            </a:endParaRPr>
          </a:p>
        </p:txBody>
      </p:sp>
      <p:sp>
        <p:nvSpPr>
          <p:cNvPr id="509" name=""/>
          <p:cNvSpPr/>
          <p:nvPr/>
        </p:nvSpPr>
        <p:spPr>
          <a:xfrm>
            <a:off x="0" y="4572000"/>
            <a:ext cx="2286000" cy="11430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2"/>
          <p:cNvSpPr/>
          <p:nvPr/>
        </p:nvSpPr>
        <p:spPr>
          <a:xfrm>
            <a:off x="460080" y="2137680"/>
            <a:ext cx="566604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zxx" sz="1800" spc="-1" strike="noStrike">
                <a:solidFill>
                  <a:srgbClr val="000000"/>
                </a:solidFill>
                <a:latin typeface="Noto Sans"/>
              </a:rPr>
              <a:t>Spojenie sa s ľudmi okolo sveta</a:t>
            </a:r>
            <a:endParaRPr b="0" lang="zxx"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pPr>
            <a:r>
              <a:rPr b="0" lang="zxx" sz="1800" spc="-1" strike="noStrike">
                <a:solidFill>
                  <a:srgbClr val="000000"/>
                </a:solidFill>
                <a:latin typeface="Noto Sans"/>
              </a:rPr>
              <a:t>Dostupnosť k informáciam</a:t>
            </a:r>
            <a:endParaRPr b="0" lang="zxx"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pPr>
            <a:r>
              <a:rPr b="0" lang="zxx" sz="1800" spc="-1" strike="noStrike">
                <a:solidFill>
                  <a:srgbClr val="000000"/>
                </a:solidFill>
                <a:latin typeface="Noto Sans"/>
              </a:rPr>
              <a:t>Prepojenie si pracovných staníc</a:t>
            </a:r>
            <a:endParaRPr b="0" lang="zxx"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pPr>
            <a:r>
              <a:rPr b="0" lang="zxx" sz="1800" spc="-1" strike="noStrike">
                <a:solidFill>
                  <a:srgbClr val="000000"/>
                </a:solidFill>
                <a:latin typeface="Noto Sans"/>
              </a:rPr>
              <a:t>Pozeranie obsahu na internete</a:t>
            </a:r>
            <a:endParaRPr b="0" lang="zxx" sz="1800" spc="-1" strike="noStrike">
              <a:solidFill>
                <a:srgbClr val="000000"/>
              </a:solidFill>
              <a:latin typeface="Noto Sans"/>
            </a:endParaRPr>
          </a:p>
          <a:p>
            <a:pPr marL="216000" indent="-215640">
              <a:lnSpc>
                <a:spcPct val="100000"/>
              </a:lnSpc>
              <a:spcBef>
                <a:spcPts val="720"/>
              </a:spcBef>
              <a:buClr>
                <a:srgbClr val="000000"/>
              </a:buClr>
              <a:buSzPct val="45000"/>
              <a:buFont typeface="Wingdings" charset="2"/>
              <a:buChar char=""/>
            </a:pPr>
            <a:r>
              <a:rPr b="0" lang="zxx" sz="1800" spc="-1" strike="noStrike">
                <a:solidFill>
                  <a:srgbClr val="000000"/>
                </a:solidFill>
                <a:latin typeface="Noto Sans"/>
              </a:rPr>
              <a:t>Vzdelávanie</a:t>
            </a:r>
            <a:endParaRPr b="0" lang="zxx" sz="1800" spc="-1" strike="noStrike">
              <a:solidFill>
                <a:srgbClr val="000000"/>
              </a:solidFill>
              <a:latin typeface="Noto Sans"/>
            </a:endParaRPr>
          </a:p>
        </p:txBody>
      </p:sp>
      <p:sp>
        <p:nvSpPr>
          <p:cNvPr id="511" name="TextShape 1"/>
          <p:cNvSpPr/>
          <p:nvPr/>
        </p:nvSpPr>
        <p:spPr>
          <a:xfrm>
            <a:off x="274320" y="1180800"/>
            <a:ext cx="3382920" cy="394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zxx" sz="3200" spc="-1" strike="noStrike">
                <a:solidFill>
                  <a:srgbClr val="000000"/>
                </a:solidFill>
                <a:latin typeface="Noto Sans"/>
              </a:rPr>
              <a:t>Využitie</a:t>
            </a:r>
            <a:endParaRPr b="1" lang="zxx" sz="3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
          <p:cNvSpPr txBox="1"/>
          <p:nvPr/>
        </p:nvSpPr>
        <p:spPr>
          <a:xfrm>
            <a:off x="731520" y="1505520"/>
            <a:ext cx="3749040" cy="782280"/>
          </a:xfrm>
          <a:prstGeom prst="rect">
            <a:avLst/>
          </a:prstGeom>
          <a:noFill/>
          <a:ln w="0">
            <a:noFill/>
          </a:ln>
        </p:spPr>
        <p:txBody>
          <a:bodyPr lIns="90000" rIns="90000" tIns="45000" bIns="45000" anchor="t">
            <a:noAutofit/>
          </a:bodyPr>
          <a:p>
            <a:r>
              <a:rPr b="1" lang="zxx" sz="4000" spc="-1" strike="noStrike" u="wavyHeavy">
                <a:solidFill>
                  <a:srgbClr val="000000"/>
                </a:solidFill>
                <a:uFillTx/>
                <a:latin typeface="Noto Sans"/>
              </a:rPr>
              <a:t>História sieti</a:t>
            </a:r>
            <a:endParaRPr b="0" lang="zxx" sz="4000" spc="-1" strike="noStrike">
              <a:solidFill>
                <a:srgbClr val="000000"/>
              </a:solidFill>
              <a:latin typeface="Arial"/>
            </a:endParaRPr>
          </a:p>
        </p:txBody>
      </p:sp>
      <p:sp>
        <p:nvSpPr>
          <p:cNvPr id="513" name=""/>
          <p:cNvSpPr txBox="1"/>
          <p:nvPr/>
        </p:nvSpPr>
        <p:spPr>
          <a:xfrm>
            <a:off x="822960" y="2273400"/>
            <a:ext cx="2148840" cy="712440"/>
          </a:xfrm>
          <a:prstGeom prst="rect">
            <a:avLst/>
          </a:prstGeom>
          <a:noFill/>
          <a:ln w="0">
            <a:noFill/>
          </a:ln>
        </p:spPr>
        <p:txBody>
          <a:bodyPr lIns="90000" rIns="90000" tIns="45000" bIns="45000" anchor="t">
            <a:noAutofit/>
          </a:bodyPr>
          <a:p>
            <a:r>
              <a:rPr b="1" lang="zxx" sz="1800" spc="-1" strike="noStrike">
                <a:solidFill>
                  <a:srgbClr val="000000"/>
                </a:solidFill>
                <a:latin typeface="Noto Sans"/>
              </a:rPr>
              <a:t>Z kade sa berú?</a:t>
            </a:r>
            <a:endParaRPr b="0" lang="zxx" sz="1800" spc="-1" strike="noStrike">
              <a:solidFill>
                <a:srgbClr val="000000"/>
              </a:solidFill>
              <a:latin typeface="Arial"/>
            </a:endParaRPr>
          </a:p>
        </p:txBody>
      </p:sp>
      <p:sp>
        <p:nvSpPr>
          <p:cNvPr id="514" name=""/>
          <p:cNvSpPr txBox="1"/>
          <p:nvPr/>
        </p:nvSpPr>
        <p:spPr>
          <a:xfrm>
            <a:off x="1097280" y="2885400"/>
            <a:ext cx="5852160" cy="1532160"/>
          </a:xfrm>
          <a:prstGeom prst="rect">
            <a:avLst/>
          </a:prstGeom>
          <a:noFill/>
          <a:ln w="0">
            <a:noFill/>
          </a:ln>
        </p:spPr>
        <p:txBody>
          <a:bodyPr lIns="90000" rIns="90000" tIns="45000" bIns="45000" anchor="t">
            <a:noAutofit/>
          </a:bodyPr>
          <a:p>
            <a:pPr>
              <a:lnSpc>
                <a:spcPct val="100000"/>
              </a:lnSpc>
            </a:pPr>
            <a:r>
              <a:rPr b="0" lang="zxx" sz="1600" spc="-1" strike="noStrike">
                <a:solidFill>
                  <a:srgbClr val="999999"/>
                </a:solidFill>
                <a:latin typeface="Noto Sans"/>
              </a:rPr>
              <a:t>Zrodenie Sieťových technológii bolo 1.1.1983, Siete boli aj predtým, ale nemali štandardný spôsob komunikácie. V roku 1983 sa zaviedol </a:t>
            </a:r>
            <a:r>
              <a:rPr b="0" lang="zxx" sz="1600" spc="-1" strike="noStrike">
                <a:solidFill>
                  <a:srgbClr val="999999"/>
                </a:solidFill>
                <a:latin typeface="Noto Sans"/>
              </a:rPr>
              <a:t>TCP (</a:t>
            </a:r>
            <a:r>
              <a:rPr b="0" i="1" lang="zxx" sz="1600" spc="-1" strike="noStrike">
                <a:solidFill>
                  <a:srgbClr val="999999"/>
                </a:solidFill>
                <a:latin typeface="Noto Sans"/>
              </a:rPr>
              <a:t>Transfer Control Protocol)/ IP (Internet Protocol)</a:t>
            </a:r>
            <a:endParaRPr b="0" lang="zxx" sz="1600" spc="-1" strike="noStrike">
              <a:solidFill>
                <a:srgbClr val="000000"/>
              </a:solidFill>
              <a:latin typeface="Arial"/>
            </a:endParaRPr>
          </a:p>
        </p:txBody>
      </p:sp>
      <p:sp>
        <p:nvSpPr>
          <p:cNvPr id="51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
          <p:cNvSpPr txBox="1"/>
          <p:nvPr/>
        </p:nvSpPr>
        <p:spPr>
          <a:xfrm>
            <a:off x="91440" y="1158840"/>
            <a:ext cx="3383280" cy="7484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17" name=""/>
          <p:cNvSpPr txBox="1"/>
          <p:nvPr/>
        </p:nvSpPr>
        <p:spPr>
          <a:xfrm>
            <a:off x="1463040" y="731520"/>
            <a:ext cx="2011680" cy="401400"/>
          </a:xfrm>
          <a:prstGeom prst="rect">
            <a:avLst/>
          </a:prstGeom>
          <a:noFill/>
          <a:ln w="0">
            <a:noFill/>
          </a:ln>
        </p:spPr>
        <p:txBody>
          <a:bodyPr lIns="90000" rIns="90000" tIns="45000" bIns="45000" anchor="t">
            <a:noAutofit/>
          </a:bodyPr>
          <a:p>
            <a:pPr algn="r"/>
            <a:r>
              <a:rPr b="1" lang="zxx" sz="1800" spc="-1" strike="noStrike">
                <a:solidFill>
                  <a:srgbClr val="000000"/>
                </a:solidFill>
                <a:latin typeface="Noto Sans"/>
              </a:rPr>
              <a:t>Lorem</a:t>
            </a:r>
            <a:endParaRPr b="0" lang="zxx" sz="1800" spc="-1" strike="noStrike">
              <a:solidFill>
                <a:srgbClr val="000000"/>
              </a:solidFill>
              <a:latin typeface="Arial"/>
            </a:endParaRPr>
          </a:p>
        </p:txBody>
      </p:sp>
      <p:sp>
        <p:nvSpPr>
          <p:cNvPr id="518" name=""/>
          <p:cNvSpPr txBox="1"/>
          <p:nvPr/>
        </p:nvSpPr>
        <p:spPr>
          <a:xfrm>
            <a:off x="109800" y="2639520"/>
            <a:ext cx="3383280" cy="106092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19" name=""/>
          <p:cNvSpPr txBox="1"/>
          <p:nvPr/>
        </p:nvSpPr>
        <p:spPr>
          <a:xfrm>
            <a:off x="1481400" y="2212200"/>
            <a:ext cx="2011680" cy="401400"/>
          </a:xfrm>
          <a:prstGeom prst="rect">
            <a:avLst/>
          </a:prstGeom>
          <a:noFill/>
          <a:ln w="0">
            <a:noFill/>
          </a:ln>
        </p:spPr>
        <p:txBody>
          <a:bodyPr lIns="90000" rIns="90000" tIns="45000" bIns="45000" anchor="t">
            <a:noAutofit/>
          </a:bodyPr>
          <a:p>
            <a:pPr algn="r"/>
            <a:r>
              <a:rPr b="1" lang="zxx" sz="1800" spc="-1" strike="noStrike">
                <a:solidFill>
                  <a:srgbClr val="000000"/>
                </a:solidFill>
                <a:latin typeface="Noto Sans"/>
              </a:rPr>
              <a:t>Ipsum</a:t>
            </a:r>
            <a:endParaRPr b="0" lang="zxx" sz="1800" spc="-1" strike="noStrike">
              <a:solidFill>
                <a:srgbClr val="000000"/>
              </a:solidFill>
              <a:latin typeface="Arial"/>
            </a:endParaRPr>
          </a:p>
        </p:txBody>
      </p:sp>
      <p:sp>
        <p:nvSpPr>
          <p:cNvPr id="520" name=""/>
          <p:cNvSpPr txBox="1"/>
          <p:nvPr/>
        </p:nvSpPr>
        <p:spPr>
          <a:xfrm>
            <a:off x="91440" y="4097880"/>
            <a:ext cx="3383280" cy="7484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21" name=""/>
          <p:cNvSpPr txBox="1"/>
          <p:nvPr/>
        </p:nvSpPr>
        <p:spPr>
          <a:xfrm>
            <a:off x="1463040" y="3670560"/>
            <a:ext cx="2011680" cy="401400"/>
          </a:xfrm>
          <a:prstGeom prst="rect">
            <a:avLst/>
          </a:prstGeom>
          <a:noFill/>
          <a:ln w="0">
            <a:noFill/>
          </a:ln>
        </p:spPr>
        <p:txBody>
          <a:bodyPr lIns="90000" rIns="90000" tIns="45000" bIns="45000" anchor="t">
            <a:noAutofit/>
          </a:bodyPr>
          <a:p>
            <a:pPr algn="r"/>
            <a:r>
              <a:rPr b="1" lang="zxx" sz="1800" spc="-1" strike="noStrike">
                <a:solidFill>
                  <a:srgbClr val="000000"/>
                </a:solidFill>
                <a:latin typeface="Noto Sans"/>
              </a:rPr>
              <a:t>Dolor</a:t>
            </a:r>
            <a:endParaRPr b="0" lang="zxx" sz="1800" spc="-1" strike="noStrike">
              <a:solidFill>
                <a:srgbClr val="000000"/>
              </a:solidFill>
              <a:latin typeface="Arial"/>
            </a:endParaRPr>
          </a:p>
        </p:txBody>
      </p:sp>
      <p:sp>
        <p:nvSpPr>
          <p:cNvPr id="522" name=""/>
          <p:cNvSpPr txBox="1"/>
          <p:nvPr/>
        </p:nvSpPr>
        <p:spPr>
          <a:xfrm>
            <a:off x="6672240" y="444708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23" name=""/>
          <p:cNvSpPr txBox="1"/>
          <p:nvPr/>
        </p:nvSpPr>
        <p:spPr>
          <a:xfrm>
            <a:off x="6672240" y="4019760"/>
            <a:ext cx="2011680" cy="401400"/>
          </a:xfrm>
          <a:prstGeom prst="rect">
            <a:avLst/>
          </a:prstGeom>
          <a:noFill/>
          <a:ln w="0">
            <a:noFill/>
          </a:ln>
        </p:spPr>
        <p:txBody>
          <a:bodyPr lIns="90000" rIns="90000" tIns="45000" bIns="45000" anchor="t">
            <a:noAutofit/>
          </a:bodyPr>
          <a:p>
            <a:r>
              <a:rPr b="1" lang="zxx" sz="1800" spc="-1" strike="noStrike">
                <a:solidFill>
                  <a:srgbClr val="000000"/>
                </a:solidFill>
                <a:latin typeface="Noto Sans"/>
              </a:rPr>
              <a:t>Consectetur</a:t>
            </a:r>
            <a:endParaRPr b="0" lang="zxx" sz="1800" spc="-1" strike="noStrike">
              <a:solidFill>
                <a:srgbClr val="000000"/>
              </a:solidFill>
              <a:latin typeface="Arial"/>
            </a:endParaRPr>
          </a:p>
        </p:txBody>
      </p:sp>
      <p:sp>
        <p:nvSpPr>
          <p:cNvPr id="524" name=""/>
          <p:cNvSpPr txBox="1"/>
          <p:nvPr/>
        </p:nvSpPr>
        <p:spPr>
          <a:xfrm>
            <a:off x="6672240" y="299052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25" name=""/>
          <p:cNvSpPr txBox="1"/>
          <p:nvPr/>
        </p:nvSpPr>
        <p:spPr>
          <a:xfrm>
            <a:off x="6672240" y="2563200"/>
            <a:ext cx="2011680" cy="401400"/>
          </a:xfrm>
          <a:prstGeom prst="rect">
            <a:avLst/>
          </a:prstGeom>
          <a:noFill/>
          <a:ln w="0">
            <a:noFill/>
          </a:ln>
        </p:spPr>
        <p:txBody>
          <a:bodyPr lIns="90000" rIns="90000" tIns="45000" bIns="45000" anchor="t">
            <a:noAutofit/>
          </a:bodyPr>
          <a:p>
            <a:r>
              <a:rPr b="0" lang="zxx" sz="1800" spc="-1" strike="noStrike">
                <a:solidFill>
                  <a:srgbClr val="000000"/>
                </a:solidFill>
                <a:latin typeface="Lato Black"/>
              </a:rPr>
              <a:t>Amet</a:t>
            </a:r>
            <a:endParaRPr b="0" lang="zxx" sz="1800" spc="-1" strike="noStrike">
              <a:solidFill>
                <a:srgbClr val="000000"/>
              </a:solidFill>
              <a:latin typeface="Arial"/>
            </a:endParaRPr>
          </a:p>
        </p:txBody>
      </p:sp>
      <p:sp>
        <p:nvSpPr>
          <p:cNvPr id="526" name=""/>
          <p:cNvSpPr txBox="1"/>
          <p:nvPr/>
        </p:nvSpPr>
        <p:spPr>
          <a:xfrm>
            <a:off x="6672240" y="143316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27" name=""/>
          <p:cNvSpPr txBox="1"/>
          <p:nvPr/>
        </p:nvSpPr>
        <p:spPr>
          <a:xfrm>
            <a:off x="6672240" y="1005840"/>
            <a:ext cx="2011680" cy="401400"/>
          </a:xfrm>
          <a:prstGeom prst="rect">
            <a:avLst/>
          </a:prstGeom>
          <a:noFill/>
          <a:ln w="0">
            <a:noFill/>
          </a:ln>
        </p:spPr>
        <p:txBody>
          <a:bodyPr lIns="90000" rIns="90000" tIns="45000" bIns="45000" anchor="t">
            <a:noAutofit/>
          </a:bodyPr>
          <a:p>
            <a:r>
              <a:rPr b="1" lang="zxx" sz="1800" spc="-1" strike="noStrike">
                <a:solidFill>
                  <a:srgbClr val="000000"/>
                </a:solidFill>
                <a:latin typeface="Noto Sans"/>
              </a:rPr>
              <a:t>Sit</a:t>
            </a:r>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8" name="" descr=""/>
          <p:cNvPicPr/>
          <p:nvPr/>
        </p:nvPicPr>
        <p:blipFill>
          <a:blip r:embed="rId1"/>
          <a:stretch/>
        </p:blipFill>
        <p:spPr>
          <a:xfrm>
            <a:off x="1188720" y="2783880"/>
            <a:ext cx="782280" cy="782280"/>
          </a:xfrm>
          <a:prstGeom prst="rect">
            <a:avLst/>
          </a:prstGeom>
          <a:ln w="0">
            <a:noFill/>
          </a:ln>
          <a:effectLst>
            <a:outerShdw dist="103350" dir="2700000" blurRad="0" rotWithShape="0">
              <a:srgbClr val="808080">
                <a:alpha val="20000"/>
              </a:srgbClr>
            </a:outerShdw>
          </a:effectLst>
        </p:spPr>
      </p:pic>
      <p:sp>
        <p:nvSpPr>
          <p:cNvPr id="529" name=""/>
          <p:cNvSpPr txBox="1"/>
          <p:nvPr/>
        </p:nvSpPr>
        <p:spPr>
          <a:xfrm>
            <a:off x="2651760" y="4467600"/>
            <a:ext cx="3383280" cy="74844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30" name=""/>
          <p:cNvSpPr txBox="1"/>
          <p:nvPr/>
        </p:nvSpPr>
        <p:spPr>
          <a:xfrm>
            <a:off x="2651760" y="4040280"/>
            <a:ext cx="2011680" cy="401400"/>
          </a:xfrm>
          <a:prstGeom prst="rect">
            <a:avLst/>
          </a:prstGeom>
          <a:noFill/>
          <a:ln w="0">
            <a:noFill/>
          </a:ln>
        </p:spPr>
        <p:txBody>
          <a:bodyPr lIns="90000" rIns="90000" tIns="45000" bIns="45000" anchor="t">
            <a:noAutofit/>
          </a:bodyPr>
          <a:p>
            <a:r>
              <a:rPr b="1" lang="zxx" sz="1800" spc="-1" strike="noStrike">
                <a:solidFill>
                  <a:srgbClr val="000000"/>
                </a:solidFill>
                <a:latin typeface="Noto Sans"/>
              </a:rPr>
              <a:t>03 Dolor</a:t>
            </a:r>
            <a:endParaRPr b="0" lang="zxx" sz="1800" spc="-1" strike="noStrike">
              <a:solidFill>
                <a:srgbClr val="000000"/>
              </a:solidFill>
              <a:latin typeface="Arial"/>
            </a:endParaRPr>
          </a:p>
        </p:txBody>
      </p:sp>
      <p:sp>
        <p:nvSpPr>
          <p:cNvPr id="531" name=""/>
          <p:cNvSpPr txBox="1"/>
          <p:nvPr/>
        </p:nvSpPr>
        <p:spPr>
          <a:xfrm>
            <a:off x="180000" y="1250280"/>
            <a:ext cx="3477600" cy="98604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32"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Noto Sans"/>
            </a:endParaRPr>
          </a:p>
        </p:txBody>
      </p:sp>
      <p:sp>
        <p:nvSpPr>
          <p:cNvPr id="533" name=""/>
          <p:cNvSpPr txBox="1"/>
          <p:nvPr/>
        </p:nvSpPr>
        <p:spPr>
          <a:xfrm>
            <a:off x="1645920" y="822960"/>
            <a:ext cx="2011680" cy="401400"/>
          </a:xfrm>
          <a:prstGeom prst="rect">
            <a:avLst/>
          </a:prstGeom>
          <a:noFill/>
          <a:ln w="0">
            <a:noFill/>
          </a:ln>
        </p:spPr>
        <p:txBody>
          <a:bodyPr lIns="90000" rIns="90000" tIns="45000" bIns="45000" anchor="t">
            <a:noAutofit/>
          </a:bodyPr>
          <a:p>
            <a:pPr algn="r"/>
            <a:r>
              <a:rPr b="1" lang="zxx" sz="1800" spc="-1" strike="noStrike">
                <a:solidFill>
                  <a:srgbClr val="000000"/>
                </a:solidFill>
                <a:latin typeface="Noto Sans"/>
              </a:rPr>
              <a:t>01 Lorem</a:t>
            </a:r>
            <a:endParaRPr b="0" lang="zxx" sz="1800" spc="-1" strike="noStrike">
              <a:solidFill>
                <a:srgbClr val="000000"/>
              </a:solidFill>
              <a:latin typeface="Arial"/>
            </a:endParaRPr>
          </a:p>
        </p:txBody>
      </p:sp>
      <p:pic>
        <p:nvPicPr>
          <p:cNvPr id="534" name="" descr=""/>
          <p:cNvPicPr/>
          <p:nvPr/>
        </p:nvPicPr>
        <p:blipFill>
          <a:blip r:embed="rId2"/>
          <a:stretch/>
        </p:blipFill>
        <p:spPr>
          <a:xfrm>
            <a:off x="4854240" y="1774080"/>
            <a:ext cx="943200" cy="1045440"/>
          </a:xfrm>
          <a:prstGeom prst="rect">
            <a:avLst/>
          </a:prstGeom>
          <a:ln w="0">
            <a:noFill/>
          </a:ln>
          <a:effectLst>
            <a:outerShdw dist="103350" dir="2700000" blurRad="0" rotWithShape="0">
              <a:srgbClr val="808080">
                <a:alpha val="20000"/>
              </a:srgbClr>
            </a:outerShdw>
          </a:effectLst>
        </p:spPr>
      </p:pic>
      <p:pic>
        <p:nvPicPr>
          <p:cNvPr id="535" name="" descr=""/>
          <p:cNvPicPr/>
          <p:nvPr/>
        </p:nvPicPr>
        <p:blipFill>
          <a:blip r:embed="rId3"/>
          <a:stretch/>
        </p:blipFill>
        <p:spPr>
          <a:xfrm>
            <a:off x="6884640" y="3486960"/>
            <a:ext cx="924480" cy="847440"/>
          </a:xfrm>
          <a:prstGeom prst="rect">
            <a:avLst/>
          </a:prstGeom>
          <a:ln w="0">
            <a:noFill/>
          </a:ln>
          <a:effectLst>
            <a:outerShdw dist="103350" dir="2700000" blurRad="0" rotWithShape="0">
              <a:srgbClr val="808080">
                <a:alpha val="20000"/>
              </a:srgbClr>
            </a:outerShdw>
          </a:effectLst>
        </p:spPr>
      </p:pic>
      <p:sp>
        <p:nvSpPr>
          <p:cNvPr id="536" name=""/>
          <p:cNvSpPr txBox="1"/>
          <p:nvPr/>
        </p:nvSpPr>
        <p:spPr>
          <a:xfrm>
            <a:off x="6309360" y="1856520"/>
            <a:ext cx="2743200" cy="919800"/>
          </a:xfrm>
          <a:prstGeom prst="rect">
            <a:avLst/>
          </a:prstGeom>
          <a:noFill/>
          <a:ln w="0">
            <a:noFill/>
          </a:ln>
        </p:spPr>
        <p:txBody>
          <a:bodyPr lIns="90000" rIns="90000" tIns="45000" bIns="45000" anchor="t">
            <a:noAutofit/>
          </a:bodyPr>
          <a:p>
            <a:pPr algn="r">
              <a:lnSpc>
                <a:spcPct val="100000"/>
              </a:lnSpc>
              <a:spcBef>
                <a:spcPts val="1191"/>
              </a:spcBef>
              <a:spcAft>
                <a:spcPts val="992"/>
              </a:spcAft>
            </a:pPr>
            <a:r>
              <a:rPr b="0" lang="zxx" sz="1200" spc="-1" strike="noStrike">
                <a:solidFill>
                  <a:srgbClr val="666666"/>
                </a:solidFill>
                <a:latin typeface="Noto Sans"/>
              </a:rPr>
              <a:t>Lorem ipsum dolor sit amet, consectetur adipiscing elit, sed do eiusmod tempor incididunt ut labore et dolore magna aliqua. </a:t>
            </a:r>
            <a:endParaRPr b="0" lang="zxx" sz="1200" spc="-1" strike="noStrike">
              <a:solidFill>
                <a:srgbClr val="000000"/>
              </a:solidFill>
              <a:latin typeface="Arial"/>
            </a:endParaRPr>
          </a:p>
        </p:txBody>
      </p:sp>
      <p:sp>
        <p:nvSpPr>
          <p:cNvPr id="537" name=""/>
          <p:cNvSpPr txBox="1"/>
          <p:nvPr/>
        </p:nvSpPr>
        <p:spPr>
          <a:xfrm>
            <a:off x="7040880" y="1429200"/>
            <a:ext cx="2011680" cy="401400"/>
          </a:xfrm>
          <a:prstGeom prst="rect">
            <a:avLst/>
          </a:prstGeom>
          <a:noFill/>
          <a:ln w="0">
            <a:noFill/>
          </a:ln>
        </p:spPr>
        <p:txBody>
          <a:bodyPr lIns="90000" rIns="90000" tIns="45000" bIns="45000" anchor="t">
            <a:noAutofit/>
          </a:bodyPr>
          <a:p>
            <a:pPr algn="r"/>
            <a:r>
              <a:rPr b="1" lang="zxx" sz="1800" spc="-1" strike="noStrike">
                <a:solidFill>
                  <a:srgbClr val="000000"/>
                </a:solidFill>
                <a:latin typeface="Noto Sans"/>
              </a:rPr>
              <a:t>02 Ipsum</a:t>
            </a:r>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
          <p:cNvSpPr txBox="1"/>
          <p:nvPr/>
        </p:nvSpPr>
        <p:spPr>
          <a:xfrm>
            <a:off x="953280" y="1524240"/>
            <a:ext cx="3200400" cy="1132920"/>
          </a:xfrm>
          <a:prstGeom prst="rect">
            <a:avLst/>
          </a:prstGeom>
          <a:noFill/>
          <a:ln w="0">
            <a:noFill/>
          </a:ln>
        </p:spPr>
        <p:txBody>
          <a:bodyPr lIns="90000" rIns="90000" tIns="45000" bIns="45000" anchor="t">
            <a:noAutofit/>
          </a:bodyPr>
          <a:p>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39" name=""/>
          <p:cNvSpPr txBox="1"/>
          <p:nvPr/>
        </p:nvSpPr>
        <p:spPr>
          <a:xfrm>
            <a:off x="1604520" y="1113840"/>
            <a:ext cx="1554480" cy="471600"/>
          </a:xfrm>
          <a:prstGeom prst="rect">
            <a:avLst/>
          </a:prstGeom>
          <a:noFill/>
          <a:ln w="0">
            <a:noFill/>
          </a:ln>
        </p:spPr>
        <p:txBody>
          <a:bodyPr lIns="90000" rIns="90000" tIns="45000" bIns="45000" anchor="t">
            <a:noAutofit/>
          </a:bodyPr>
          <a:p>
            <a:r>
              <a:rPr b="1" lang="zxx" sz="2200" spc="-1" strike="noStrike">
                <a:solidFill>
                  <a:srgbClr val="000000"/>
                </a:solidFill>
                <a:latin typeface="Noto Sans"/>
              </a:rPr>
              <a:t>Lorem</a:t>
            </a:r>
            <a:endParaRPr b="0" lang="zxx" sz="2200" spc="-1" strike="noStrike">
              <a:solidFill>
                <a:srgbClr val="000000"/>
              </a:solidFill>
              <a:latin typeface="Arial"/>
            </a:endParaRPr>
          </a:p>
        </p:txBody>
      </p:sp>
      <p:sp>
        <p:nvSpPr>
          <p:cNvPr id="540" name=""/>
          <p:cNvSpPr txBox="1"/>
          <p:nvPr/>
        </p:nvSpPr>
        <p:spPr>
          <a:xfrm>
            <a:off x="2873520" y="4037760"/>
            <a:ext cx="3200400" cy="1132920"/>
          </a:xfrm>
          <a:prstGeom prst="rect">
            <a:avLst/>
          </a:prstGeom>
          <a:noFill/>
          <a:ln w="0">
            <a:noFill/>
          </a:ln>
        </p:spPr>
        <p:txBody>
          <a:bodyPr lIns="90000" rIns="90000" tIns="45000" bIns="45000" anchor="t">
            <a:noAutofit/>
          </a:bodyPr>
          <a:p>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41" name=""/>
          <p:cNvSpPr txBox="1"/>
          <p:nvPr/>
        </p:nvSpPr>
        <p:spPr>
          <a:xfrm>
            <a:off x="3524760" y="3627360"/>
            <a:ext cx="1554480" cy="471600"/>
          </a:xfrm>
          <a:prstGeom prst="rect">
            <a:avLst/>
          </a:prstGeom>
          <a:noFill/>
          <a:ln w="0">
            <a:noFill/>
          </a:ln>
        </p:spPr>
        <p:txBody>
          <a:bodyPr lIns="90000" rIns="90000" tIns="45000" bIns="45000" anchor="t">
            <a:noAutofit/>
          </a:bodyPr>
          <a:p>
            <a:r>
              <a:rPr b="1" lang="zxx" sz="2200" spc="-1" strike="noStrike">
                <a:solidFill>
                  <a:srgbClr val="000000"/>
                </a:solidFill>
                <a:latin typeface="Noto Sans"/>
              </a:rPr>
              <a:t>Ipsum</a:t>
            </a:r>
            <a:endParaRPr b="0" lang="zxx" sz="2200" spc="-1" strike="noStrike">
              <a:solidFill>
                <a:srgbClr val="000000"/>
              </a:solidFill>
              <a:latin typeface="Arial"/>
            </a:endParaRPr>
          </a:p>
        </p:txBody>
      </p:sp>
      <p:sp>
        <p:nvSpPr>
          <p:cNvPr id="542" name=""/>
          <p:cNvSpPr txBox="1"/>
          <p:nvPr/>
        </p:nvSpPr>
        <p:spPr>
          <a:xfrm>
            <a:off x="6714000" y="4084560"/>
            <a:ext cx="3200400" cy="1132920"/>
          </a:xfrm>
          <a:prstGeom prst="rect">
            <a:avLst/>
          </a:prstGeom>
          <a:noFill/>
          <a:ln w="0">
            <a:noFill/>
          </a:ln>
        </p:spPr>
        <p:txBody>
          <a:bodyPr lIns="90000" rIns="90000" tIns="45000" bIns="45000" anchor="t">
            <a:noAutofit/>
          </a:bodyPr>
          <a:p>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43" name=""/>
          <p:cNvSpPr txBox="1"/>
          <p:nvPr/>
        </p:nvSpPr>
        <p:spPr>
          <a:xfrm>
            <a:off x="7365240" y="3674160"/>
            <a:ext cx="1554480" cy="471600"/>
          </a:xfrm>
          <a:prstGeom prst="rect">
            <a:avLst/>
          </a:prstGeom>
          <a:noFill/>
          <a:ln w="0">
            <a:noFill/>
          </a:ln>
        </p:spPr>
        <p:txBody>
          <a:bodyPr lIns="90000" rIns="90000" tIns="45000" bIns="45000" anchor="t">
            <a:noAutofit/>
          </a:bodyPr>
          <a:p>
            <a:r>
              <a:rPr b="1" lang="zxx" sz="2200" spc="-1" strike="noStrike">
                <a:solidFill>
                  <a:srgbClr val="000000"/>
                </a:solidFill>
                <a:latin typeface="Noto Sans"/>
              </a:rPr>
              <a:t>Sit</a:t>
            </a:r>
            <a:endParaRPr b="0" lang="zxx" sz="2200" spc="-1" strike="noStrike">
              <a:solidFill>
                <a:srgbClr val="000000"/>
              </a:solidFill>
              <a:latin typeface="Arial"/>
            </a:endParaRPr>
          </a:p>
        </p:txBody>
      </p:sp>
      <p:sp>
        <p:nvSpPr>
          <p:cNvPr id="544" name=""/>
          <p:cNvSpPr txBox="1"/>
          <p:nvPr/>
        </p:nvSpPr>
        <p:spPr>
          <a:xfrm>
            <a:off x="5068080" y="1524240"/>
            <a:ext cx="3200400" cy="1132920"/>
          </a:xfrm>
          <a:prstGeom prst="rect">
            <a:avLst/>
          </a:prstGeom>
          <a:noFill/>
          <a:ln w="0">
            <a:noFill/>
          </a:ln>
        </p:spPr>
        <p:txBody>
          <a:bodyPr lIns="90000" rIns="90000" tIns="45000" bIns="45000" anchor="t">
            <a:noAutofit/>
          </a:bodyPr>
          <a:p>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45" name=""/>
          <p:cNvSpPr txBox="1"/>
          <p:nvPr/>
        </p:nvSpPr>
        <p:spPr>
          <a:xfrm>
            <a:off x="5719320" y="1113840"/>
            <a:ext cx="1554480" cy="471600"/>
          </a:xfrm>
          <a:prstGeom prst="rect">
            <a:avLst/>
          </a:prstGeom>
          <a:noFill/>
          <a:ln w="0">
            <a:noFill/>
          </a:ln>
        </p:spPr>
        <p:txBody>
          <a:bodyPr lIns="90000" rIns="90000" tIns="45000" bIns="45000" anchor="t">
            <a:noAutofit/>
          </a:bodyPr>
          <a:p>
            <a:r>
              <a:rPr b="1" lang="zxx" sz="2200" spc="-1" strike="noStrike">
                <a:solidFill>
                  <a:srgbClr val="000000"/>
                </a:solidFill>
                <a:latin typeface="Noto Sans"/>
              </a:rPr>
              <a:t>Dolor</a:t>
            </a:r>
            <a:endParaRPr b="0" lang="zxx" sz="2200" spc="-1" strike="noStrike">
              <a:solidFill>
                <a:srgbClr val="000000"/>
              </a:solidFill>
              <a:latin typeface="Arial"/>
            </a:endParaRPr>
          </a:p>
        </p:txBody>
      </p:sp>
      <p:sp>
        <p:nvSpPr>
          <p:cNvPr id="546" name=""/>
          <p:cNvSpPr txBox="1"/>
          <p:nvPr/>
        </p:nvSpPr>
        <p:spPr>
          <a:xfrm>
            <a:off x="496080" y="518400"/>
            <a:ext cx="1097280" cy="1129680"/>
          </a:xfrm>
          <a:prstGeom prst="rect">
            <a:avLst/>
          </a:prstGeom>
          <a:noFill/>
          <a:ln w="0">
            <a:noFill/>
          </a:ln>
        </p:spPr>
        <p:txBody>
          <a:bodyPr lIns="90000" rIns="90000" tIns="45000" bIns="45000" anchor="t">
            <a:noAutofit/>
          </a:bodyPr>
          <a:p>
            <a:r>
              <a:rPr b="0" lang="zxx" sz="6000" spc="-1" strike="noStrike">
                <a:solidFill>
                  <a:srgbClr val="000000"/>
                </a:solidFill>
                <a:latin typeface="Noto Sans"/>
              </a:rPr>
              <a:t>01</a:t>
            </a:r>
            <a:endParaRPr b="0" lang="zxx" sz="6000" spc="-1" strike="noStrike">
              <a:solidFill>
                <a:srgbClr val="000000"/>
              </a:solidFill>
              <a:latin typeface="Arial"/>
            </a:endParaRPr>
          </a:p>
        </p:txBody>
      </p:sp>
      <p:sp>
        <p:nvSpPr>
          <p:cNvPr id="547" name=""/>
          <p:cNvSpPr txBox="1"/>
          <p:nvPr/>
        </p:nvSpPr>
        <p:spPr>
          <a:xfrm>
            <a:off x="2416320" y="3078720"/>
            <a:ext cx="1097280" cy="1129680"/>
          </a:xfrm>
          <a:prstGeom prst="rect">
            <a:avLst/>
          </a:prstGeom>
          <a:noFill/>
          <a:ln w="0">
            <a:noFill/>
          </a:ln>
        </p:spPr>
        <p:txBody>
          <a:bodyPr lIns="90000" rIns="90000" tIns="45000" bIns="45000" anchor="t">
            <a:noAutofit/>
          </a:bodyPr>
          <a:p>
            <a:r>
              <a:rPr b="0" lang="zxx" sz="6000" spc="-1" strike="noStrike">
                <a:solidFill>
                  <a:srgbClr val="000000"/>
                </a:solidFill>
                <a:latin typeface="Noto Sans"/>
              </a:rPr>
              <a:t>02</a:t>
            </a:r>
            <a:endParaRPr b="0" lang="zxx" sz="6000" spc="-1" strike="noStrike">
              <a:solidFill>
                <a:srgbClr val="000000"/>
              </a:solidFill>
              <a:latin typeface="Arial"/>
            </a:endParaRPr>
          </a:p>
        </p:txBody>
      </p:sp>
      <p:sp>
        <p:nvSpPr>
          <p:cNvPr id="548" name=""/>
          <p:cNvSpPr txBox="1"/>
          <p:nvPr/>
        </p:nvSpPr>
        <p:spPr>
          <a:xfrm>
            <a:off x="4610880" y="577440"/>
            <a:ext cx="1097280" cy="1129680"/>
          </a:xfrm>
          <a:prstGeom prst="rect">
            <a:avLst/>
          </a:prstGeom>
          <a:noFill/>
          <a:ln w="0">
            <a:noFill/>
          </a:ln>
        </p:spPr>
        <p:txBody>
          <a:bodyPr lIns="90000" rIns="90000" tIns="45000" bIns="45000" anchor="t">
            <a:noAutofit/>
          </a:bodyPr>
          <a:p>
            <a:r>
              <a:rPr b="0" lang="zxx" sz="6000" spc="-1" strike="noStrike">
                <a:solidFill>
                  <a:srgbClr val="000000"/>
                </a:solidFill>
                <a:latin typeface="Noto Sans"/>
              </a:rPr>
              <a:t>03</a:t>
            </a:r>
            <a:endParaRPr b="0" lang="zxx" sz="6000" spc="-1" strike="noStrike">
              <a:solidFill>
                <a:srgbClr val="000000"/>
              </a:solidFill>
              <a:latin typeface="Arial"/>
            </a:endParaRPr>
          </a:p>
        </p:txBody>
      </p:sp>
      <p:sp>
        <p:nvSpPr>
          <p:cNvPr id="549" name=""/>
          <p:cNvSpPr txBox="1"/>
          <p:nvPr/>
        </p:nvSpPr>
        <p:spPr>
          <a:xfrm>
            <a:off x="6256800" y="3137760"/>
            <a:ext cx="1097280" cy="1129680"/>
          </a:xfrm>
          <a:prstGeom prst="rect">
            <a:avLst/>
          </a:prstGeom>
          <a:noFill/>
          <a:ln w="0">
            <a:noFill/>
          </a:ln>
        </p:spPr>
        <p:txBody>
          <a:bodyPr lIns="90000" rIns="90000" tIns="45000" bIns="45000" anchor="t">
            <a:noAutofit/>
          </a:bodyPr>
          <a:p>
            <a:r>
              <a:rPr b="0" lang="zxx" sz="6000" spc="-1" strike="noStrike">
                <a:solidFill>
                  <a:srgbClr val="000000"/>
                </a:solidFill>
                <a:latin typeface="Noto Sans"/>
              </a:rPr>
              <a:t>04</a:t>
            </a:r>
            <a:endParaRPr b="0" lang="zxx"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
          <p:cNvSpPr txBox="1"/>
          <p:nvPr/>
        </p:nvSpPr>
        <p:spPr>
          <a:xfrm>
            <a:off x="4297680" y="2011680"/>
            <a:ext cx="3840480" cy="1334520"/>
          </a:xfrm>
          <a:prstGeom prst="rect">
            <a:avLst/>
          </a:prstGeom>
          <a:noFill/>
          <a:ln w="0">
            <a:noFill/>
          </a:ln>
        </p:spPr>
        <p:txBody>
          <a:bodyPr lIns="90000" rIns="90000" tIns="45000" bIns="45000" anchor="t">
            <a:noAutofit/>
          </a:bodyPr>
          <a:p>
            <a:r>
              <a:rPr b="0" lang="zxx" sz="1800" spc="-1" strike="noStrike">
                <a:solidFill>
                  <a:srgbClr val="000000"/>
                </a:solidFill>
                <a:latin typeface="Noto Sans"/>
              </a:rPr>
              <a:t>Lorem ipsum dolor sit amet, consectetur adipiscing elit, sed do eiusmod tempor incididunt ut labore et dolore magna aliqua. </a:t>
            </a:r>
            <a:endParaRPr b="0" lang="zxx" sz="1800" spc="-1" strike="noStrike">
              <a:solidFill>
                <a:srgbClr val="000000"/>
              </a:solidFill>
              <a:latin typeface="Arial"/>
            </a:endParaRPr>
          </a:p>
        </p:txBody>
      </p:sp>
      <p:sp>
        <p:nvSpPr>
          <p:cNvPr id="551" name=""/>
          <p:cNvSpPr txBox="1"/>
          <p:nvPr/>
        </p:nvSpPr>
        <p:spPr>
          <a:xfrm>
            <a:off x="4317120" y="3388320"/>
            <a:ext cx="1554480" cy="366120"/>
          </a:xfrm>
          <a:prstGeom prst="rect">
            <a:avLst/>
          </a:prstGeom>
          <a:noFill/>
          <a:ln w="0">
            <a:noFill/>
          </a:ln>
        </p:spPr>
        <p:txBody>
          <a:bodyPr lIns="90000" rIns="90000" tIns="45000" bIns="45000" anchor="t">
            <a:noAutofit/>
          </a:bodyPr>
          <a:p>
            <a:r>
              <a:rPr b="0" lang="zxx" sz="1600" spc="-1" strike="noStrike">
                <a:solidFill>
                  <a:srgbClr val="000000"/>
                </a:solidFill>
                <a:latin typeface="Noto Sans"/>
              </a:rPr>
              <a:t>- Loremus</a:t>
            </a:r>
            <a:endParaRPr b="0" lang="zxx"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
          <p:cNvSpPr txBox="1"/>
          <p:nvPr/>
        </p:nvSpPr>
        <p:spPr>
          <a:xfrm>
            <a:off x="2560320" y="285840"/>
            <a:ext cx="4937760" cy="573480"/>
          </a:xfrm>
          <a:prstGeom prst="rect">
            <a:avLst/>
          </a:prstGeom>
          <a:noFill/>
          <a:ln w="0">
            <a:noFill/>
          </a:ln>
        </p:spPr>
        <p:txBody>
          <a:bodyPr lIns="90000" rIns="90000" tIns="45000" bIns="45000" anchor="t">
            <a:noAutofit/>
          </a:bodyPr>
          <a:p>
            <a:pPr algn="ctr"/>
            <a:r>
              <a:rPr b="0" lang="zxx" sz="2800" spc="-1" strike="noStrike">
                <a:solidFill>
                  <a:srgbClr val="000000"/>
                </a:solidFill>
                <a:latin typeface="Lato Black"/>
              </a:rPr>
              <a:t>Lorem &amp; Ipsum</a:t>
            </a:r>
            <a:endParaRPr b="0" lang="zxx" sz="2800" spc="-1" strike="noStrike">
              <a:solidFill>
                <a:srgbClr val="000000"/>
              </a:solidFill>
              <a:latin typeface="Arial"/>
            </a:endParaRPr>
          </a:p>
        </p:txBody>
      </p:sp>
      <p:grpSp>
        <p:nvGrpSpPr>
          <p:cNvPr id="553" name=""/>
          <p:cNvGrpSpPr/>
          <p:nvPr/>
        </p:nvGrpSpPr>
        <p:grpSpPr>
          <a:xfrm>
            <a:off x="914400" y="2103120"/>
            <a:ext cx="1463040" cy="1463040"/>
            <a:chOff x="914400" y="2103120"/>
            <a:chExt cx="1463040" cy="1463040"/>
          </a:xfrm>
        </p:grpSpPr>
        <p:sp>
          <p:nvSpPr>
            <p:cNvPr id="554" name=""/>
            <p:cNvSpPr/>
            <p:nvPr/>
          </p:nvSpPr>
          <p:spPr>
            <a:xfrm>
              <a:off x="914400" y="2103120"/>
              <a:ext cx="1463040" cy="1463040"/>
            </a:xfrm>
            <a:prstGeom prst="ellipse">
              <a:avLst/>
            </a:prstGeom>
            <a:solidFill>
              <a:srgbClr val="b8dbd9"/>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pic>
          <p:nvPicPr>
            <p:cNvPr id="555" name="" descr=""/>
            <p:cNvPicPr/>
            <p:nvPr/>
          </p:nvPicPr>
          <p:blipFill>
            <a:blip r:embed="rId1"/>
            <a:stretch/>
          </p:blipFill>
          <p:spPr>
            <a:xfrm>
              <a:off x="1188720" y="2377440"/>
              <a:ext cx="914400" cy="914400"/>
            </a:xfrm>
            <a:prstGeom prst="rect">
              <a:avLst/>
            </a:prstGeom>
            <a:ln w="0">
              <a:noFill/>
            </a:ln>
          </p:spPr>
        </p:pic>
      </p:grpSp>
      <p:grpSp>
        <p:nvGrpSpPr>
          <p:cNvPr id="556" name=""/>
          <p:cNvGrpSpPr/>
          <p:nvPr/>
        </p:nvGrpSpPr>
        <p:grpSpPr>
          <a:xfrm>
            <a:off x="4297680" y="2103120"/>
            <a:ext cx="1463040" cy="1463040"/>
            <a:chOff x="4297680" y="2103120"/>
            <a:chExt cx="1463040" cy="1463040"/>
          </a:xfrm>
        </p:grpSpPr>
        <p:sp>
          <p:nvSpPr>
            <p:cNvPr id="557" name=""/>
            <p:cNvSpPr/>
            <p:nvPr/>
          </p:nvSpPr>
          <p:spPr>
            <a:xfrm>
              <a:off x="4297680" y="2103120"/>
              <a:ext cx="1463040" cy="1463040"/>
            </a:xfrm>
            <a:prstGeom prst="ellipse">
              <a:avLst/>
            </a:prstGeom>
            <a:solidFill>
              <a:srgbClr val="586f7c"/>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pic>
          <p:nvPicPr>
            <p:cNvPr id="558" name="" descr=""/>
            <p:cNvPicPr/>
            <p:nvPr/>
          </p:nvPicPr>
          <p:blipFill>
            <a:blip r:embed="rId2"/>
            <a:stretch/>
          </p:blipFill>
          <p:spPr>
            <a:xfrm>
              <a:off x="4572000" y="2370600"/>
              <a:ext cx="921240" cy="921240"/>
            </a:xfrm>
            <a:prstGeom prst="rect">
              <a:avLst/>
            </a:prstGeom>
            <a:ln w="0">
              <a:noFill/>
            </a:ln>
          </p:spPr>
        </p:pic>
      </p:grpSp>
      <p:grpSp>
        <p:nvGrpSpPr>
          <p:cNvPr id="559" name=""/>
          <p:cNvGrpSpPr/>
          <p:nvPr/>
        </p:nvGrpSpPr>
        <p:grpSpPr>
          <a:xfrm>
            <a:off x="7570080" y="2103120"/>
            <a:ext cx="1463040" cy="1463040"/>
            <a:chOff x="7570080" y="2103120"/>
            <a:chExt cx="1463040" cy="1463040"/>
          </a:xfrm>
        </p:grpSpPr>
        <p:sp>
          <p:nvSpPr>
            <p:cNvPr id="560" name=""/>
            <p:cNvSpPr/>
            <p:nvPr/>
          </p:nvSpPr>
          <p:spPr>
            <a:xfrm>
              <a:off x="7570080" y="2103120"/>
              <a:ext cx="1463040" cy="1463040"/>
            </a:xfrm>
            <a:prstGeom prst="ellipse">
              <a:avLst/>
            </a:prstGeom>
            <a:solidFill>
              <a:srgbClr val="2f4550"/>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pic>
          <p:nvPicPr>
            <p:cNvPr id="561" name="" descr=""/>
            <p:cNvPicPr/>
            <p:nvPr/>
          </p:nvPicPr>
          <p:blipFill>
            <a:blip r:embed="rId3"/>
            <a:stretch/>
          </p:blipFill>
          <p:spPr>
            <a:xfrm>
              <a:off x="7844400" y="2286000"/>
              <a:ext cx="993240" cy="993240"/>
            </a:xfrm>
            <a:prstGeom prst="rect">
              <a:avLst/>
            </a:prstGeom>
            <a:ln w="0">
              <a:noFill/>
            </a:ln>
          </p:spPr>
        </p:pic>
      </p:grpSp>
      <p:sp>
        <p:nvSpPr>
          <p:cNvPr id="562" name=""/>
          <p:cNvSpPr txBox="1"/>
          <p:nvPr/>
        </p:nvSpPr>
        <p:spPr>
          <a:xfrm>
            <a:off x="1005840" y="3736440"/>
            <a:ext cx="1280160" cy="401400"/>
          </a:xfrm>
          <a:prstGeom prst="rect">
            <a:avLst/>
          </a:prstGeom>
          <a:noFill/>
          <a:ln w="0">
            <a:noFill/>
          </a:ln>
        </p:spPr>
        <p:txBody>
          <a:bodyPr lIns="90000" rIns="90000" tIns="45000" bIns="45000" anchor="t">
            <a:noAutofit/>
          </a:bodyPr>
          <a:p>
            <a:pPr algn="ctr"/>
            <a:r>
              <a:rPr b="1" lang="zxx" sz="1800" spc="-1" strike="noStrike">
                <a:solidFill>
                  <a:srgbClr val="000000"/>
                </a:solidFill>
                <a:latin typeface="Noto Sans"/>
              </a:rPr>
              <a:t>Lorem</a:t>
            </a:r>
            <a:endParaRPr b="0" lang="zxx" sz="1800" spc="-1" strike="noStrike">
              <a:solidFill>
                <a:srgbClr val="000000"/>
              </a:solidFill>
              <a:latin typeface="Arial"/>
            </a:endParaRPr>
          </a:p>
        </p:txBody>
      </p:sp>
      <p:sp>
        <p:nvSpPr>
          <p:cNvPr id="563" name=""/>
          <p:cNvSpPr txBox="1"/>
          <p:nvPr/>
        </p:nvSpPr>
        <p:spPr>
          <a:xfrm>
            <a:off x="4389120" y="3768480"/>
            <a:ext cx="1280160" cy="401400"/>
          </a:xfrm>
          <a:prstGeom prst="rect">
            <a:avLst/>
          </a:prstGeom>
          <a:noFill/>
          <a:ln w="0">
            <a:noFill/>
          </a:ln>
        </p:spPr>
        <p:txBody>
          <a:bodyPr lIns="90000" rIns="90000" tIns="45000" bIns="45000" anchor="t">
            <a:noAutofit/>
          </a:bodyPr>
          <a:p>
            <a:pPr algn="ctr"/>
            <a:r>
              <a:rPr b="1" lang="zxx" sz="1800" spc="-1" strike="noStrike">
                <a:solidFill>
                  <a:srgbClr val="000000"/>
                </a:solidFill>
                <a:latin typeface="Noto Sans"/>
              </a:rPr>
              <a:t>Ipsum</a:t>
            </a:r>
            <a:endParaRPr b="0" lang="zxx" sz="1800" spc="-1" strike="noStrike">
              <a:solidFill>
                <a:srgbClr val="000000"/>
              </a:solidFill>
              <a:latin typeface="Arial"/>
            </a:endParaRPr>
          </a:p>
        </p:txBody>
      </p:sp>
      <p:sp>
        <p:nvSpPr>
          <p:cNvPr id="564" name=""/>
          <p:cNvSpPr txBox="1"/>
          <p:nvPr/>
        </p:nvSpPr>
        <p:spPr>
          <a:xfrm>
            <a:off x="7661520" y="3749040"/>
            <a:ext cx="1280160" cy="401400"/>
          </a:xfrm>
          <a:prstGeom prst="rect">
            <a:avLst/>
          </a:prstGeom>
          <a:noFill/>
          <a:ln w="0">
            <a:noFill/>
          </a:ln>
        </p:spPr>
        <p:txBody>
          <a:bodyPr lIns="90000" rIns="90000" tIns="45000" bIns="45000" anchor="t">
            <a:noAutofit/>
          </a:bodyPr>
          <a:p>
            <a:pPr algn="ctr"/>
            <a:r>
              <a:rPr b="1" lang="zxx" sz="1800" spc="-1" strike="noStrike">
                <a:solidFill>
                  <a:srgbClr val="000000"/>
                </a:solidFill>
                <a:latin typeface="Noto Sans"/>
              </a:rPr>
              <a:t>Dolor</a:t>
            </a:r>
            <a:endParaRPr b="0" lang="zxx" sz="1800" spc="-1" strike="noStrike">
              <a:solidFill>
                <a:srgbClr val="000000"/>
              </a:solidFill>
              <a:latin typeface="Arial"/>
            </a:endParaRPr>
          </a:p>
        </p:txBody>
      </p:sp>
      <p:sp>
        <p:nvSpPr>
          <p:cNvPr id="565" name=""/>
          <p:cNvSpPr txBox="1"/>
          <p:nvPr/>
        </p:nvSpPr>
        <p:spPr>
          <a:xfrm>
            <a:off x="365760" y="4088520"/>
            <a:ext cx="2874240" cy="1654200"/>
          </a:xfrm>
          <a:prstGeom prst="rect">
            <a:avLst/>
          </a:prstGeom>
          <a:noFill/>
          <a:ln w="0">
            <a:noFill/>
          </a:ln>
        </p:spPr>
        <p:txBody>
          <a:bodyPr lIns="90000" rIns="90000" tIns="45000" bIns="45000" anchor="t">
            <a:noAutofit/>
          </a:bodyPr>
          <a:p>
            <a:pPr algn="ctr"/>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66" name=""/>
          <p:cNvSpPr txBox="1"/>
          <p:nvPr/>
        </p:nvSpPr>
        <p:spPr>
          <a:xfrm>
            <a:off x="3600000" y="4088880"/>
            <a:ext cx="2782080" cy="1654200"/>
          </a:xfrm>
          <a:prstGeom prst="rect">
            <a:avLst/>
          </a:prstGeom>
          <a:noFill/>
          <a:ln w="0">
            <a:noFill/>
          </a:ln>
        </p:spPr>
        <p:txBody>
          <a:bodyPr lIns="90000" rIns="90000" tIns="45000" bIns="45000" anchor="t">
            <a:noAutofit/>
          </a:bodyPr>
          <a:p>
            <a:pPr algn="ctr"/>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67" name=""/>
          <p:cNvSpPr txBox="1"/>
          <p:nvPr/>
        </p:nvSpPr>
        <p:spPr>
          <a:xfrm>
            <a:off x="6840000" y="4089240"/>
            <a:ext cx="2818080" cy="1654200"/>
          </a:xfrm>
          <a:prstGeom prst="rect">
            <a:avLst/>
          </a:prstGeom>
          <a:noFill/>
          <a:ln w="0">
            <a:noFill/>
          </a:ln>
        </p:spPr>
        <p:txBody>
          <a:bodyPr lIns="90000" rIns="90000" tIns="45000" bIns="45000" anchor="t">
            <a:noAutofit/>
          </a:bodyPr>
          <a:p>
            <a:pPr algn="ctr"/>
            <a:r>
              <a:rPr b="0" lang="zxx" sz="1500" spc="-1" strike="noStrike">
                <a:solidFill>
                  <a:srgbClr val="666666"/>
                </a:solidFill>
                <a:latin typeface="Noto Sans"/>
              </a:rPr>
              <a:t>Lorem ipsum dolor sit amet, consectetur adipiscing elit, sed do eiusmod tempor incididunt ut labore et dolore magna aliqua. </a:t>
            </a:r>
            <a:endParaRPr b="0" lang="zxx" sz="1500" spc="-1" strike="noStrike">
              <a:solidFill>
                <a:srgbClr val="000000"/>
              </a:solidFill>
              <a:latin typeface="Arial"/>
            </a:endParaRPr>
          </a:p>
        </p:txBody>
      </p:sp>
      <p:sp>
        <p:nvSpPr>
          <p:cNvPr id="568" name=""/>
          <p:cNvSpPr/>
          <p:nvPr/>
        </p:nvSpPr>
        <p:spPr>
          <a:xfrm>
            <a:off x="4445640" y="822960"/>
            <a:ext cx="274320" cy="274320"/>
          </a:xfrm>
          <a:prstGeom prst="ellipse">
            <a:avLst/>
          </a:prstGeom>
          <a:solidFill>
            <a:srgbClr val="b8dbd9"/>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sp>
        <p:nvSpPr>
          <p:cNvPr id="569" name=""/>
          <p:cNvSpPr/>
          <p:nvPr/>
        </p:nvSpPr>
        <p:spPr>
          <a:xfrm>
            <a:off x="4902840" y="822960"/>
            <a:ext cx="274320" cy="274320"/>
          </a:xfrm>
          <a:prstGeom prst="ellipse">
            <a:avLst/>
          </a:prstGeom>
          <a:solidFill>
            <a:srgbClr val="586f7c"/>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sp>
        <p:nvSpPr>
          <p:cNvPr id="570" name=""/>
          <p:cNvSpPr/>
          <p:nvPr/>
        </p:nvSpPr>
        <p:spPr>
          <a:xfrm>
            <a:off x="5360040" y="822960"/>
            <a:ext cx="274320" cy="27432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
          <p:cNvSpPr txBox="1"/>
          <p:nvPr/>
        </p:nvSpPr>
        <p:spPr>
          <a:xfrm>
            <a:off x="457200" y="1546920"/>
            <a:ext cx="5120640" cy="1654200"/>
          </a:xfrm>
          <a:prstGeom prst="rect">
            <a:avLst/>
          </a:prstGeom>
          <a:noFill/>
          <a:ln w="0">
            <a:noFill/>
          </a:ln>
        </p:spPr>
        <p:txBody>
          <a:bodyPr lIns="90000" rIns="90000" tIns="45000" bIns="45000" anchor="t">
            <a:noAutofit/>
          </a:bodyPr>
          <a:p>
            <a:pPr>
              <a:lnSpc>
                <a:spcPct val="100000"/>
              </a:lnSpc>
            </a:pPr>
            <a:r>
              <a:rPr b="0" lang="zxx" sz="1500" spc="-1" strike="noStrike">
                <a:solidFill>
                  <a:srgbClr val="666666"/>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zxx" sz="1500" spc="-1" strike="noStrike">
              <a:solidFill>
                <a:srgbClr val="000000"/>
              </a:solidFill>
              <a:latin typeface="Arial"/>
            </a:endParaRPr>
          </a:p>
        </p:txBody>
      </p:sp>
      <p:sp>
        <p:nvSpPr>
          <p:cNvPr id="572" name=""/>
          <p:cNvSpPr txBox="1"/>
          <p:nvPr/>
        </p:nvSpPr>
        <p:spPr>
          <a:xfrm>
            <a:off x="365760" y="3670920"/>
            <a:ext cx="5120640" cy="1132920"/>
          </a:xfrm>
          <a:prstGeom prst="rect">
            <a:avLst/>
          </a:prstGeom>
          <a:noFill/>
          <a:ln w="0">
            <a:noFill/>
          </a:ln>
        </p:spPr>
        <p:txBody>
          <a:bodyPr lIns="90000" rIns="90000" tIns="45000" bIns="45000" anchor="t">
            <a:noAutofit/>
          </a:bodyPr>
          <a:p>
            <a:pPr algn="r">
              <a:lnSpc>
                <a:spcPct val="100000"/>
              </a:lnSpc>
            </a:pPr>
            <a:r>
              <a:rPr b="0" lang="zxx" sz="1500" spc="-1" strike="noStrike">
                <a:solidFill>
                  <a:srgbClr val="666666"/>
                </a:solidFill>
                <a:latin typeface="Noto Sans"/>
              </a:rPr>
              <a:t>Id volutpat lacus laoreet non curabitur gravida arcu. Felis bibendum ut tristique et egestas quis ipsum suspendisse. Quam viverra orci sagittis eu. Risus commodo viverra </a:t>
            </a:r>
            <a:endParaRPr b="0" lang="zxx" sz="1500" spc="-1" strike="noStrike">
              <a:solidFill>
                <a:srgbClr val="000000"/>
              </a:solidFill>
              <a:latin typeface="Arial"/>
            </a:endParaRPr>
          </a:p>
        </p:txBody>
      </p:sp>
      <p:sp>
        <p:nvSpPr>
          <p:cNvPr id="573" name=""/>
          <p:cNvSpPr txBox="1"/>
          <p:nvPr/>
        </p:nvSpPr>
        <p:spPr>
          <a:xfrm>
            <a:off x="274320" y="365760"/>
            <a:ext cx="3566160" cy="471600"/>
          </a:xfrm>
          <a:prstGeom prst="rect">
            <a:avLst/>
          </a:prstGeom>
          <a:noFill/>
          <a:ln w="0">
            <a:noFill/>
          </a:ln>
        </p:spPr>
        <p:txBody>
          <a:bodyPr lIns="90000" rIns="90000" tIns="45000" bIns="45000" anchor="t">
            <a:noAutofit/>
          </a:bodyPr>
          <a:p>
            <a:r>
              <a:rPr b="1" lang="zxx" sz="2200" spc="-1" strike="noStrike">
                <a:solidFill>
                  <a:srgbClr val="000000"/>
                </a:solidFill>
                <a:latin typeface="Noto Sans"/>
              </a:rPr>
              <a:t>Lorem &amp; Ipsum</a:t>
            </a:r>
            <a:endParaRPr b="0" lang="zxx" sz="2200" spc="-1" strike="noStrike">
              <a:solidFill>
                <a:srgbClr val="000000"/>
              </a:solidFill>
              <a:latin typeface="Arial"/>
            </a:endParaRPr>
          </a:p>
        </p:txBody>
      </p:sp>
      <p:sp>
        <p:nvSpPr>
          <p:cNvPr id="574" name=""/>
          <p:cNvSpPr txBox="1"/>
          <p:nvPr/>
        </p:nvSpPr>
        <p:spPr>
          <a:xfrm>
            <a:off x="5308560" y="5163120"/>
            <a:ext cx="2189520" cy="435240"/>
          </a:xfrm>
          <a:prstGeom prst="rect">
            <a:avLst/>
          </a:prstGeom>
          <a:noFill/>
          <a:ln w="0">
            <a:noFill/>
          </a:ln>
        </p:spPr>
        <p:txBody>
          <a:bodyPr lIns="90000" rIns="90000" tIns="45000" bIns="45000" anchor="t">
            <a:noAutofit/>
          </a:bodyPr>
          <a:p>
            <a:r>
              <a:rPr b="0" lang="zxx" sz="1000" spc="-1" strike="noStrike">
                <a:solidFill>
                  <a:srgbClr val="000000"/>
                </a:solidFill>
                <a:latin typeface="Lato"/>
              </a:rPr>
              <a:t>Photo by </a:t>
            </a:r>
            <a:r>
              <a:rPr b="0" lang="zxx" sz="1000" spc="-1" strike="noStrike">
                <a:solidFill>
                  <a:srgbClr val="000000"/>
                </a:solidFill>
                <a:latin typeface="Lato"/>
                <a:hlinkClick r:id="rId1"/>
              </a:rPr>
              <a:t>Dave Hoefler</a:t>
            </a:r>
            <a:r>
              <a:rPr b="0" lang="zxx" sz="1000" spc="-1" strike="noStrike">
                <a:solidFill>
                  <a:srgbClr val="000000"/>
                </a:solidFill>
                <a:latin typeface="Lato"/>
              </a:rPr>
              <a:t> on </a:t>
            </a:r>
            <a:r>
              <a:rPr b="0" lang="zxx" sz="1000" spc="-1" strike="noStrike">
                <a:solidFill>
                  <a:srgbClr val="000000"/>
                </a:solidFill>
                <a:latin typeface="Lato"/>
                <a:hlinkClick r:id="rId2"/>
              </a:rPr>
              <a:t>Unsplash</a:t>
            </a:r>
            <a:endParaRPr b="0" lang="zxx" sz="1000" spc="-1" strike="noStrike">
              <a:solidFill>
                <a:srgbClr val="000000"/>
              </a:solidFill>
              <a:latin typeface="Arial"/>
            </a:endParaRPr>
          </a:p>
        </p:txBody>
      </p:sp>
      <p:sp>
        <p:nvSpPr>
          <p:cNvPr id="575" name=""/>
          <p:cNvSpPr/>
          <p:nvPr/>
        </p:nvSpPr>
        <p:spPr>
          <a:xfrm>
            <a:off x="5873400" y="1190520"/>
            <a:ext cx="4094280" cy="4094280"/>
          </a:xfrm>
          <a:custGeom>
            <a:avLst/>
            <a:gdLst/>
            <a:ahLst/>
            <a:rect l="0" t="0"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tretch/>
          </a:blipFill>
          <a:ln w="0">
            <a:noFill/>
          </a:ln>
        </p:spPr>
        <p:txBody>
          <a:bodyPr lIns="90000" rIns="90000" tIns="45000" bIns="45000" anchor="ctr" anchorCtr="1">
            <a:noAutofit/>
          </a:bodyPr>
          <a:p>
            <a:endParaRPr b="0" lang="zx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Grey Elegant</Template>
  <TotalTime>18</TotalTime>
  <Application>LibreOffice/7.5.6.2$Linux_X86_64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2023-10-04T08:15:18Z</dcterms:created>
  <dc:creator/>
  <dc:description/>
  <dc:language>en-US</dc:language>
  <cp:lastModifiedBy/>
  <dcterms:modified xsi:type="dcterms:W3CDTF">2023-10-04T08:34:14Z</dcterms:modified>
  <cp:revision>3</cp:revision>
  <dc:subject/>
  <dc:title>Grey Elegant</dc:title>
</cp:coreProperties>
</file>