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1.jpeg" ContentType="image/jpeg"/>
  <Override PartName="/ppt/media/image9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0.png" ContentType="image/png"/>
  <Override PartName="/ppt/media/image13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CC7CF-B9B3-44E8-B2B0-E7F82A07DD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032360" y="436104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E6746C-8AE1-4895-B7F7-F69A8DBCE8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68844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EF12CB-11A3-4E5C-9A20-4C340779FC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78520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3804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03236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78520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3804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DE569-4B2E-41CA-B3CC-340C23E127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8273F4-A2CB-4F65-8F83-37F762B9D8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9AC357-5FE8-4961-A460-B4677B2C72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22A6A0-2C17-442E-A407-139CFECF0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414925-D564-498E-AA8A-FAE8DA5281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E0DA3A-5726-4ACE-8C5E-A06B3F9EDF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88000" y="1728000"/>
            <a:ext cx="8927640" cy="828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E4EE54-FB95-44B6-A500-68DA53111D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97E560-6F50-4FDA-8893-26AE2048AF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56F93-0669-448B-837C-48D24A596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68844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C089B5-F2CC-4074-A686-A7CC514F00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2A6F17-0CC3-4D3C-BE56-6C97290F28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032360" y="436104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FBAC35-91A9-4148-84BC-1F00C3FA50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68844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CF17BA-C0F7-4907-97B4-6C32BD4353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78520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538040" y="385452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03236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78520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538040" y="4361040"/>
            <a:ext cx="16689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A08FD5-6E7E-403F-B3AD-189F09BFD2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C7AD55-7CC6-4FB9-8845-629C239ED7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524D9-97FD-40F7-9503-3B65188ED1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4F7B09-BD9A-47C7-89A1-EB15526B4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88000" y="1728000"/>
            <a:ext cx="8927640" cy="828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AD4F1A-E69E-42D6-9893-B1861B6D9D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633AF2-AB92-4FDE-8D1E-12DF2B67B8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688440" y="436104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6FBE3B-A80A-447D-BC5A-271003419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03236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688440" y="3854520"/>
            <a:ext cx="252936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032360" y="4361040"/>
            <a:ext cx="5183640" cy="46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417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B1DBF-9CEA-470B-9E14-EFBE41A3A5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000"/>
          </a:bodyPr>
          <a:p>
            <a:pPr marL="146880" indent="-11016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293760" indent="-11016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440640" indent="-9792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587520" indent="-7344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734400" indent="-7344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881280" indent="-7344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028160" indent="-7344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0017E8E-E973-45AD-884B-AB88648D53A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6C10BA3-645C-4D9A-8EAE-3F039260B31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Vstupné a výstupné zariadenia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Maroš Tomašov 1.C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Monitor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Monitor je výstupné zariadenie, ktoré nám zobrazuje plochu počítača, GUI (Graphical User Interface) Aplikácie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 monitore sú LEDky, ktoré sú aktualizované každých 60 a viac krát za sekundu (60+Hz)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14400" y="4572000"/>
            <a:ext cx="2247480" cy="20286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783400" y="4343400"/>
            <a:ext cx="2903400" cy="274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19A9B4-2042-4D81-B48D-2ADD8F35C7A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Reproduktor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Reproduktor je výstupné zariadenie počítača pre zvukové stopy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Kvôli nemu počujeme zvuk k videu alebo si môžme prehrať hudbu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Do repráku sa pošle elek. Signál, ktorý v cievke spraví elektromagnetické pole, ktoré rozpohybuje membránou, vytvorí zvuk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196600" y="5470200"/>
            <a:ext cx="2347200" cy="161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183F3A-046B-482C-9FB8-D597126121C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Projektor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Projektor je výstupové zariadenie počítača, ktorým neozbrazujete obraz na displeji, ale môžete ho zobraziť na bielom podklade, tabuli.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Nachádza sa v ňom žiarovka, ktorá premietá obraz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057400" y="3983400"/>
            <a:ext cx="2514600" cy="2514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AEE5ED-0DE9-47BA-8D0E-67403DDB6E4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Tlačiareň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Tlačiareň je zariadenie, cez ktoré môžme vytlačiť požadovaný obrázok, dokument na papier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Tlačiarne sú rôzne a ich fungovanie je rozdielne pričom najčastejšia je laserová alebo atramentová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258000" y="4353120"/>
            <a:ext cx="2457000" cy="2257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105801-0468-4D63-8F13-6A20DFD1A29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Plotter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Súradnicový zapisovač (angl. plotter) je grafické výstupné zariadenie počítača, určené pre zobrazenie vektorovej grafiky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Na papier kreslí pomocou pera respektíve špeciálnych fixiek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00800" y="3886200"/>
            <a:ext cx="2971800" cy="22287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685800" y="4343400"/>
            <a:ext cx="2619000" cy="1742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3BC681-6E47-458B-973E-2686FEC8D61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Ďakujem za pozornosť :D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Maroš Tomašov 1.C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Typy zariadení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Máme vstupné a výstupné zariadenia, na komunikáciu a odozvu počítača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Poznáme vstupné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Myš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Klávesnica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Track ball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Webkamera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Skener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Poznáme výstupné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Reproduktor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Monitor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Projektor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Tlačiareň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plotter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B46A5-55FC-4FB2-9762-CB371A944BD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29560" y="320040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VSTUPNÉ ZARIADENIA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26A111-95DC-4D2B-B60D-BC1081F7E35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Klávesnica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 najzákladnješí vstup do počítača, pomocou písmenok vieme zadať príkazy etc.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Klávesnica funguje na spojeni elek. Okruhu, ktorý pošle daný signál do počítača, máme buď membránovú klávesnicu, ktorá je lacnejšia alebo mechanickú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4000" y="4800960"/>
            <a:ext cx="3673800" cy="20570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943600" y="4343400"/>
            <a:ext cx="3429000" cy="2571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BFBC14-9BC1-43FB-B2AB-35D41F593A1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Myš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Vstupné zariadenie, ktorým môžme pohybovať kurzor, po pracovnej ploche počítača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 myške je senzor, ktorý zaznamenáva pohyb, ktorý potom odošle počítaču, ktorý na to odpovie adekvátne pohybom kurzora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429000" y="4379400"/>
            <a:ext cx="2226600" cy="2021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F440C8-D421-443D-B3EB-5E150CA1B24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Mikrofón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Mikrofón je vstupné zariadenie, ktorým vkladáme zvukovú stopu ako vstup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 mikrofóne je membrána, ktorá zaznamenáva zmenu v akustickom tlaku, ktorú ďalej prevedie na elek. Signál, ktorý už vie počítač spracovať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57600" y="4343400"/>
            <a:ext cx="3809520" cy="2540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46B72A-13DB-4D6F-A9BF-99C17898AC7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Webkamera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Webkamera je vstupné zariadenia počítača, ktoré nám umožní zaznamenať video do súboru alebo počas videohovoru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3200400" cy="3200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40F672-E9C3-4FBC-A805-9E306782E71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Skener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Vstupné zariadenie skener je zariadenie, ktorým si môžte do počítača vložiť obrázky, dokumenty v podobe obrázku a tak mať kópiu nie len vo fyzickej podobe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715000" y="3200400"/>
            <a:ext cx="2772000" cy="411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EF4F6-410E-439D-A18C-94B75442E13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9560" y="320040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VÝSTUPNÉ ZARIADENIA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C01A29-C3A2-4229-97BE-F2EA7D73351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Illustration</Template>
  <TotalTime>106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2023-09-18T10:13:42Z</dcterms:created>
  <dc:creator/>
  <dc:description/>
  <dc:language>en-US</dc:language>
  <cp:lastModifiedBy/>
  <dcterms:modified xsi:type="dcterms:W3CDTF">2023-09-18T19:49:43Z</dcterms:modified>
  <cp:revision>10</cp:revision>
  <dc:subject/>
  <dc:title>Nature Illustration</dc:title>
</cp:coreProperties>
</file>