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16B3E-5C63-4AD9-AA1B-9E22274769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E4B7DF-3B45-4DA6-A66C-038768C5C6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ADDD64-2930-4374-ABBF-1E914E7B77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9462EC-A864-40AB-9D53-5824FF5161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53DCDA-F19F-44E1-AFBF-7D34B3CB62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49702E-9AAD-4DF8-9B7E-D7FB5194D0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801A5C-FC7E-42A3-A5EB-DE98AF3EC9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399275-3E84-48E4-A13C-680AF3F6A5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44451E-DC3C-4276-A0BE-2DA0F97AB8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F11505-237A-488D-A283-645FA900D5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04BE35-F6ED-4685-AED0-0F130E781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36C339-C5BB-48E6-86D2-8CF2C9684D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787E22-6DE4-4FE8-AB9A-44E7745760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6FD8EA-E448-4AD5-BCD7-3B580828B8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AAB11A-E32F-46DD-AA1A-A1F0F749E6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1CBD6D-060F-47B8-A250-5E33D54B60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E2EB51-60D4-4217-B691-E694E9B6E5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08943A-AF68-410E-8846-DA212EE97C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F17270-4370-4A2A-ACF6-1F3523239C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AE12FC-9723-4192-BE2F-44140B2A32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1D06A4-4FA7-47E2-AA19-AF206BAB22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4ED3AA-D431-40B4-8379-AB8D29446A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3BD69A-5425-498C-8269-AA443FB59B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2B6245-5BC4-4311-9EF1-7DCC7D6FF1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52CDD4-A853-4A60-9EA7-338BD7FAF1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53C7F7-839B-48C3-8987-A75368EA1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B8F89A-46BB-4FD5-BEAA-9D52FCFF81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AF113F-C865-4728-A6A0-A5FFB5BCF9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E9E733-0F23-476A-95DA-D97DF3ED20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C1BB23-3B01-49B0-A03D-7B1DB6B595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9558FB-4505-4860-BEFE-E86A86917C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73B150-A618-4F25-9927-4DB3578011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97B99F-CEF3-4638-BD8D-9F5F7B88B9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96D613-3149-4AC1-9349-A4753635E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9C5D15-E9D5-4520-82F8-71181A95F5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6D06B5-89AE-4528-A404-F01E807FE2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6C7126-46BA-480E-95B1-2D6F84ED45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A462B8-F741-4F93-9405-993604DABB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E34BB8-EEA7-4214-B871-9713C53978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2C99D8-C2A1-44EF-B4AE-2C3671D87A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175231-D2B3-4282-86FE-032D64EBF4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494EB1-9AF6-49A4-B88F-548CDE8E21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BD08F3-F38E-4498-8EB0-239F6AD397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C9459-9618-4860-B550-0EBE58968A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1933C5-D1D6-4601-89B9-E9976BDD84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0A742D-DF44-4FF2-B524-F4FD542537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FEFD2A-1721-4F92-9A39-BEB0719CA9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4B17D-F940-4145-8537-3685A3480D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249E3AA-0F48-4D61-BB54-8BB7D6ACDD5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E52855F-7812-43E5-B77E-84BFAFBDE57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84A06E3-A9A6-431E-8595-64950864406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69B194B-E08B-473F-900E-7F8B7E3D5B6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6002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Comfortaa"/>
              </a:rPr>
              <a:t>Zásady kultivovaného správania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0" y="3666600"/>
            <a:ext cx="5403600" cy="90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Maroš Tomašov 1.C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mfortaa"/>
              </a:rPr>
              <a:t>Prečo by sme sa mali kultivovane správať?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Možno sa to dá zbytočne niekedy, ale ako spoločnosť by sme sa mali správať podľa nejakých štandardov aby tu nenastala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anarchia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omfortaa"/>
              </a:rPr>
              <a:t>Ako sa môžme kultivovane správať?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Zdravíme sa pri vstupe do objektu ako napríklad obchod, kaviareň, škola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Formálne sa vyjadrujeme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Obliekame sa podľa danej situácie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Zdravíme sa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152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KDE a KEDY?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Pri vstupe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Pri odchode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Pri oslovení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Prečo?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Robíme to z dôvodu oslovenia druhej strany o našej prítomnosti a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možne požiadanie o službu, ktorú ponúkajú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omfortaa"/>
              </a:rPr>
              <a:t>Formálne sa vyjadrujeme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KEDY?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Počas rozprávania sa s ľudmi staršími ako my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Pri diskusii s ľudmi vyššie postavenými ako my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Keď sa vyjadrujme pred publikom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PREČO?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aby nám rozumelo čo najviac ľudi, ktorých stretneme alebo, s ktorými komunikujeme. Pretože v tomto typu komunikácie nepoužívame nárečové slová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omfortaa"/>
              </a:rPr>
              <a:t>Obliekame sa podľa danej situácie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Obliekanie je veľmi podstatné pri prejave človeka, ale čím formálnejšie sa obliekame tým sa menej vyjadrujeme o našej osobnosti skrz oblečenie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 našom veku sme najčastejšie v škole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Škola je formálny typ vzdelávania, čiže by sa mal štandardizovať dress code pre študentov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40000" y="18288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Comfortaa"/>
              </a:rPr>
              <a:t>Ďakujem, že som vám mohol zdeliť informácie</a:t>
            </a:r>
            <a:endParaRPr b="0" lang="en-US" sz="3000" spc="-1" strike="noStrike">
              <a:solidFill>
                <a:srgbClr val="000000"/>
              </a:solidFill>
              <a:latin typeface="Comforta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2023-11-20T08:42:29Z</dcterms:created>
  <dc:creator/>
  <dc:description/>
  <dc:language>en-US</dc:language>
  <cp:lastModifiedBy/>
  <dcterms:modified xsi:type="dcterms:W3CDTF">2023-11-20T10:26:55Z</dcterms:modified>
  <cp:revision>5</cp:revision>
  <dc:subject/>
  <dc:title>Forestbird</dc:title>
</cp:coreProperties>
</file>