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264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22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71" name=""/>
          <p:cNvGrpSpPr/>
          <p:nvPr/>
        </p:nvGrpSpPr>
        <p:grpSpPr>
          <a:xfrm>
            <a:off x="3917880" y="775800"/>
            <a:ext cx="2433240" cy="4338720"/>
            <a:chOff x="3917880" y="775800"/>
            <a:chExt cx="2433240" cy="4338720"/>
          </a:xfrm>
        </p:grpSpPr>
        <p:sp>
          <p:nvSpPr>
            <p:cNvPr id="172" name=""/>
            <p:cNvSpPr/>
            <p:nvPr/>
          </p:nvSpPr>
          <p:spPr>
            <a:xfrm flipH="1" flipV="1" rot="5330400">
              <a:off x="4853160" y="337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 flipV="1" rot="5330400">
              <a:off x="4022640" y="234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 flipV="1" rot="5330400">
              <a:off x="4919760" y="207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H="1" flipV="1" rot="5330400">
              <a:off x="3976560" y="98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H="1" flipV="1" rot="5330400">
              <a:off x="4910760" y="74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H="1" flipV="1" rot="5330400">
              <a:off x="4031280" y="368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1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"/>
          <p:cNvGrpSpPr/>
          <p:nvPr/>
        </p:nvGrpSpPr>
        <p:grpSpPr>
          <a:xfrm>
            <a:off x="3570480" y="1225440"/>
            <a:ext cx="5120280" cy="2925720"/>
            <a:chOff x="3570480" y="1225440"/>
            <a:chExt cx="5120280" cy="2925720"/>
          </a:xfrm>
        </p:grpSpPr>
        <p:sp>
          <p:nvSpPr>
            <p:cNvPr id="312" name=""/>
            <p:cNvSpPr/>
            <p:nvPr/>
          </p:nvSpPr>
          <p:spPr>
            <a:xfrm>
              <a:off x="3570480" y="152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3763800" y="122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14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315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49" name=""/>
          <p:cNvSpPr/>
          <p:nvPr/>
        </p:nvSpPr>
        <p:spPr>
          <a:xfrm>
            <a:off x="3844800" y="1408320"/>
            <a:ext cx="1096920" cy="12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7868160" y="3039840"/>
            <a:ext cx="109692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3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2982960" y="3757320"/>
            <a:ext cx="1044360" cy="3024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95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08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0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21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3657600" y="4515120"/>
            <a:ext cx="3236040" cy="12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zxx" sz="2400" spc="-1" strike="noStrike">
                <a:solidFill>
                  <a:srgbClr val="000000"/>
                </a:solidFill>
                <a:latin typeface="Noto Sans"/>
              </a:rPr>
              <a:t>Sieťové tecnhológie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Noto Sans"/>
              </a:rPr>
              <a:t>Maroš Tomašov I.C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300" spc="-1" strike="noStrike">
                <a:solidFill>
                  <a:srgbClr val="000000"/>
                </a:solidFill>
                <a:latin typeface="Noto Sans"/>
              </a:rPr>
              <a:t>SOS Handlová, Lipová 8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71240" cy="300600"/>
          </a:xfrm>
          <a:prstGeom prst="rect">
            <a:avLst/>
          </a:prstGeom>
          <a:ln w="0">
            <a:noFill/>
          </a:ln>
        </p:spPr>
      </p:pic>
      <p:sp>
        <p:nvSpPr>
          <p:cNvPr id="508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09" name=""/>
          <p:cNvSpPr/>
          <p:nvPr/>
        </p:nvSpPr>
        <p:spPr>
          <a:xfrm>
            <a:off x="0" y="4572000"/>
            <a:ext cx="2285640" cy="1142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METALICKÉ KÁBLE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Data sa prenášajú pomocou elektrických impulzov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OPTICKÉ KÁBLE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Data sa prenášajú pomocou Svetelných impulzov, svetlo je rýchlejšie a menej šumu je v kábli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BEZ DRÔTOVÉ PRIPOJENIE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Dáta su prenášané vzduchom, čím sa nemusí rozvrhovať prepojenie klábov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365760" y="3670920"/>
            <a:ext cx="5120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Pripojenie káblami je základ internetu,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káblami je prepojený celý svet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a každý kábel ma výhodu a nevýhodu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274320" y="365760"/>
            <a:ext cx="356580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Typy Prepojení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5308560" y="5163120"/>
            <a:ext cx="218916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METALICKÉ KÁBLE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Data sa prenášajú pomocou elektrických impulzov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OPTICKÉ KÁBLE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Data sa prenášajú pomocou Svetelných impulzov, svetlo je rýchlejšie a menej šumu je v kábli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BEZ DRÔTOVÉ PRIPOJENIE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Dáta su prenášané vzduchom, čím sa nemusí rozvrhovať prepojenie klábov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365760" y="3670920"/>
            <a:ext cx="5120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Pripojenie káblami je základ internetu,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káblami je prepojený celý svet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a každý kábel ma výhodu a nevýhodu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"/>
          <p:cNvSpPr/>
          <p:nvPr/>
        </p:nvSpPr>
        <p:spPr>
          <a:xfrm>
            <a:off x="274320" y="365760"/>
            <a:ext cx="356580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Protokoly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5308560" y="5163120"/>
            <a:ext cx="218916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2"/>
          <p:cNvSpPr/>
          <p:nvPr/>
        </p:nvSpPr>
        <p:spPr>
          <a:xfrm>
            <a:off x="460080" y="2137680"/>
            <a:ext cx="5665680" cy="20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Spojenie sa s ľudmi okolo sveta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Dostupnosť k informáciam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Prepojenie si pracovných staníc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Pozeranie obsahu na internete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Vzdelávanie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1"/>
          <p:cNvSpPr/>
          <p:nvPr/>
        </p:nvSpPr>
        <p:spPr>
          <a:xfrm>
            <a:off x="274320" y="1180800"/>
            <a:ext cx="3382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zxx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Využitie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"/>
          <p:cNvSpPr/>
          <p:nvPr/>
        </p:nvSpPr>
        <p:spPr>
          <a:xfrm>
            <a:off x="731520" y="1505520"/>
            <a:ext cx="3748680" cy="7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4000" spc="-1" strike="noStrike" u="wavyHeavy">
                <a:solidFill>
                  <a:srgbClr val="000000"/>
                </a:solidFill>
                <a:uFillTx/>
                <a:latin typeface="Noto Sans"/>
              </a:rPr>
              <a:t>História sieti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822960" y="2273400"/>
            <a:ext cx="214848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1800" spc="-1" strike="noStrike">
                <a:solidFill>
                  <a:srgbClr val="000000"/>
                </a:solidFill>
                <a:latin typeface="Noto Sans"/>
              </a:rPr>
              <a:t>Z kade sa berú?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1097280" y="2885400"/>
            <a:ext cx="585180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999999"/>
                </a:solidFill>
                <a:latin typeface="Noto Sans"/>
              </a:rPr>
              <a:t>Zrodenie Sieťových technológii bolo 1.1.1983, Siete boli aj predtým, ale nemali štandardný spôsob komunikácie. V roku 1983 sa zaviedol TCP (</a:t>
            </a:r>
            <a:r>
              <a:rPr b="0" i="1" lang="zxx" sz="1600" spc="-1" strike="noStrike">
                <a:solidFill>
                  <a:srgbClr val="999999"/>
                </a:solidFill>
                <a:latin typeface="Noto Sans"/>
              </a:rPr>
              <a:t>Transfer Control Protocol)/ IP (Internet Protocol)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914400" y="2835000"/>
            <a:ext cx="91080" cy="1645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"/>
          <p:cNvSpPr/>
          <p:nvPr/>
        </p:nvSpPr>
        <p:spPr>
          <a:xfrm>
            <a:off x="9532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Užívateľ pošle requeste na server, a bude očakávať komunikáciu naspäť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160452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Užívateľ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2873520" y="40377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Pomocou káblov je pripojený celý svet, ktoré nám sprostredkujú pripojenie k ostatným zariadeniam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3524760" y="3627360"/>
            <a:ext cx="26474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Sprostredkovanie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Tu už sme na konci, kde nám server pošle odpoveď naspäť, a mi dostaneme našu požadovanú infomáciu v rovnakom povstupe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Server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Tu sa naša informácie presmeruje priamo na server kam bola poslaná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571932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Router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"/>
          <p:cNvSpPr/>
          <p:nvPr/>
        </p:nvSpPr>
        <p:spPr>
          <a:xfrm>
            <a:off x="4297680" y="2011680"/>
            <a:ext cx="3840120" cy="13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</a:rPr>
              <a:t>Som zvedavý, ako vysoko rýchlostný internet dodrží v uzavretej osade maximálne povolenú rýchlosť.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4317120" y="3388320"/>
            <a:ext cx="1554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Noto Sans"/>
              </a:rPr>
              <a:t>-  Jozef Páleník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Server je zariadenie, v ktorom sú uložené dáta, ktoré sú poslané uživatelovi, alebo bude spracovávať informacie e.g. O hre, kde sa hráči pripájajú na spoločný server ,ktorý vyhodnocuje kolíziu a pod.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65760" y="3670920"/>
            <a:ext cx="5120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Zvyčajne sa servery nachádzaju v miestnostiach,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ktoré nazývame serverovňa,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je v nej veľa serverov pokope.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Servery sú v nej dostatočne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chladené a bezpečnejšie uložené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74320" y="365760"/>
            <a:ext cx="356580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Server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5308560" y="5163120"/>
            <a:ext cx="218916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Switch je zariadenie, ktoré presmerováva internetovú dopravu. Jeho jediná funkcia už je zakombinovaná do jeho názvu. Z jedného alebo viac Ethernetových/Optických pripojení vedia pripojenia rozšíriť.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365760" y="3670920"/>
            <a:ext cx="5120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Aj samostatne switche by mali byť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nakonfigurované a zabezpečené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pred vstupom nepovoľaných ľudí.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274320" y="365760"/>
            <a:ext cx="356580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Switch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"/>
          <p:cNvSpPr/>
          <p:nvPr/>
        </p:nvSpPr>
        <p:spPr>
          <a:xfrm>
            <a:off x="5308560" y="5163120"/>
            <a:ext cx="218916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Router je zariadenie, ktoré prepája našu LAN sieť so svetom. Routerom máme vačšiu kontrolu nad našou LAN sieťou ako pomocou switchu. Router sám priraďuje Ipv4 a Ipv6 adresu pomocou DHCP.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365760" y="3670920"/>
            <a:ext cx="5120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Cez Router vieme konfigurovať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aké stránky sa budú prepúšťať do siete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a je prvá vrstva ochrany našej siete.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>
            <a:off x="274320" y="365760"/>
            <a:ext cx="356580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Router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"/>
          <p:cNvSpPr/>
          <p:nvPr/>
        </p:nvSpPr>
        <p:spPr>
          <a:xfrm>
            <a:off x="5308560" y="5163120"/>
            <a:ext cx="218916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</a:rPr>
              <a:t>Koncoví používateľ je užívateľ sám, ktorý sa internetom prechádza používa ho na volanie. Je to koncoví používateľ siete, kedže leží na druhej strane siete od Serveru.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365760" y="3670920"/>
            <a:ext cx="5120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74320" y="365760"/>
            <a:ext cx="356580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</a:rPr>
              <a:t>End-user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5308560" y="5163120"/>
            <a:ext cx="218916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50</TotalTime>
  <Application>LibreOffice/7.5.7.1$Linux_X86_64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2023-10-04T08:15:18Z</dcterms:created>
  <dc:creator/>
  <dc:description/>
  <dc:language>en-US</dc:language>
  <cp:lastModifiedBy/>
  <dcterms:modified xsi:type="dcterms:W3CDTF">2023-10-09T00:28:37Z</dcterms:modified>
  <cp:revision>10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