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4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4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5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8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1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8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3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9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6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7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6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F2F281-12E1-4E84-B4C7-97C8AAD19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45" b="6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C8494C5-ED44-4EAD-9213-4FBAA4BB7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82" cy="42134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7980C2-1D1C-4DE6-BEBD-37BA9605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9750" y="1828200"/>
            <a:ext cx="8572500" cy="1733178"/>
          </a:xfrm>
        </p:spPr>
        <p:txBody>
          <a:bodyPr anchor="b">
            <a:normAutofit fontScale="90000"/>
          </a:bodyPr>
          <a:lstStyle/>
          <a:p>
            <a:r>
              <a:rPr lang="es-PE" dirty="0">
                <a:solidFill>
                  <a:srgbClr val="FFFFFF"/>
                </a:solidFill>
                <a:latin typeface="Abadi" panose="020B0604020202020204" pitchFamily="34" charset="0"/>
              </a:rPr>
              <a:t>Proyecto E-</a:t>
            </a:r>
            <a:r>
              <a:rPr lang="es-PE" dirty="0" err="1">
                <a:solidFill>
                  <a:srgbClr val="FFFFFF"/>
                </a:solidFill>
                <a:latin typeface="Abadi" panose="020B0604020202020204" pitchFamily="34" charset="0"/>
              </a:rPr>
              <a:t>commerce</a:t>
            </a:r>
            <a:r>
              <a:rPr lang="es-PE" dirty="0">
                <a:solidFill>
                  <a:srgbClr val="FFFFFF"/>
                </a:solidFill>
                <a:latin typeface="Abadi" panose="020B0604020202020204" pitchFamily="34" charset="0"/>
              </a:rPr>
              <a:t>: </a:t>
            </a:r>
            <a:r>
              <a:rPr lang="es-PE" dirty="0" err="1">
                <a:solidFill>
                  <a:srgbClr val="FFFFFF"/>
                </a:solidFill>
                <a:latin typeface="Abadi" panose="020B0604020202020204" pitchFamily="34" charset="0"/>
              </a:rPr>
              <a:t>Fast</a:t>
            </a:r>
            <a:r>
              <a:rPr lang="es-PE" dirty="0">
                <a:solidFill>
                  <a:srgbClr val="FFFFFF"/>
                </a:solidFill>
                <a:latin typeface="Abadi" panose="020B0604020202020204" pitchFamily="34" charset="0"/>
              </a:rPr>
              <a:t> </a:t>
            </a:r>
            <a:r>
              <a:rPr lang="es-PE" dirty="0" err="1">
                <a:solidFill>
                  <a:srgbClr val="FFFFFF"/>
                </a:solidFill>
                <a:latin typeface="Abadi" panose="020B0604020202020204" pitchFamily="34" charset="0"/>
              </a:rPr>
              <a:t>Sell</a:t>
            </a:r>
            <a:endParaRPr lang="es-PE" dirty="0">
              <a:solidFill>
                <a:srgbClr val="FFFFFF"/>
              </a:solidFill>
              <a:latin typeface="Abadi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8D9CEB-BB02-4ACA-A6C7-921390914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7830" y="4163211"/>
            <a:ext cx="6357769" cy="1292709"/>
          </a:xfrm>
        </p:spPr>
        <p:txBody>
          <a:bodyPr anchor="t">
            <a:normAutofit/>
          </a:bodyPr>
          <a:lstStyle/>
          <a:p>
            <a:r>
              <a:rPr lang="es-PE" sz="1800" dirty="0">
                <a:solidFill>
                  <a:srgbClr val="FFFFFF"/>
                </a:solidFill>
                <a:latin typeface="Abadi" panose="020B0604020104020204" pitchFamily="34" charset="0"/>
              </a:rPr>
              <a:t>Alumno: juan José Zegarra hidalgo</a:t>
            </a:r>
          </a:p>
        </p:txBody>
      </p:sp>
    </p:spTree>
    <p:extLst>
      <p:ext uri="{BB962C8B-B14F-4D97-AF65-F5344CB8AC3E}">
        <p14:creationId xmlns:p14="http://schemas.microsoft.com/office/powerpoint/2010/main" val="67922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CC6AF-305E-41FC-B4D4-C705DB59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atin typeface="Abadi" panose="020B0604020104020204" pitchFamily="34" charset="0"/>
              </a:rPr>
              <a:t>Historias de usuario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FCAB94C-7F48-4F98-9F93-A35E5306E3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320" y="2110245"/>
            <a:ext cx="10187959" cy="33761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573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CC6AF-305E-41FC-B4D4-C705DB59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>
                <a:latin typeface="Abadi" panose="020B0604020104020204" pitchFamily="34" charset="0"/>
              </a:rPr>
              <a:t>Burndown</a:t>
            </a:r>
            <a:r>
              <a:rPr lang="es-PE" dirty="0">
                <a:latin typeface="Abadi" panose="020B0604020104020204" pitchFamily="34" charset="0"/>
              </a:rPr>
              <a:t> Chart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76866F58-7946-4DBE-B995-346E1EB98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087" y="1874838"/>
            <a:ext cx="8636313" cy="4351337"/>
          </a:xfrm>
        </p:spPr>
      </p:pic>
    </p:spTree>
    <p:extLst>
      <p:ext uri="{BB962C8B-B14F-4D97-AF65-F5344CB8AC3E}">
        <p14:creationId xmlns:p14="http://schemas.microsoft.com/office/powerpoint/2010/main" val="161456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CC6AF-305E-41FC-B4D4-C705DB59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atin typeface="Abadi" panose="020B0604020104020204" pitchFamily="34" charset="0"/>
              </a:rPr>
              <a:t>Historias de usuario 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57A408B-D33A-4AC1-88B1-FA21B735D10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094" y="3131503"/>
            <a:ext cx="10420985" cy="1082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7551226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LightSeedLeftStep">
      <a:dk1>
        <a:srgbClr val="000000"/>
      </a:dk1>
      <a:lt1>
        <a:srgbClr val="FFFFFF"/>
      </a:lt1>
      <a:dk2>
        <a:srgbClr val="233A3D"/>
      </a:dk2>
      <a:lt2>
        <a:srgbClr val="E8E5E2"/>
      </a:lt2>
      <a:accent1>
        <a:srgbClr val="8EA6C2"/>
      </a:accent1>
      <a:accent2>
        <a:srgbClr val="79AAB1"/>
      </a:accent2>
      <a:accent3>
        <a:srgbClr val="81AA9E"/>
      </a:accent3>
      <a:accent4>
        <a:srgbClr val="77AF88"/>
      </a:accent4>
      <a:accent5>
        <a:srgbClr val="86AB81"/>
      </a:accent5>
      <a:accent6>
        <a:srgbClr val="91A974"/>
      </a:accent6>
      <a:hlink>
        <a:srgbClr val="9A7E5D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</Words>
  <Application>Microsoft Office PowerPoint</Application>
  <PresentationFormat>Panorámica</PresentationFormat>
  <Paragraphs>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Abadi</vt:lpstr>
      <vt:lpstr>Arial</vt:lpstr>
      <vt:lpstr>Avenir Next LT Pro</vt:lpstr>
      <vt:lpstr>Modern Love</vt:lpstr>
      <vt:lpstr>BohemianVTI</vt:lpstr>
      <vt:lpstr>Proyecto E-commerce: Fast Sell</vt:lpstr>
      <vt:lpstr>Historias de usuario</vt:lpstr>
      <vt:lpstr>Burndown Chart</vt:lpstr>
      <vt:lpstr>Historias de usuario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E-commerce: Fast Sell</dc:title>
  <dc:creator>localadmin</dc:creator>
  <cp:lastModifiedBy>localadmin</cp:lastModifiedBy>
  <cp:revision>2</cp:revision>
  <dcterms:created xsi:type="dcterms:W3CDTF">2020-12-11T16:16:47Z</dcterms:created>
  <dcterms:modified xsi:type="dcterms:W3CDTF">2020-12-11T16:29:02Z</dcterms:modified>
</cp:coreProperties>
</file>