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custom-properties" Target="docProps/custom.xml"/><Relationship Id="rId2" Type="http://schemas.openxmlformats.org/officeDocument/2006/relationships/officeDocument" Target="ppt/presentation.xml"/><Relationship Id="rId1"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embeddedFontLst>
    <p:embeddedFont>
      <p:font typeface="Source Sans Pr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i0YZT5JRBg9DmJPptJLWmivy1g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39" Type="http://schemas.openxmlformats.org/officeDocument/2006/relationships/font" Target="fonts/SourceSansPro-boldItalic.fntdata"/><Relationship Id="rId18" Type="http://schemas.openxmlformats.org/officeDocument/2006/relationships/slide" Target="slides/slide1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ustomXml" Target="../customXml/item2.xml"/><Relationship Id="rId7" Type="http://schemas.openxmlformats.org/officeDocument/2006/relationships/slide" Target="slides/slide2.xml"/><Relationship Id="rId20" Type="http://schemas.openxmlformats.org/officeDocument/2006/relationships/slide" Target="slides/slide15.xml"/><Relationship Id="rId2" Type="http://schemas.openxmlformats.org/officeDocument/2006/relationships/presProps" Target="presProps.xml"/><Relationship Id="rId29" Type="http://schemas.openxmlformats.org/officeDocument/2006/relationships/slide" Target="slides/slide24.xml"/><Relationship Id="rId16" Type="http://schemas.openxmlformats.org/officeDocument/2006/relationships/slide" Target="slides/slide11.xml"/><Relationship Id="rId41" Type="http://schemas.openxmlformats.org/officeDocument/2006/relationships/customXml" Target="../customXml/item1.xml"/><Relationship Id="rId40" Type="http://customschemas.google.com/relationships/presentationmetadata" Target="metadata"/><Relationship Id="rId24" Type="http://schemas.openxmlformats.org/officeDocument/2006/relationships/slide" Target="slides/slide19.xml"/><Relationship Id="rId1" Type="http://schemas.openxmlformats.org/officeDocument/2006/relationships/theme" Target="theme/theme2.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font" Target="fonts/SourceSansPro-bold.fntdata"/><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font" Target="fonts/SourceSansPro-regular.fntdata"/><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2.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43" Type="http://schemas.openxmlformats.org/officeDocument/2006/relationships/customXml" Target="../customXml/item3.xml"/><Relationship Id="rId8" Type="http://schemas.openxmlformats.org/officeDocument/2006/relationships/slide" Target="slides/slide3.xml"/><Relationship Id="rId3" Type="http://schemas.openxmlformats.org/officeDocument/2006/relationships/slideMaster" Target="slideMasters/slideMaster1.xml"/><Relationship Id="rId25" Type="http://schemas.openxmlformats.org/officeDocument/2006/relationships/slide" Target="slides/slide20.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font" Target="fonts/SourceSansPr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1b76e9cd7a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11b76e9cd7a_2_1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1b76e9cd7a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11b76e9cd7a_2_1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b76e9cd7a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11b76e9cd7a_2_1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1b76e9cd7a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11b76e9cd7a_2_1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b76e9cd7a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11b76e9cd7a_2_1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1b76e9cd7a_2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11b76e9cd7a_2_1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1b76e9cd7a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11b76e9cd7a_2_1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22b44a750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22b44a75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22c0f9afe6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22c0f9afe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22c0f9afe6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22c0f9afe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22c0f9afe6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22c0f9afe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22c0f9afe6_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22c0f9afe6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22c0f9afe6_1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22c0f9afe6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22c0f9afe6_1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22c0f9afe6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22c0f9afe6_1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22c0f9afe6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22c0f9afe6_1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22c0f9afe6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22c0f9afe6_1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22c0f9afe6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22c0f9afe6_1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22c0f9afe6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22c0f9afe6_1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22c0f9afe6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22c0f9afe6_1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22c0f9afe6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22c0f9afe6_1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22c0f9afe6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22c0f9afe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22c0f9af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2c0f9afe6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22c0f9afe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3359149" y="389840"/>
            <a:ext cx="8281987" cy="295465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6400"/>
              <a:buFont typeface="Arial"/>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9"/>
          <p:cNvSpPr txBox="1"/>
          <p:nvPr>
            <p:ph idx="1" type="subTitle"/>
          </p:nvPr>
        </p:nvSpPr>
        <p:spPr>
          <a:xfrm>
            <a:off x="3359149" y="3536951"/>
            <a:ext cx="8281989" cy="2555874"/>
          </a:xfrm>
          <a:prstGeom prst="rect">
            <a:avLst/>
          </a:prstGeom>
          <a:noFill/>
          <a:ln>
            <a:noFill/>
          </a:ln>
        </p:spPr>
        <p:txBody>
          <a:bodyPr anchorCtr="0" anchor="t" bIns="0" lIns="0" spcFirstLastPara="1" rIns="0" wrap="square" tIns="0">
            <a:normAutofit/>
          </a:bodyPr>
          <a:lstStyle>
            <a:lvl1pPr lvl="0" algn="l">
              <a:lnSpc>
                <a:spcPct val="100000"/>
              </a:lnSpc>
              <a:spcBef>
                <a:spcPts val="1000"/>
              </a:spcBef>
              <a:spcAft>
                <a:spcPts val="0"/>
              </a:spcAft>
              <a:buClr>
                <a:schemeClr val="lt1"/>
              </a:buClr>
              <a:buSzPts val="2400"/>
              <a:buNone/>
              <a:defRPr sz="2400">
                <a:solidFill>
                  <a:schemeClr val="lt1"/>
                </a:solidFill>
              </a:defRPr>
            </a:lvl1pPr>
            <a:lvl2pPr lvl="1" algn="ctr">
              <a:lnSpc>
                <a:spcPct val="110000"/>
              </a:lnSpc>
              <a:spcBef>
                <a:spcPts val="800"/>
              </a:spcBef>
              <a:spcAft>
                <a:spcPts val="0"/>
              </a:spcAft>
              <a:buClr>
                <a:schemeClr val="lt1"/>
              </a:buClr>
              <a:buSzPts val="2000"/>
              <a:buNone/>
              <a:defRPr sz="2000"/>
            </a:lvl2pPr>
            <a:lvl3pPr lvl="2" algn="ctr">
              <a:lnSpc>
                <a:spcPct val="110000"/>
              </a:lnSpc>
              <a:spcBef>
                <a:spcPts val="800"/>
              </a:spcBef>
              <a:spcAft>
                <a:spcPts val="0"/>
              </a:spcAft>
              <a:buClr>
                <a:schemeClr val="lt1"/>
              </a:buClr>
              <a:buSzPts val="1800"/>
              <a:buNone/>
              <a:defRPr sz="1800"/>
            </a:lvl3pPr>
            <a:lvl4pPr lvl="3" algn="ctr">
              <a:lnSpc>
                <a:spcPct val="110000"/>
              </a:lnSpc>
              <a:spcBef>
                <a:spcPts val="800"/>
              </a:spcBef>
              <a:spcAft>
                <a:spcPts val="0"/>
              </a:spcAft>
              <a:buClr>
                <a:schemeClr val="lt1"/>
              </a:buClr>
              <a:buSzPts val="1600"/>
              <a:buNone/>
              <a:defRPr sz="1600"/>
            </a:lvl4pPr>
            <a:lvl5pPr lvl="4" algn="ctr">
              <a:lnSpc>
                <a:spcPct val="110000"/>
              </a:lnSpc>
              <a:spcBef>
                <a:spcPts val="800"/>
              </a:spcBef>
              <a:spcAft>
                <a:spcPts val="0"/>
              </a:spcAft>
              <a:buClr>
                <a:schemeClr val="lt1"/>
              </a:buClr>
              <a:buSzPts val="1600"/>
              <a:buNone/>
              <a:defRPr sz="1600"/>
            </a:lvl5pPr>
            <a:lvl6pPr lvl="5" algn="ctr">
              <a:lnSpc>
                <a:spcPct val="90000"/>
              </a:lnSpc>
              <a:spcBef>
                <a:spcPts val="8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9"/>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
        <p:nvSpPr>
          <p:cNvPr id="17" name="Google Shape;17;p9"/>
          <p:cNvSpPr/>
          <p:nvPr/>
        </p:nvSpPr>
        <p:spPr>
          <a:xfrm rot="2700000">
            <a:off x="612445" y="48188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3F3F38"/>
              </a:gs>
              <a:gs pos="30000">
                <a:srgbClr val="3F3F38"/>
              </a:gs>
              <a:gs pos="40000">
                <a:srgbClr val="616157"/>
              </a:gs>
              <a:gs pos="60000">
                <a:srgbClr val="3F3F38"/>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8" name="Google Shape;18;p9"/>
          <p:cNvSpPr/>
          <p:nvPr/>
        </p:nvSpPr>
        <p:spPr>
          <a:xfrm rot="8100000">
            <a:off x="626845" y="828962"/>
            <a:ext cx="540000" cy="1080000"/>
          </a:xfrm>
          <a:prstGeom prst="ellipse">
            <a:avLst/>
          </a:prstGeom>
          <a:gradFill>
            <a:gsLst>
              <a:gs pos="0">
                <a:srgbClr val="33332E"/>
              </a:gs>
              <a:gs pos="50000">
                <a:srgbClr val="33332E"/>
              </a:gs>
              <a:gs pos="100000">
                <a:srgbClr val="3F3F3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9" name="Google Shape;19;p9"/>
          <p:cNvSpPr/>
          <p:nvPr/>
        </p:nvSpPr>
        <p:spPr>
          <a:xfrm>
            <a:off x="1800802" y="2472855"/>
            <a:ext cx="360000" cy="360000"/>
          </a:xfrm>
          <a:prstGeom prst="ellipse">
            <a:avLst/>
          </a:prstGeom>
          <a:gradFill>
            <a:gsLst>
              <a:gs pos="0">
                <a:schemeClr val="dk2"/>
              </a:gs>
              <a:gs pos="60000">
                <a:schemeClr val="dk2"/>
              </a:gs>
              <a:gs pos="100000">
                <a:srgbClr val="98988C"/>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grpSp>
        <p:nvGrpSpPr>
          <p:cNvPr id="20" name="Google Shape;20;p9"/>
          <p:cNvGrpSpPr/>
          <p:nvPr/>
        </p:nvGrpSpPr>
        <p:grpSpPr>
          <a:xfrm>
            <a:off x="1292493" y="4299807"/>
            <a:ext cx="2083885" cy="2083885"/>
            <a:chOff x="4842143" y="3556857"/>
            <a:chExt cx="2083885" cy="2083885"/>
          </a:xfrm>
        </p:grpSpPr>
        <p:sp>
          <p:nvSpPr>
            <p:cNvPr id="21" name="Google Shape;21;p9"/>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22" name="Google Shape;22;p9"/>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98988C">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23" name="Google Shape;23;p9"/>
            <p:cNvSpPr/>
            <p:nvPr/>
          </p:nvSpPr>
          <p:spPr>
            <a:xfrm flipH="1" rot="2700000">
              <a:off x="6040374" y="3601683"/>
              <a:ext cx="107098" cy="466589"/>
            </a:xfrm>
            <a:prstGeom prst="ellipse">
              <a:avLst/>
            </a:prstGeom>
            <a:solidFill>
              <a:srgbClr val="3F3F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24" name="Google Shape;24;p9"/>
            <p:cNvSpPr/>
            <p:nvPr/>
          </p:nvSpPr>
          <p:spPr>
            <a:xfrm flipH="1" rot="2700000">
              <a:off x="5059348" y="4582709"/>
              <a:ext cx="107098" cy="466589"/>
            </a:xfrm>
            <a:prstGeom prst="ellipse">
              <a:avLst/>
            </a:prstGeom>
            <a:solidFill>
              <a:srgbClr val="3F3F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8" name="Shape 108"/>
        <p:cNvGrpSpPr/>
        <p:nvPr/>
      </p:nvGrpSpPr>
      <p:grpSpPr>
        <a:xfrm>
          <a:off x="0" y="0"/>
          <a:ext cx="0" cy="0"/>
          <a:chOff x="0" y="0"/>
          <a:chExt cx="0" cy="0"/>
        </a:xfrm>
      </p:grpSpPr>
      <p:sp>
        <p:nvSpPr>
          <p:cNvPr id="109" name="Google Shape;109;p18"/>
          <p:cNvSpPr txBox="1"/>
          <p:nvPr>
            <p:ph type="title"/>
          </p:nvPr>
        </p:nvSpPr>
        <p:spPr>
          <a:xfrm>
            <a:off x="550862" y="503906"/>
            <a:ext cx="11090275" cy="133305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8"/>
          <p:cNvSpPr txBox="1"/>
          <p:nvPr>
            <p:ph idx="1" type="body"/>
          </p:nvPr>
        </p:nvSpPr>
        <p:spPr>
          <a:xfrm rot="5400000">
            <a:off x="4107182" y="-1442457"/>
            <a:ext cx="3978963" cy="11091600"/>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1" name="Google Shape;111;p18"/>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8"/>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8"/>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4" name="Shape 114"/>
        <p:cNvGrpSpPr/>
        <p:nvPr/>
      </p:nvGrpSpPr>
      <p:grpSpPr>
        <a:xfrm>
          <a:off x="0" y="0"/>
          <a:ext cx="0" cy="0"/>
          <a:chOff x="0" y="0"/>
          <a:chExt cx="0" cy="0"/>
        </a:xfrm>
      </p:grpSpPr>
      <p:sp>
        <p:nvSpPr>
          <p:cNvPr id="115" name="Google Shape;115;p19"/>
          <p:cNvSpPr txBox="1"/>
          <p:nvPr>
            <p:ph type="title"/>
          </p:nvPr>
        </p:nvSpPr>
        <p:spPr>
          <a:xfrm rot="5400000">
            <a:off x="7133431" y="1956594"/>
            <a:ext cx="5811838" cy="26289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19"/>
          <p:cNvSpPr txBox="1"/>
          <p:nvPr>
            <p:ph idx="1" type="body"/>
          </p:nvPr>
        </p:nvSpPr>
        <p:spPr>
          <a:xfrm rot="5400000">
            <a:off x="1799431" y="-596106"/>
            <a:ext cx="5811838" cy="7734300"/>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7" name="Google Shape;117;p19"/>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9"/>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9"/>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6" name="Shape 126"/>
        <p:cNvGrpSpPr/>
        <p:nvPr/>
      </p:nvGrpSpPr>
      <p:grpSpPr>
        <a:xfrm>
          <a:off x="0" y="0"/>
          <a:ext cx="0" cy="0"/>
          <a:chOff x="0" y="0"/>
          <a:chExt cx="0" cy="0"/>
        </a:xfrm>
      </p:grpSpPr>
      <p:sp>
        <p:nvSpPr>
          <p:cNvPr id="127" name="Google Shape;127;g11b76e9cd7a_2_6"/>
          <p:cNvSpPr txBox="1"/>
          <p:nvPr>
            <p:ph type="ctrTitle"/>
          </p:nvPr>
        </p:nvSpPr>
        <p:spPr>
          <a:xfrm>
            <a:off x="3359149" y="389840"/>
            <a:ext cx="8281987" cy="295465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6400"/>
              <a:buFont typeface="Arial"/>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g11b76e9cd7a_2_6"/>
          <p:cNvSpPr txBox="1"/>
          <p:nvPr>
            <p:ph idx="1" type="subTitle"/>
          </p:nvPr>
        </p:nvSpPr>
        <p:spPr>
          <a:xfrm>
            <a:off x="3359149" y="3536951"/>
            <a:ext cx="8281989" cy="2555874"/>
          </a:xfrm>
          <a:prstGeom prst="rect">
            <a:avLst/>
          </a:prstGeom>
          <a:noFill/>
          <a:ln>
            <a:noFill/>
          </a:ln>
        </p:spPr>
        <p:txBody>
          <a:bodyPr anchorCtr="0" anchor="t" bIns="0" lIns="0" spcFirstLastPara="1" rIns="0" wrap="square" tIns="0">
            <a:normAutofit/>
          </a:bodyPr>
          <a:lstStyle>
            <a:lvl1pPr lvl="0" algn="l">
              <a:lnSpc>
                <a:spcPct val="100000"/>
              </a:lnSpc>
              <a:spcBef>
                <a:spcPts val="1000"/>
              </a:spcBef>
              <a:spcAft>
                <a:spcPts val="0"/>
              </a:spcAft>
              <a:buClr>
                <a:schemeClr val="lt1"/>
              </a:buClr>
              <a:buSzPts val="2400"/>
              <a:buNone/>
              <a:defRPr sz="2400">
                <a:solidFill>
                  <a:schemeClr val="lt1"/>
                </a:solidFill>
              </a:defRPr>
            </a:lvl1pPr>
            <a:lvl2pPr lvl="1" algn="ctr">
              <a:lnSpc>
                <a:spcPct val="110000"/>
              </a:lnSpc>
              <a:spcBef>
                <a:spcPts val="800"/>
              </a:spcBef>
              <a:spcAft>
                <a:spcPts val="0"/>
              </a:spcAft>
              <a:buClr>
                <a:schemeClr val="lt1"/>
              </a:buClr>
              <a:buSzPts val="2000"/>
              <a:buNone/>
              <a:defRPr sz="2000"/>
            </a:lvl2pPr>
            <a:lvl3pPr lvl="2" algn="ctr">
              <a:lnSpc>
                <a:spcPct val="110000"/>
              </a:lnSpc>
              <a:spcBef>
                <a:spcPts val="800"/>
              </a:spcBef>
              <a:spcAft>
                <a:spcPts val="0"/>
              </a:spcAft>
              <a:buClr>
                <a:schemeClr val="lt1"/>
              </a:buClr>
              <a:buSzPts val="1800"/>
              <a:buNone/>
              <a:defRPr sz="1800"/>
            </a:lvl3pPr>
            <a:lvl4pPr lvl="3" algn="ctr">
              <a:lnSpc>
                <a:spcPct val="110000"/>
              </a:lnSpc>
              <a:spcBef>
                <a:spcPts val="800"/>
              </a:spcBef>
              <a:spcAft>
                <a:spcPts val="0"/>
              </a:spcAft>
              <a:buClr>
                <a:schemeClr val="lt1"/>
              </a:buClr>
              <a:buSzPts val="1600"/>
              <a:buNone/>
              <a:defRPr sz="1600"/>
            </a:lvl4pPr>
            <a:lvl5pPr lvl="4" algn="ctr">
              <a:lnSpc>
                <a:spcPct val="110000"/>
              </a:lnSpc>
              <a:spcBef>
                <a:spcPts val="800"/>
              </a:spcBef>
              <a:spcAft>
                <a:spcPts val="0"/>
              </a:spcAft>
              <a:buClr>
                <a:schemeClr val="lt1"/>
              </a:buClr>
              <a:buSzPts val="1600"/>
              <a:buNone/>
              <a:defRPr sz="1600"/>
            </a:lvl5pPr>
            <a:lvl6pPr lvl="5" algn="ctr">
              <a:lnSpc>
                <a:spcPct val="90000"/>
              </a:lnSpc>
              <a:spcBef>
                <a:spcPts val="8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29" name="Google Shape;129;g11b76e9cd7a_2_6"/>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g11b76e9cd7a_2_6"/>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g11b76e9cd7a_2_6"/>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
        <p:nvSpPr>
          <p:cNvPr id="132" name="Google Shape;132;g11b76e9cd7a_2_6"/>
          <p:cNvSpPr/>
          <p:nvPr/>
        </p:nvSpPr>
        <p:spPr>
          <a:xfrm rot="2700000">
            <a:off x="612445" y="48188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3F3F38"/>
              </a:gs>
              <a:gs pos="30000">
                <a:srgbClr val="3F3F38"/>
              </a:gs>
              <a:gs pos="40000">
                <a:srgbClr val="616157"/>
              </a:gs>
              <a:gs pos="60000">
                <a:srgbClr val="3F3F38"/>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33" name="Google Shape;133;g11b76e9cd7a_2_6"/>
          <p:cNvSpPr/>
          <p:nvPr/>
        </p:nvSpPr>
        <p:spPr>
          <a:xfrm rot="8100000">
            <a:off x="626845" y="828962"/>
            <a:ext cx="540000" cy="1080000"/>
          </a:xfrm>
          <a:prstGeom prst="ellipse">
            <a:avLst/>
          </a:prstGeom>
          <a:gradFill>
            <a:gsLst>
              <a:gs pos="0">
                <a:srgbClr val="33332E"/>
              </a:gs>
              <a:gs pos="50000">
                <a:srgbClr val="33332E"/>
              </a:gs>
              <a:gs pos="100000">
                <a:srgbClr val="3F3F3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34" name="Google Shape;134;g11b76e9cd7a_2_6"/>
          <p:cNvSpPr/>
          <p:nvPr/>
        </p:nvSpPr>
        <p:spPr>
          <a:xfrm>
            <a:off x="1800802" y="2472855"/>
            <a:ext cx="360000" cy="360000"/>
          </a:xfrm>
          <a:prstGeom prst="ellipse">
            <a:avLst/>
          </a:prstGeom>
          <a:gradFill>
            <a:gsLst>
              <a:gs pos="0">
                <a:schemeClr val="dk2"/>
              </a:gs>
              <a:gs pos="60000">
                <a:schemeClr val="dk2"/>
              </a:gs>
              <a:gs pos="100000">
                <a:srgbClr val="98988C"/>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grpSp>
        <p:nvGrpSpPr>
          <p:cNvPr id="135" name="Google Shape;135;g11b76e9cd7a_2_6"/>
          <p:cNvGrpSpPr/>
          <p:nvPr/>
        </p:nvGrpSpPr>
        <p:grpSpPr>
          <a:xfrm>
            <a:off x="1292493" y="4299807"/>
            <a:ext cx="2083885" cy="2083885"/>
            <a:chOff x="4842143" y="3556857"/>
            <a:chExt cx="2083885" cy="2083885"/>
          </a:xfrm>
        </p:grpSpPr>
        <p:sp>
          <p:nvSpPr>
            <p:cNvPr id="136" name="Google Shape;136;g11b76e9cd7a_2_6"/>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37" name="Google Shape;137;g11b76e9cd7a_2_6"/>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98988C">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38" name="Google Shape;138;g11b76e9cd7a_2_6"/>
            <p:cNvSpPr/>
            <p:nvPr/>
          </p:nvSpPr>
          <p:spPr>
            <a:xfrm flipH="1" rot="2700000">
              <a:off x="6040374" y="3601683"/>
              <a:ext cx="107098" cy="466589"/>
            </a:xfrm>
            <a:prstGeom prst="ellipse">
              <a:avLst/>
            </a:prstGeom>
            <a:solidFill>
              <a:srgbClr val="3F3F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39" name="Google Shape;139;g11b76e9cd7a_2_6"/>
            <p:cNvSpPr/>
            <p:nvPr/>
          </p:nvSpPr>
          <p:spPr>
            <a:xfrm flipH="1" rot="2700000">
              <a:off x="5059348" y="4582709"/>
              <a:ext cx="107098" cy="466589"/>
            </a:xfrm>
            <a:prstGeom prst="ellipse">
              <a:avLst/>
            </a:prstGeom>
            <a:solidFill>
              <a:srgbClr val="3F3F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0" name="Shape 140"/>
        <p:cNvGrpSpPr/>
        <p:nvPr/>
      </p:nvGrpSpPr>
      <p:grpSpPr>
        <a:xfrm>
          <a:off x="0" y="0"/>
          <a:ext cx="0" cy="0"/>
          <a:chOff x="0" y="0"/>
          <a:chExt cx="0" cy="0"/>
        </a:xfrm>
      </p:grpSpPr>
      <p:grpSp>
        <p:nvGrpSpPr>
          <p:cNvPr id="141" name="Google Shape;141;g11b76e9cd7a_2_20"/>
          <p:cNvGrpSpPr/>
          <p:nvPr/>
        </p:nvGrpSpPr>
        <p:grpSpPr>
          <a:xfrm>
            <a:off x="363888" y="5322560"/>
            <a:ext cx="1030305" cy="1030305"/>
            <a:chOff x="10240859" y="1436639"/>
            <a:chExt cx="1030305" cy="1030305"/>
          </a:xfrm>
        </p:grpSpPr>
        <p:sp>
          <p:nvSpPr>
            <p:cNvPr id="142" name="Google Shape;142;g11b76e9cd7a_2_20"/>
            <p:cNvSpPr/>
            <p:nvPr/>
          </p:nvSpPr>
          <p:spPr>
            <a:xfrm rot="-8100000">
              <a:off x="10268976" y="1743588"/>
              <a:ext cx="926985" cy="463493"/>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43" name="Google Shape;143;g11b76e9cd7a_2_20"/>
            <p:cNvSpPr/>
            <p:nvPr/>
          </p:nvSpPr>
          <p:spPr>
            <a:xfrm rot="-2700000">
              <a:off x="11115555" y="1939340"/>
              <a:ext cx="53549" cy="233295"/>
            </a:xfrm>
            <a:prstGeom prst="ellipse">
              <a:avLst/>
            </a:prstGeom>
            <a:solidFill>
              <a:srgbClr val="3F3F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44" name="Google Shape;144;g11b76e9cd7a_2_20"/>
            <p:cNvSpPr/>
            <p:nvPr/>
          </p:nvSpPr>
          <p:spPr>
            <a:xfrm rot="-2700000">
              <a:off x="10625042" y="1448827"/>
              <a:ext cx="53549" cy="233295"/>
            </a:xfrm>
            <a:prstGeom prst="ellipse">
              <a:avLst/>
            </a:prstGeom>
            <a:solidFill>
              <a:srgbClr val="3F3F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45" name="Google Shape;145;g11b76e9cd7a_2_20"/>
            <p:cNvSpPr/>
            <p:nvPr/>
          </p:nvSpPr>
          <p:spPr>
            <a:xfrm rot="-8100000">
              <a:off x="10292519" y="1686748"/>
              <a:ext cx="926985" cy="530086"/>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98988C">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grpSp>
      <p:sp>
        <p:nvSpPr>
          <p:cNvPr id="146" name="Google Shape;146;g11b76e9cd7a_2_20"/>
          <p:cNvSpPr txBox="1"/>
          <p:nvPr>
            <p:ph type="title"/>
          </p:nvPr>
        </p:nvSpPr>
        <p:spPr>
          <a:xfrm>
            <a:off x="550862" y="549275"/>
            <a:ext cx="11091600" cy="13320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g11b76e9cd7a_2_20"/>
          <p:cNvSpPr txBox="1"/>
          <p:nvPr>
            <p:ph idx="1" type="body"/>
          </p:nvPr>
        </p:nvSpPr>
        <p:spPr>
          <a:xfrm>
            <a:off x="550863" y="2113199"/>
            <a:ext cx="11090274" cy="3979625"/>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8" name="Google Shape;148;g11b76e9cd7a_2_20"/>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g11b76e9cd7a_2_20"/>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g11b76e9cd7a_2_20"/>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1" name="Shape 151"/>
        <p:cNvGrpSpPr/>
        <p:nvPr/>
      </p:nvGrpSpPr>
      <p:grpSpPr>
        <a:xfrm>
          <a:off x="0" y="0"/>
          <a:ext cx="0" cy="0"/>
          <a:chOff x="0" y="0"/>
          <a:chExt cx="0" cy="0"/>
        </a:xfrm>
      </p:grpSpPr>
      <p:sp>
        <p:nvSpPr>
          <p:cNvPr id="152" name="Google Shape;152;g11b76e9cd7a_2_31"/>
          <p:cNvSpPr/>
          <p:nvPr/>
        </p:nvSpPr>
        <p:spPr>
          <a:xfrm>
            <a:off x="11069864" y="333375"/>
            <a:ext cx="360000" cy="360000"/>
          </a:xfrm>
          <a:prstGeom prst="ellipse">
            <a:avLst/>
          </a:prstGeom>
          <a:gradFill>
            <a:gsLst>
              <a:gs pos="0">
                <a:schemeClr val="dk2"/>
              </a:gs>
              <a:gs pos="60000">
                <a:schemeClr val="dk2"/>
              </a:gs>
              <a:gs pos="100000">
                <a:srgbClr val="98988C"/>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grpSp>
        <p:nvGrpSpPr>
          <p:cNvPr id="153" name="Google Shape;153;g11b76e9cd7a_2_31"/>
          <p:cNvGrpSpPr/>
          <p:nvPr/>
        </p:nvGrpSpPr>
        <p:grpSpPr>
          <a:xfrm>
            <a:off x="233344" y="5384019"/>
            <a:ext cx="828357" cy="828357"/>
            <a:chOff x="2895711" y="1234487"/>
            <a:chExt cx="828357" cy="828357"/>
          </a:xfrm>
        </p:grpSpPr>
        <p:sp>
          <p:nvSpPr>
            <p:cNvPr id="154" name="Google Shape;154;g11b76e9cd7a_2_31"/>
            <p:cNvSpPr/>
            <p:nvPr/>
          </p:nvSpPr>
          <p:spPr>
            <a:xfrm rot="2700000">
              <a:off x="3039890" y="1332929"/>
              <a:ext cx="540000"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3F3F38"/>
                </a:gs>
                <a:gs pos="30000">
                  <a:srgbClr val="3F3F38"/>
                </a:gs>
                <a:gs pos="40000">
                  <a:srgbClr val="616157"/>
                </a:gs>
                <a:gs pos="60000">
                  <a:srgbClr val="3F3F38"/>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55" name="Google Shape;155;g11b76e9cd7a_2_31"/>
            <p:cNvSpPr/>
            <p:nvPr/>
          </p:nvSpPr>
          <p:spPr>
            <a:xfrm rot="8100000">
              <a:off x="3047090" y="1506466"/>
              <a:ext cx="270000" cy="540000"/>
            </a:xfrm>
            <a:prstGeom prst="ellipse">
              <a:avLst/>
            </a:prstGeom>
            <a:gradFill>
              <a:gsLst>
                <a:gs pos="0">
                  <a:srgbClr val="33332E"/>
                </a:gs>
                <a:gs pos="50000">
                  <a:srgbClr val="33332E"/>
                </a:gs>
                <a:gs pos="100000">
                  <a:srgbClr val="3F3F3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grpSp>
      <p:sp>
        <p:nvSpPr>
          <p:cNvPr id="156" name="Google Shape;156;g11b76e9cd7a_2_31"/>
          <p:cNvSpPr txBox="1"/>
          <p:nvPr>
            <p:ph type="title"/>
          </p:nvPr>
        </p:nvSpPr>
        <p:spPr>
          <a:xfrm>
            <a:off x="550863" y="549275"/>
            <a:ext cx="11090274" cy="13320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g11b76e9cd7a_2_31"/>
          <p:cNvSpPr txBox="1"/>
          <p:nvPr>
            <p:ph idx="1" type="body"/>
          </p:nvPr>
        </p:nvSpPr>
        <p:spPr>
          <a:xfrm>
            <a:off x="550862" y="2097175"/>
            <a:ext cx="5435600" cy="3995650"/>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8" name="Google Shape;158;g11b76e9cd7a_2_31"/>
          <p:cNvSpPr txBox="1"/>
          <p:nvPr>
            <p:ph idx="2" type="body"/>
          </p:nvPr>
        </p:nvSpPr>
        <p:spPr>
          <a:xfrm>
            <a:off x="6205538" y="2097175"/>
            <a:ext cx="5435600" cy="3995650"/>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9" name="Google Shape;159;g11b76e9cd7a_2_31"/>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g11b76e9cd7a_2_31"/>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g11b76e9cd7a_2_31"/>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2" name="Shape 162"/>
        <p:cNvGrpSpPr/>
        <p:nvPr/>
      </p:nvGrpSpPr>
      <p:grpSpPr>
        <a:xfrm>
          <a:off x="0" y="0"/>
          <a:ext cx="0" cy="0"/>
          <a:chOff x="0" y="0"/>
          <a:chExt cx="0" cy="0"/>
        </a:xfrm>
      </p:grpSpPr>
      <p:grpSp>
        <p:nvGrpSpPr>
          <p:cNvPr id="163" name="Google Shape;163;g11b76e9cd7a_2_42"/>
          <p:cNvGrpSpPr/>
          <p:nvPr/>
        </p:nvGrpSpPr>
        <p:grpSpPr>
          <a:xfrm>
            <a:off x="242406" y="748159"/>
            <a:ext cx="897877" cy="934082"/>
            <a:chOff x="5129684" y="1232940"/>
            <a:chExt cx="897877" cy="934082"/>
          </a:xfrm>
        </p:grpSpPr>
        <p:sp>
          <p:nvSpPr>
            <p:cNvPr id="164" name="Google Shape;164;g11b76e9cd7a_2_42"/>
            <p:cNvSpPr/>
            <p:nvPr/>
          </p:nvSpPr>
          <p:spPr>
            <a:xfrm rot="1800000">
              <a:off x="5356930" y="1363788"/>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3F3F38">
                    <a:alpha val="20000"/>
                  </a:srgbClr>
                </a:gs>
                <a:gs pos="20000">
                  <a:srgbClr val="3F3F38">
                    <a:alpha val="20000"/>
                  </a:srgbClr>
                </a:gs>
                <a:gs pos="100000">
                  <a:srgbClr val="F19279">
                    <a:alpha val="2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65" name="Google Shape;165;g11b76e9cd7a_2_42"/>
            <p:cNvSpPr/>
            <p:nvPr/>
          </p:nvSpPr>
          <p:spPr>
            <a:xfrm rot="1800000">
              <a:off x="5243759" y="1430747"/>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3F3F38">
                    <a:alpha val="20000"/>
                  </a:srgbClr>
                </a:gs>
                <a:gs pos="20000">
                  <a:srgbClr val="3F3F38">
                    <a:alpha val="20000"/>
                  </a:srgbClr>
                </a:gs>
                <a:gs pos="100000">
                  <a:srgbClr val="F19279">
                    <a:alpha val="20000"/>
                  </a:srgbClr>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66" name="Google Shape;166;g11b76e9cd7a_2_42"/>
            <p:cNvSpPr/>
            <p:nvPr/>
          </p:nvSpPr>
          <p:spPr>
            <a:xfrm rot="1800000">
              <a:off x="5508097" y="1586019"/>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3F3F38">
                    <a:alpha val="20000"/>
                  </a:srgbClr>
                </a:gs>
                <a:gs pos="20000">
                  <a:srgbClr val="3F3F38">
                    <a:alpha val="20000"/>
                  </a:srgbClr>
                </a:gs>
                <a:gs pos="100000">
                  <a:srgbClr val="F19279">
                    <a:alpha val="20000"/>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grpSp>
      <p:sp>
        <p:nvSpPr>
          <p:cNvPr id="167" name="Google Shape;167;g11b76e9cd7a_2_42"/>
          <p:cNvSpPr txBox="1"/>
          <p:nvPr>
            <p:ph type="title"/>
          </p:nvPr>
        </p:nvSpPr>
        <p:spPr>
          <a:xfrm>
            <a:off x="563563" y="474345"/>
            <a:ext cx="11077574" cy="2954655"/>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lt1"/>
              </a:buClr>
              <a:buSzPts val="6400"/>
              <a:buFont typeface="Arial"/>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g11b76e9cd7a_2_42"/>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g11b76e9cd7a_2_42"/>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g11b76e9cd7a_2_42"/>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
        <p:nvSpPr>
          <p:cNvPr id="171" name="Google Shape;171;g11b76e9cd7a_2_42"/>
          <p:cNvSpPr txBox="1"/>
          <p:nvPr>
            <p:ph idx="1" type="body"/>
          </p:nvPr>
        </p:nvSpPr>
        <p:spPr>
          <a:xfrm>
            <a:off x="566271" y="3629772"/>
            <a:ext cx="11074866" cy="2678953"/>
          </a:xfrm>
          <a:prstGeom prst="rect">
            <a:avLst/>
          </a:prstGeom>
          <a:noFill/>
          <a:ln>
            <a:noFill/>
          </a:ln>
        </p:spPr>
        <p:txBody>
          <a:bodyPr anchorCtr="0" anchor="t" bIns="0" lIns="0" spcFirstLastPara="1" rIns="0" wrap="square" tIns="0">
            <a:normAutofit/>
          </a:bodyPr>
          <a:lstStyle>
            <a:lvl1pPr indent="-228600" lvl="0" marL="457200" algn="l">
              <a:lnSpc>
                <a:spcPct val="110000"/>
              </a:lnSpc>
              <a:spcBef>
                <a:spcPts val="0"/>
              </a:spcBef>
              <a:spcAft>
                <a:spcPts val="0"/>
              </a:spcAft>
              <a:buClr>
                <a:schemeClr val="lt1"/>
              </a:buClr>
              <a:buSzPts val="2400"/>
              <a:buNone/>
              <a:defRPr sz="2400">
                <a:solidFill>
                  <a:schemeClr val="lt1"/>
                </a:solidFill>
              </a:defRPr>
            </a:lvl1pPr>
            <a:lvl2pPr indent="-228600" lvl="1" marL="914400" algn="l">
              <a:lnSpc>
                <a:spcPct val="110000"/>
              </a:lnSpc>
              <a:spcBef>
                <a:spcPts val="800"/>
              </a:spcBef>
              <a:spcAft>
                <a:spcPts val="0"/>
              </a:spcAft>
              <a:buClr>
                <a:schemeClr val="lt1"/>
              </a:buClr>
              <a:buSzPts val="2000"/>
              <a:buNone/>
              <a:defRPr sz="2000">
                <a:solidFill>
                  <a:schemeClr val="lt1"/>
                </a:solidFill>
              </a:defRPr>
            </a:lvl2pPr>
            <a:lvl3pPr indent="-228600" lvl="2" marL="1371600" algn="l">
              <a:lnSpc>
                <a:spcPct val="110000"/>
              </a:lnSpc>
              <a:spcBef>
                <a:spcPts val="800"/>
              </a:spcBef>
              <a:spcAft>
                <a:spcPts val="0"/>
              </a:spcAft>
              <a:buClr>
                <a:schemeClr val="lt1"/>
              </a:buClr>
              <a:buSzPts val="1800"/>
              <a:buNone/>
              <a:defRPr sz="1800">
                <a:solidFill>
                  <a:schemeClr val="lt1"/>
                </a:solidFill>
              </a:defRPr>
            </a:lvl3pPr>
            <a:lvl4pPr indent="-228600" lvl="3" marL="1828800" algn="l">
              <a:lnSpc>
                <a:spcPct val="110000"/>
              </a:lnSpc>
              <a:spcBef>
                <a:spcPts val="800"/>
              </a:spcBef>
              <a:spcAft>
                <a:spcPts val="0"/>
              </a:spcAft>
              <a:buClr>
                <a:schemeClr val="lt1"/>
              </a:buClr>
              <a:buSzPts val="1600"/>
              <a:buNone/>
              <a:defRPr sz="1600">
                <a:solidFill>
                  <a:schemeClr val="lt1"/>
                </a:solidFill>
              </a:defRPr>
            </a:lvl4pPr>
            <a:lvl5pPr indent="-228600" lvl="4" marL="2286000" algn="l">
              <a:lnSpc>
                <a:spcPct val="110000"/>
              </a:lnSpc>
              <a:spcBef>
                <a:spcPts val="800"/>
              </a:spcBef>
              <a:spcAft>
                <a:spcPts val="0"/>
              </a:spcAft>
              <a:buClr>
                <a:schemeClr val="lt1"/>
              </a:buClr>
              <a:buSzPts val="1600"/>
              <a:buNone/>
              <a:defRPr sz="1600">
                <a:solidFill>
                  <a:schemeClr val="lt1"/>
                </a:solidFill>
              </a:defRPr>
            </a:lvl5pPr>
            <a:lvl6pPr indent="-228600" lvl="5" marL="2743200" algn="l">
              <a:lnSpc>
                <a:spcPct val="90000"/>
              </a:lnSpc>
              <a:spcBef>
                <a:spcPts val="8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172" name="Google Shape;172;g11b76e9cd7a_2_42"/>
          <p:cNvSpPr/>
          <p:nvPr/>
        </p:nvSpPr>
        <p:spPr>
          <a:xfrm rot="-2700000">
            <a:off x="11209132" y="4448189"/>
            <a:ext cx="999200" cy="1262947"/>
          </a:xfrm>
          <a:custGeom>
            <a:rect b="b" l="l" r="r" t="t"/>
            <a:pathLst>
              <a:path extrusionOk="0" h="1262947" w="999200">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0">
                <a:srgbClr val="3F3F38"/>
              </a:gs>
              <a:gs pos="30000">
                <a:srgbClr val="3F3F38"/>
              </a:gs>
              <a:gs pos="40000">
                <a:srgbClr val="616157"/>
              </a:gs>
              <a:gs pos="60000">
                <a:srgbClr val="3F3F38"/>
              </a:gs>
              <a:gs pos="100000">
                <a:schemeClr val="dk2"/>
              </a:gs>
            </a:gsLst>
            <a:lin ang="10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73" name="Google Shape;173;g11b76e9cd7a_2_42"/>
          <p:cNvSpPr/>
          <p:nvPr/>
        </p:nvSpPr>
        <p:spPr>
          <a:xfrm rot="2700000">
            <a:off x="11686937" y="4853516"/>
            <a:ext cx="540000" cy="978284"/>
          </a:xfrm>
          <a:custGeom>
            <a:rect b="b" l="l" r="r" t="t"/>
            <a:pathLst>
              <a:path extrusionOk="0" h="978284" w="540000">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rgbClr val="3F3F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4" name="Shape 174"/>
        <p:cNvGrpSpPr/>
        <p:nvPr/>
      </p:nvGrpSpPr>
      <p:grpSpPr>
        <a:xfrm>
          <a:off x="0" y="0"/>
          <a:ext cx="0" cy="0"/>
          <a:chOff x="0" y="0"/>
          <a:chExt cx="0" cy="0"/>
        </a:xfrm>
      </p:grpSpPr>
      <p:sp>
        <p:nvSpPr>
          <p:cNvPr id="175" name="Google Shape;175;g11b76e9cd7a_2_54"/>
          <p:cNvSpPr/>
          <p:nvPr/>
        </p:nvSpPr>
        <p:spPr>
          <a:xfrm>
            <a:off x="11091612" y="5893466"/>
            <a:ext cx="360000" cy="360000"/>
          </a:xfrm>
          <a:prstGeom prst="ellipse">
            <a:avLst/>
          </a:prstGeom>
          <a:gradFill>
            <a:gsLst>
              <a:gs pos="0">
                <a:schemeClr val="dk2"/>
              </a:gs>
              <a:gs pos="60000">
                <a:schemeClr val="dk2"/>
              </a:gs>
              <a:gs pos="100000">
                <a:srgbClr val="98988C"/>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76" name="Google Shape;176;g11b76e9cd7a_2_54"/>
          <p:cNvSpPr/>
          <p:nvPr/>
        </p:nvSpPr>
        <p:spPr>
          <a:xfrm>
            <a:off x="11451612" y="5827878"/>
            <a:ext cx="379049" cy="360000"/>
          </a:xfrm>
          <a:prstGeom prst="rect">
            <a:avLst/>
          </a:prstGeom>
          <a:solidFill>
            <a:schemeClr val="dk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77" name="Google Shape;177;g11b76e9cd7a_2_54"/>
          <p:cNvSpPr txBox="1"/>
          <p:nvPr>
            <p:ph type="title"/>
          </p:nvPr>
        </p:nvSpPr>
        <p:spPr>
          <a:xfrm>
            <a:off x="550862" y="549275"/>
            <a:ext cx="11097551" cy="13320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g11b76e9cd7a_2_54"/>
          <p:cNvSpPr txBox="1"/>
          <p:nvPr>
            <p:ph idx="1" type="body"/>
          </p:nvPr>
        </p:nvSpPr>
        <p:spPr>
          <a:xfrm>
            <a:off x="550864" y="1881275"/>
            <a:ext cx="5437186" cy="535354"/>
          </a:xfrm>
          <a:prstGeom prst="rect">
            <a:avLst/>
          </a:prstGeom>
          <a:noFill/>
          <a:ln>
            <a:noFill/>
          </a:ln>
        </p:spPr>
        <p:txBody>
          <a:bodyPr anchorCtr="0" anchor="b" bIns="0" lIns="0" spcFirstLastPara="1" rIns="0" wrap="square" tIns="0">
            <a:normAutofit/>
          </a:bodyPr>
          <a:lstStyle>
            <a:lvl1pPr indent="-228600" lvl="0" marL="457200" algn="l">
              <a:lnSpc>
                <a:spcPct val="110000"/>
              </a:lnSpc>
              <a:spcBef>
                <a:spcPts val="1000"/>
              </a:spcBef>
              <a:spcAft>
                <a:spcPts val="0"/>
              </a:spcAft>
              <a:buClr>
                <a:schemeClr val="lt1"/>
              </a:buClr>
              <a:buSzPts val="1400"/>
              <a:buNone/>
              <a:defRPr b="0" sz="1400" cap="none">
                <a:solidFill>
                  <a:schemeClr val="lt1"/>
                </a:solidFill>
                <a:latin typeface="Source Sans Pro"/>
                <a:ea typeface="Source Sans Pro"/>
                <a:cs typeface="Source Sans Pro"/>
                <a:sym typeface="Source Sans Pro"/>
              </a:defRPr>
            </a:lvl1pPr>
            <a:lvl2pPr indent="-228600" lvl="1" marL="914400" algn="l">
              <a:lnSpc>
                <a:spcPct val="110000"/>
              </a:lnSpc>
              <a:spcBef>
                <a:spcPts val="800"/>
              </a:spcBef>
              <a:spcAft>
                <a:spcPts val="0"/>
              </a:spcAft>
              <a:buClr>
                <a:schemeClr val="lt1"/>
              </a:buClr>
              <a:buSzPts val="2000"/>
              <a:buNone/>
              <a:defRPr b="1" sz="2000"/>
            </a:lvl2pPr>
            <a:lvl3pPr indent="-228600" lvl="2" marL="1371600" algn="l">
              <a:lnSpc>
                <a:spcPct val="110000"/>
              </a:lnSpc>
              <a:spcBef>
                <a:spcPts val="800"/>
              </a:spcBef>
              <a:spcAft>
                <a:spcPts val="0"/>
              </a:spcAft>
              <a:buClr>
                <a:schemeClr val="lt1"/>
              </a:buClr>
              <a:buSzPts val="1800"/>
              <a:buNone/>
              <a:defRPr b="1" sz="1800"/>
            </a:lvl3pPr>
            <a:lvl4pPr indent="-228600" lvl="3" marL="1828800" algn="l">
              <a:lnSpc>
                <a:spcPct val="110000"/>
              </a:lnSpc>
              <a:spcBef>
                <a:spcPts val="800"/>
              </a:spcBef>
              <a:spcAft>
                <a:spcPts val="0"/>
              </a:spcAft>
              <a:buClr>
                <a:schemeClr val="lt1"/>
              </a:buClr>
              <a:buSzPts val="1600"/>
              <a:buNone/>
              <a:defRPr b="1" sz="1600"/>
            </a:lvl4pPr>
            <a:lvl5pPr indent="-228600" lvl="4" marL="2286000" algn="l">
              <a:lnSpc>
                <a:spcPct val="110000"/>
              </a:lnSpc>
              <a:spcBef>
                <a:spcPts val="800"/>
              </a:spcBef>
              <a:spcAft>
                <a:spcPts val="0"/>
              </a:spcAft>
              <a:buClr>
                <a:schemeClr val="lt1"/>
              </a:buClr>
              <a:buSzPts val="1600"/>
              <a:buNone/>
              <a:defRPr b="1" sz="1600"/>
            </a:lvl5pPr>
            <a:lvl6pPr indent="-228600" lvl="5" marL="2743200" algn="l">
              <a:lnSpc>
                <a:spcPct val="90000"/>
              </a:lnSpc>
              <a:spcBef>
                <a:spcPts val="8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9" name="Google Shape;179;g11b76e9cd7a_2_54"/>
          <p:cNvSpPr txBox="1"/>
          <p:nvPr>
            <p:ph idx="2" type="body"/>
          </p:nvPr>
        </p:nvSpPr>
        <p:spPr>
          <a:xfrm>
            <a:off x="550863" y="2577270"/>
            <a:ext cx="5429114" cy="3515555"/>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0" name="Google Shape;180;g11b76e9cd7a_2_54"/>
          <p:cNvSpPr txBox="1"/>
          <p:nvPr>
            <p:ph idx="3" type="body"/>
          </p:nvPr>
        </p:nvSpPr>
        <p:spPr>
          <a:xfrm>
            <a:off x="6212024" y="1881275"/>
            <a:ext cx="5436392" cy="535354"/>
          </a:xfrm>
          <a:prstGeom prst="rect">
            <a:avLst/>
          </a:prstGeom>
          <a:noFill/>
          <a:ln>
            <a:noFill/>
          </a:ln>
        </p:spPr>
        <p:txBody>
          <a:bodyPr anchorCtr="0" anchor="b" bIns="0" lIns="0" spcFirstLastPara="1" rIns="0" wrap="square" tIns="0">
            <a:normAutofit/>
          </a:bodyPr>
          <a:lstStyle>
            <a:lvl1pPr indent="-317500" lvl="0" marL="457200" algn="l">
              <a:lnSpc>
                <a:spcPct val="110000"/>
              </a:lnSpc>
              <a:spcBef>
                <a:spcPts val="1000"/>
              </a:spcBef>
              <a:spcAft>
                <a:spcPts val="0"/>
              </a:spcAft>
              <a:buClr>
                <a:schemeClr val="lt1"/>
              </a:buClr>
              <a:buSzPts val="1400"/>
              <a:buChar char="•"/>
              <a:defRPr b="0" sz="1400" cap="none">
                <a:solidFill>
                  <a:schemeClr val="lt1"/>
                </a:solidFill>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1" name="Google Shape;181;g11b76e9cd7a_2_54"/>
          <p:cNvSpPr txBox="1"/>
          <p:nvPr>
            <p:ph idx="4" type="body"/>
          </p:nvPr>
        </p:nvSpPr>
        <p:spPr>
          <a:xfrm>
            <a:off x="6212023" y="2577270"/>
            <a:ext cx="5436391" cy="3515555"/>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2" name="Google Shape;182;g11b76e9cd7a_2_54"/>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g11b76e9cd7a_2_54"/>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g11b76e9cd7a_2_54"/>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5" name="Shape 185"/>
        <p:cNvGrpSpPr/>
        <p:nvPr/>
      </p:nvGrpSpPr>
      <p:grpSpPr>
        <a:xfrm>
          <a:off x="0" y="0"/>
          <a:ext cx="0" cy="0"/>
          <a:chOff x="0" y="0"/>
          <a:chExt cx="0" cy="0"/>
        </a:xfrm>
      </p:grpSpPr>
      <p:sp>
        <p:nvSpPr>
          <p:cNvPr id="186" name="Google Shape;186;g11b76e9cd7a_2_65"/>
          <p:cNvSpPr txBox="1"/>
          <p:nvPr>
            <p:ph type="title"/>
          </p:nvPr>
        </p:nvSpPr>
        <p:spPr>
          <a:xfrm>
            <a:off x="3359149" y="550799"/>
            <a:ext cx="8283313" cy="5542025"/>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Clr>
                <a:schemeClr val="lt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7" name="Google Shape;187;g11b76e9cd7a_2_65"/>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g11b76e9cd7a_2_65"/>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g11b76e9cd7a_2_65"/>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
        <p:nvSpPr>
          <p:cNvPr id="190" name="Google Shape;190;g11b76e9cd7a_2_65"/>
          <p:cNvSpPr/>
          <p:nvPr/>
        </p:nvSpPr>
        <p:spPr>
          <a:xfrm flipH="1" rot="8100000">
            <a:off x="-410727" y="3958416"/>
            <a:ext cx="3536330" cy="1853969"/>
          </a:xfrm>
          <a:custGeom>
            <a:rect b="b" l="l" r="r" t="t"/>
            <a:pathLst>
              <a:path extrusionOk="0" h="1853969" w="3536330">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a:gsLst>
              <a:gs pos="0">
                <a:srgbClr val="3F3F38"/>
              </a:gs>
              <a:gs pos="31000">
                <a:srgbClr val="3F3F38"/>
              </a:gs>
              <a:gs pos="97000">
                <a:schemeClr val="dk2"/>
              </a:gs>
              <a:gs pos="100000">
                <a:schemeClr val="dk2"/>
              </a:gs>
            </a:gsLst>
            <a:lin ang="15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91" name="Google Shape;191;g11b76e9cd7a_2_65"/>
          <p:cNvSpPr/>
          <p:nvPr/>
        </p:nvSpPr>
        <p:spPr>
          <a:xfrm flipH="1" rot="8100000">
            <a:off x="-481151" y="3649708"/>
            <a:ext cx="3478701" cy="2164843"/>
          </a:xfrm>
          <a:custGeom>
            <a:rect b="b" l="l" r="r" t="t"/>
            <a:pathLst>
              <a:path extrusionOk="0" h="2164843" w="3478701">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rgbClr val="98988C">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92" name="Google Shape;192;g11b76e9cd7a_2_65"/>
          <p:cNvSpPr/>
          <p:nvPr/>
        </p:nvSpPr>
        <p:spPr>
          <a:xfrm flipH="1" rot="2700000">
            <a:off x="1512277" y="2840042"/>
            <a:ext cx="214196" cy="933178"/>
          </a:xfrm>
          <a:prstGeom prst="ellipse">
            <a:avLst/>
          </a:prstGeom>
          <a:solidFill>
            <a:srgbClr val="3F3F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93" name="Google Shape;193;g11b76e9cd7a_2_65"/>
          <p:cNvSpPr/>
          <p:nvPr/>
        </p:nvSpPr>
        <p:spPr>
          <a:xfrm>
            <a:off x="1780661" y="385236"/>
            <a:ext cx="1080000" cy="1080000"/>
          </a:xfrm>
          <a:prstGeom prst="ellipse">
            <a:avLst/>
          </a:prstGeom>
          <a:gradFill>
            <a:gsLst>
              <a:gs pos="0">
                <a:schemeClr val="dk2"/>
              </a:gs>
              <a:gs pos="60000">
                <a:schemeClr val="dk2"/>
              </a:gs>
              <a:gs pos="100000">
                <a:srgbClr val="98988C"/>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grpSp>
        <p:nvGrpSpPr>
          <p:cNvPr id="194" name="Google Shape;194;g11b76e9cd7a_2_65"/>
          <p:cNvGrpSpPr/>
          <p:nvPr/>
        </p:nvGrpSpPr>
        <p:grpSpPr>
          <a:xfrm>
            <a:off x="509106" y="1383159"/>
            <a:ext cx="897877" cy="934082"/>
            <a:chOff x="5129684" y="1232940"/>
            <a:chExt cx="897877" cy="934082"/>
          </a:xfrm>
        </p:grpSpPr>
        <p:sp>
          <p:nvSpPr>
            <p:cNvPr id="195" name="Google Shape;195;g11b76e9cd7a_2_65"/>
            <p:cNvSpPr/>
            <p:nvPr/>
          </p:nvSpPr>
          <p:spPr>
            <a:xfrm rot="1800000">
              <a:off x="5356930" y="1363788"/>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3F3F38">
                    <a:alpha val="20000"/>
                  </a:srgbClr>
                </a:gs>
                <a:gs pos="20000">
                  <a:srgbClr val="3F3F38">
                    <a:alpha val="20000"/>
                  </a:srgbClr>
                </a:gs>
                <a:gs pos="100000">
                  <a:srgbClr val="F19279">
                    <a:alpha val="2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96" name="Google Shape;196;g11b76e9cd7a_2_65"/>
            <p:cNvSpPr/>
            <p:nvPr/>
          </p:nvSpPr>
          <p:spPr>
            <a:xfrm rot="1800000">
              <a:off x="5243759" y="1430747"/>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3F3F38">
                    <a:alpha val="20000"/>
                  </a:srgbClr>
                </a:gs>
                <a:gs pos="20000">
                  <a:srgbClr val="3F3F38">
                    <a:alpha val="20000"/>
                  </a:srgbClr>
                </a:gs>
                <a:gs pos="100000">
                  <a:srgbClr val="F19279">
                    <a:alpha val="20000"/>
                  </a:srgbClr>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97" name="Google Shape;197;g11b76e9cd7a_2_65"/>
            <p:cNvSpPr/>
            <p:nvPr/>
          </p:nvSpPr>
          <p:spPr>
            <a:xfrm rot="1800000">
              <a:off x="5508097" y="1586019"/>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3F3F38">
                    <a:alpha val="20000"/>
                  </a:srgbClr>
                </a:gs>
                <a:gs pos="20000">
                  <a:srgbClr val="3F3F38">
                    <a:alpha val="20000"/>
                  </a:srgbClr>
                </a:gs>
                <a:gs pos="100000">
                  <a:srgbClr val="F19279">
                    <a:alpha val="20000"/>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8" name="Shape 198"/>
        <p:cNvGrpSpPr/>
        <p:nvPr/>
      </p:nvGrpSpPr>
      <p:grpSpPr>
        <a:xfrm>
          <a:off x="0" y="0"/>
          <a:ext cx="0" cy="0"/>
          <a:chOff x="0" y="0"/>
          <a:chExt cx="0" cy="0"/>
        </a:xfrm>
      </p:grpSpPr>
      <p:sp>
        <p:nvSpPr>
          <p:cNvPr id="199" name="Google Shape;199;g11b76e9cd7a_2_78"/>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g11b76e9cd7a_2_78"/>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g11b76e9cd7a_2_78"/>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2" name="Shape 202"/>
        <p:cNvGrpSpPr/>
        <p:nvPr/>
      </p:nvGrpSpPr>
      <p:grpSpPr>
        <a:xfrm>
          <a:off x="0" y="0"/>
          <a:ext cx="0" cy="0"/>
          <a:chOff x="0" y="0"/>
          <a:chExt cx="0" cy="0"/>
        </a:xfrm>
      </p:grpSpPr>
      <p:grpSp>
        <p:nvGrpSpPr>
          <p:cNvPr id="203" name="Google Shape;203;g11b76e9cd7a_2_82"/>
          <p:cNvGrpSpPr/>
          <p:nvPr/>
        </p:nvGrpSpPr>
        <p:grpSpPr>
          <a:xfrm>
            <a:off x="4752748" y="4823504"/>
            <a:ext cx="1656714" cy="1656714"/>
            <a:chOff x="2481534" y="2139594"/>
            <a:chExt cx="1656714" cy="1656714"/>
          </a:xfrm>
        </p:grpSpPr>
        <p:sp>
          <p:nvSpPr>
            <p:cNvPr id="204" name="Google Shape;204;g11b76e9cd7a_2_82"/>
            <p:cNvSpPr/>
            <p:nvPr/>
          </p:nvSpPr>
          <p:spPr>
            <a:xfrm rot="2700000">
              <a:off x="2769891" y="2336477"/>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3F3F38"/>
                </a:gs>
                <a:gs pos="30000">
                  <a:srgbClr val="3F3F38"/>
                </a:gs>
                <a:gs pos="40000">
                  <a:srgbClr val="616157"/>
                </a:gs>
                <a:gs pos="60000">
                  <a:srgbClr val="3F3F38"/>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205" name="Google Shape;205;g11b76e9cd7a_2_82"/>
            <p:cNvSpPr/>
            <p:nvPr/>
          </p:nvSpPr>
          <p:spPr>
            <a:xfrm rot="8100000">
              <a:off x="2784291" y="2683551"/>
              <a:ext cx="540000" cy="1080000"/>
            </a:xfrm>
            <a:prstGeom prst="ellipse">
              <a:avLst/>
            </a:prstGeom>
            <a:gradFill>
              <a:gsLst>
                <a:gs pos="0">
                  <a:srgbClr val="33332E"/>
                </a:gs>
                <a:gs pos="50000">
                  <a:srgbClr val="33332E"/>
                </a:gs>
                <a:gs pos="100000">
                  <a:srgbClr val="3F3F3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grpSp>
      <p:sp>
        <p:nvSpPr>
          <p:cNvPr id="206" name="Google Shape;206;g11b76e9cd7a_2_82"/>
          <p:cNvSpPr txBox="1"/>
          <p:nvPr>
            <p:ph type="title"/>
          </p:nvPr>
        </p:nvSpPr>
        <p:spPr>
          <a:xfrm>
            <a:off x="550863" y="549275"/>
            <a:ext cx="11090275" cy="98488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7" name="Google Shape;207;g11b76e9cd7a_2_82"/>
          <p:cNvSpPr txBox="1"/>
          <p:nvPr>
            <p:ph idx="1" type="body"/>
          </p:nvPr>
        </p:nvSpPr>
        <p:spPr>
          <a:xfrm>
            <a:off x="4295775" y="1750060"/>
            <a:ext cx="7345362" cy="4342765"/>
          </a:xfrm>
          <a:prstGeom prst="rect">
            <a:avLst/>
          </a:prstGeom>
          <a:noFill/>
          <a:ln>
            <a:noFill/>
          </a:ln>
        </p:spPr>
        <p:txBody>
          <a:bodyPr anchorCtr="0" anchor="t" bIns="0" lIns="0" spcFirstLastPara="1" rIns="0" wrap="square" tIns="0">
            <a:normAutofit/>
          </a:bodyPr>
          <a:lstStyle>
            <a:lvl1pPr indent="-330200" lvl="0" marL="457200" algn="l">
              <a:lnSpc>
                <a:spcPct val="110000"/>
              </a:lnSpc>
              <a:spcBef>
                <a:spcPts val="1000"/>
              </a:spcBef>
              <a:spcAft>
                <a:spcPts val="0"/>
              </a:spcAft>
              <a:buClr>
                <a:schemeClr val="lt1"/>
              </a:buClr>
              <a:buSzPts val="1600"/>
              <a:buChar char="•"/>
              <a:defRPr sz="1600"/>
            </a:lvl1pPr>
            <a:lvl2pPr indent="-330200" lvl="1" marL="914400" algn="l">
              <a:lnSpc>
                <a:spcPct val="110000"/>
              </a:lnSpc>
              <a:spcBef>
                <a:spcPts val="800"/>
              </a:spcBef>
              <a:spcAft>
                <a:spcPts val="0"/>
              </a:spcAft>
              <a:buClr>
                <a:schemeClr val="lt1"/>
              </a:buClr>
              <a:buSzPts val="1600"/>
              <a:buChar char="•"/>
              <a:defRPr sz="1600"/>
            </a:lvl2pPr>
            <a:lvl3pPr indent="-330200" lvl="2" marL="1371600" algn="l">
              <a:lnSpc>
                <a:spcPct val="110000"/>
              </a:lnSpc>
              <a:spcBef>
                <a:spcPts val="800"/>
              </a:spcBef>
              <a:spcAft>
                <a:spcPts val="0"/>
              </a:spcAft>
              <a:buClr>
                <a:schemeClr val="lt1"/>
              </a:buClr>
              <a:buSzPts val="1600"/>
              <a:buChar char="•"/>
              <a:defRPr sz="1600"/>
            </a:lvl3pPr>
            <a:lvl4pPr indent="-330200" lvl="3" marL="1828800" algn="l">
              <a:lnSpc>
                <a:spcPct val="110000"/>
              </a:lnSpc>
              <a:spcBef>
                <a:spcPts val="800"/>
              </a:spcBef>
              <a:spcAft>
                <a:spcPts val="0"/>
              </a:spcAft>
              <a:buClr>
                <a:schemeClr val="lt1"/>
              </a:buClr>
              <a:buSzPts val="1600"/>
              <a:buChar char="•"/>
              <a:defRPr sz="1600"/>
            </a:lvl4pPr>
            <a:lvl5pPr indent="-330200" lvl="4" marL="2286000" algn="l">
              <a:lnSpc>
                <a:spcPct val="110000"/>
              </a:lnSpc>
              <a:spcBef>
                <a:spcPts val="800"/>
              </a:spcBef>
              <a:spcAft>
                <a:spcPts val="0"/>
              </a:spcAft>
              <a:buClr>
                <a:schemeClr val="lt1"/>
              </a:buClr>
              <a:buSzPts val="1600"/>
              <a:buChar char="•"/>
              <a:defRPr sz="1600"/>
            </a:lvl5pPr>
            <a:lvl6pPr indent="-355600" lvl="5" marL="2743200" algn="l">
              <a:lnSpc>
                <a:spcPct val="90000"/>
              </a:lnSpc>
              <a:spcBef>
                <a:spcPts val="8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208" name="Google Shape;208;g11b76e9cd7a_2_82"/>
          <p:cNvSpPr txBox="1"/>
          <p:nvPr>
            <p:ph idx="2" type="body"/>
          </p:nvPr>
        </p:nvSpPr>
        <p:spPr>
          <a:xfrm>
            <a:off x="550863" y="1750060"/>
            <a:ext cx="3565525" cy="4342765"/>
          </a:xfrm>
          <a:prstGeom prst="rect">
            <a:avLst/>
          </a:prstGeom>
          <a:noFill/>
          <a:ln>
            <a:noFill/>
          </a:ln>
        </p:spPr>
        <p:txBody>
          <a:bodyPr anchorCtr="0" anchor="t" bIns="0" lIns="0" spcFirstLastPara="1" rIns="0" wrap="square" tIns="0">
            <a:normAutofit/>
          </a:bodyPr>
          <a:lstStyle>
            <a:lvl1pPr indent="-228600" lvl="0" marL="457200" algn="l">
              <a:lnSpc>
                <a:spcPct val="110000"/>
              </a:lnSpc>
              <a:spcBef>
                <a:spcPts val="1000"/>
              </a:spcBef>
              <a:spcAft>
                <a:spcPts val="0"/>
              </a:spcAft>
              <a:buClr>
                <a:schemeClr val="lt1"/>
              </a:buClr>
              <a:buSzPts val="1600"/>
              <a:buNone/>
              <a:defRPr sz="1600"/>
            </a:lvl1pPr>
            <a:lvl2pPr indent="-228600" lvl="1" marL="914400" algn="l">
              <a:lnSpc>
                <a:spcPct val="110000"/>
              </a:lnSpc>
              <a:spcBef>
                <a:spcPts val="800"/>
              </a:spcBef>
              <a:spcAft>
                <a:spcPts val="0"/>
              </a:spcAft>
              <a:buClr>
                <a:schemeClr val="lt1"/>
              </a:buClr>
              <a:buSzPts val="1400"/>
              <a:buNone/>
              <a:defRPr sz="1400"/>
            </a:lvl2pPr>
            <a:lvl3pPr indent="-228600" lvl="2" marL="1371600" algn="l">
              <a:lnSpc>
                <a:spcPct val="110000"/>
              </a:lnSpc>
              <a:spcBef>
                <a:spcPts val="800"/>
              </a:spcBef>
              <a:spcAft>
                <a:spcPts val="0"/>
              </a:spcAft>
              <a:buClr>
                <a:schemeClr val="lt1"/>
              </a:buClr>
              <a:buSzPts val="1200"/>
              <a:buNone/>
              <a:defRPr sz="1200"/>
            </a:lvl3pPr>
            <a:lvl4pPr indent="-228600" lvl="3" marL="1828800" algn="l">
              <a:lnSpc>
                <a:spcPct val="110000"/>
              </a:lnSpc>
              <a:spcBef>
                <a:spcPts val="800"/>
              </a:spcBef>
              <a:spcAft>
                <a:spcPts val="0"/>
              </a:spcAft>
              <a:buClr>
                <a:schemeClr val="lt1"/>
              </a:buClr>
              <a:buSzPts val="1000"/>
              <a:buNone/>
              <a:defRPr sz="1000"/>
            </a:lvl4pPr>
            <a:lvl5pPr indent="-228600" lvl="4" marL="2286000" algn="l">
              <a:lnSpc>
                <a:spcPct val="110000"/>
              </a:lnSpc>
              <a:spcBef>
                <a:spcPts val="800"/>
              </a:spcBef>
              <a:spcAft>
                <a:spcPts val="0"/>
              </a:spcAft>
              <a:buClr>
                <a:schemeClr val="lt1"/>
              </a:buClr>
              <a:buSzPts val="1000"/>
              <a:buNone/>
              <a:defRPr sz="1000"/>
            </a:lvl5pPr>
            <a:lvl6pPr indent="-228600" lvl="5" marL="2743200" algn="l">
              <a:lnSpc>
                <a:spcPct val="90000"/>
              </a:lnSpc>
              <a:spcBef>
                <a:spcPts val="8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209" name="Google Shape;209;g11b76e9cd7a_2_82"/>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g11b76e9cd7a_2_82"/>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g11b76e9cd7a_2_82"/>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grpSp>
        <p:nvGrpSpPr>
          <p:cNvPr id="26" name="Google Shape;26;p10"/>
          <p:cNvGrpSpPr/>
          <p:nvPr/>
        </p:nvGrpSpPr>
        <p:grpSpPr>
          <a:xfrm>
            <a:off x="363888" y="5322560"/>
            <a:ext cx="1030305" cy="1030305"/>
            <a:chOff x="10240859" y="1436639"/>
            <a:chExt cx="1030305" cy="1030305"/>
          </a:xfrm>
        </p:grpSpPr>
        <p:sp>
          <p:nvSpPr>
            <p:cNvPr id="27" name="Google Shape;27;p10"/>
            <p:cNvSpPr/>
            <p:nvPr/>
          </p:nvSpPr>
          <p:spPr>
            <a:xfrm rot="-8100000">
              <a:off x="10268976" y="1743588"/>
              <a:ext cx="926985" cy="463493"/>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28" name="Google Shape;28;p10"/>
            <p:cNvSpPr/>
            <p:nvPr/>
          </p:nvSpPr>
          <p:spPr>
            <a:xfrm rot="-2700000">
              <a:off x="11115555" y="1939340"/>
              <a:ext cx="53549" cy="233295"/>
            </a:xfrm>
            <a:prstGeom prst="ellipse">
              <a:avLst/>
            </a:prstGeom>
            <a:solidFill>
              <a:srgbClr val="3F3F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29" name="Google Shape;29;p10"/>
            <p:cNvSpPr/>
            <p:nvPr/>
          </p:nvSpPr>
          <p:spPr>
            <a:xfrm rot="-2700000">
              <a:off x="10625042" y="1448827"/>
              <a:ext cx="53549" cy="233295"/>
            </a:xfrm>
            <a:prstGeom prst="ellipse">
              <a:avLst/>
            </a:prstGeom>
            <a:solidFill>
              <a:srgbClr val="3F3F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30" name="Google Shape;30;p10"/>
            <p:cNvSpPr/>
            <p:nvPr/>
          </p:nvSpPr>
          <p:spPr>
            <a:xfrm rot="-8100000">
              <a:off x="10292519" y="1686748"/>
              <a:ext cx="926985" cy="530086"/>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98988C">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grpSp>
      <p:sp>
        <p:nvSpPr>
          <p:cNvPr id="31" name="Google Shape;31;p10"/>
          <p:cNvSpPr txBox="1"/>
          <p:nvPr>
            <p:ph type="title"/>
          </p:nvPr>
        </p:nvSpPr>
        <p:spPr>
          <a:xfrm>
            <a:off x="550862" y="549275"/>
            <a:ext cx="11091600" cy="13320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0"/>
          <p:cNvSpPr txBox="1"/>
          <p:nvPr>
            <p:ph idx="1" type="body"/>
          </p:nvPr>
        </p:nvSpPr>
        <p:spPr>
          <a:xfrm>
            <a:off x="550863" y="2113199"/>
            <a:ext cx="11090274" cy="3979625"/>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10"/>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0"/>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2" name="Shape 212"/>
        <p:cNvGrpSpPr/>
        <p:nvPr/>
      </p:nvGrpSpPr>
      <p:grpSpPr>
        <a:xfrm>
          <a:off x="0" y="0"/>
          <a:ext cx="0" cy="0"/>
          <a:chOff x="0" y="0"/>
          <a:chExt cx="0" cy="0"/>
        </a:xfrm>
      </p:grpSpPr>
      <p:grpSp>
        <p:nvGrpSpPr>
          <p:cNvPr id="213" name="Google Shape;213;g11b76e9cd7a_2_92"/>
          <p:cNvGrpSpPr/>
          <p:nvPr/>
        </p:nvGrpSpPr>
        <p:grpSpPr>
          <a:xfrm>
            <a:off x="220889" y="4984670"/>
            <a:ext cx="897877" cy="934082"/>
            <a:chOff x="5129684" y="1232940"/>
            <a:chExt cx="897877" cy="934082"/>
          </a:xfrm>
        </p:grpSpPr>
        <p:sp>
          <p:nvSpPr>
            <p:cNvPr id="214" name="Google Shape;214;g11b76e9cd7a_2_92"/>
            <p:cNvSpPr/>
            <p:nvPr/>
          </p:nvSpPr>
          <p:spPr>
            <a:xfrm rot="1800000">
              <a:off x="5356930" y="1363788"/>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3F3F38">
                    <a:alpha val="20000"/>
                  </a:srgbClr>
                </a:gs>
                <a:gs pos="20000">
                  <a:srgbClr val="3F3F38">
                    <a:alpha val="20000"/>
                  </a:srgbClr>
                </a:gs>
                <a:gs pos="100000">
                  <a:srgbClr val="F19279">
                    <a:alpha val="2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215" name="Google Shape;215;g11b76e9cd7a_2_92"/>
            <p:cNvSpPr/>
            <p:nvPr/>
          </p:nvSpPr>
          <p:spPr>
            <a:xfrm rot="1800000">
              <a:off x="5243759" y="1430747"/>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3F3F38">
                    <a:alpha val="20000"/>
                  </a:srgbClr>
                </a:gs>
                <a:gs pos="20000">
                  <a:srgbClr val="3F3F38">
                    <a:alpha val="20000"/>
                  </a:srgbClr>
                </a:gs>
                <a:gs pos="100000">
                  <a:srgbClr val="F19279">
                    <a:alpha val="20000"/>
                  </a:srgbClr>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216" name="Google Shape;216;g11b76e9cd7a_2_92"/>
            <p:cNvSpPr/>
            <p:nvPr/>
          </p:nvSpPr>
          <p:spPr>
            <a:xfrm rot="1800000">
              <a:off x="5508097" y="1586019"/>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3F3F38">
                    <a:alpha val="20000"/>
                  </a:srgbClr>
                </a:gs>
                <a:gs pos="20000">
                  <a:srgbClr val="3F3F38">
                    <a:alpha val="20000"/>
                  </a:srgbClr>
                </a:gs>
                <a:gs pos="100000">
                  <a:srgbClr val="F19279">
                    <a:alpha val="20000"/>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grpSp>
      <p:sp>
        <p:nvSpPr>
          <p:cNvPr id="217" name="Google Shape;217;g11b76e9cd7a_2_92"/>
          <p:cNvSpPr txBox="1"/>
          <p:nvPr>
            <p:ph type="title"/>
          </p:nvPr>
        </p:nvSpPr>
        <p:spPr>
          <a:xfrm>
            <a:off x="550863" y="575409"/>
            <a:ext cx="4500562" cy="98488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8" name="Google Shape;218;g11b76e9cd7a_2_92"/>
          <p:cNvSpPr/>
          <p:nvPr>
            <p:ph idx="2" type="pic"/>
          </p:nvPr>
        </p:nvSpPr>
        <p:spPr>
          <a:xfrm>
            <a:off x="5267324" y="575409"/>
            <a:ext cx="6373813" cy="5733316"/>
          </a:xfrm>
          <a:prstGeom prst="rect">
            <a:avLst/>
          </a:prstGeom>
          <a:noFill/>
          <a:ln>
            <a:noFill/>
          </a:ln>
        </p:spPr>
      </p:sp>
      <p:sp>
        <p:nvSpPr>
          <p:cNvPr id="219" name="Google Shape;219;g11b76e9cd7a_2_92"/>
          <p:cNvSpPr txBox="1"/>
          <p:nvPr>
            <p:ph idx="1" type="body"/>
          </p:nvPr>
        </p:nvSpPr>
        <p:spPr>
          <a:xfrm>
            <a:off x="550863" y="1776195"/>
            <a:ext cx="4500562" cy="4532530"/>
          </a:xfrm>
          <a:prstGeom prst="rect">
            <a:avLst/>
          </a:prstGeom>
          <a:noFill/>
          <a:ln>
            <a:noFill/>
          </a:ln>
        </p:spPr>
        <p:txBody>
          <a:bodyPr anchorCtr="0" anchor="t" bIns="0" lIns="0" spcFirstLastPara="1" rIns="0" wrap="square" tIns="0">
            <a:normAutofit/>
          </a:bodyPr>
          <a:lstStyle>
            <a:lvl1pPr indent="-228600" lvl="0" marL="457200" algn="l">
              <a:lnSpc>
                <a:spcPct val="110000"/>
              </a:lnSpc>
              <a:spcBef>
                <a:spcPts val="1000"/>
              </a:spcBef>
              <a:spcAft>
                <a:spcPts val="0"/>
              </a:spcAft>
              <a:buClr>
                <a:schemeClr val="lt1"/>
              </a:buClr>
              <a:buSzPts val="1600"/>
              <a:buNone/>
              <a:defRPr sz="1600"/>
            </a:lvl1pPr>
            <a:lvl2pPr indent="-228600" lvl="1" marL="914400" algn="l">
              <a:lnSpc>
                <a:spcPct val="110000"/>
              </a:lnSpc>
              <a:spcBef>
                <a:spcPts val="800"/>
              </a:spcBef>
              <a:spcAft>
                <a:spcPts val="0"/>
              </a:spcAft>
              <a:buClr>
                <a:schemeClr val="lt1"/>
              </a:buClr>
              <a:buSzPts val="1400"/>
              <a:buNone/>
              <a:defRPr sz="1400"/>
            </a:lvl2pPr>
            <a:lvl3pPr indent="-228600" lvl="2" marL="1371600" algn="l">
              <a:lnSpc>
                <a:spcPct val="110000"/>
              </a:lnSpc>
              <a:spcBef>
                <a:spcPts val="800"/>
              </a:spcBef>
              <a:spcAft>
                <a:spcPts val="0"/>
              </a:spcAft>
              <a:buClr>
                <a:schemeClr val="lt1"/>
              </a:buClr>
              <a:buSzPts val="1200"/>
              <a:buNone/>
              <a:defRPr sz="1200"/>
            </a:lvl3pPr>
            <a:lvl4pPr indent="-228600" lvl="3" marL="1828800" algn="l">
              <a:lnSpc>
                <a:spcPct val="110000"/>
              </a:lnSpc>
              <a:spcBef>
                <a:spcPts val="800"/>
              </a:spcBef>
              <a:spcAft>
                <a:spcPts val="0"/>
              </a:spcAft>
              <a:buClr>
                <a:schemeClr val="lt1"/>
              </a:buClr>
              <a:buSzPts val="1000"/>
              <a:buNone/>
              <a:defRPr sz="1000"/>
            </a:lvl4pPr>
            <a:lvl5pPr indent="-228600" lvl="4" marL="2286000" algn="l">
              <a:lnSpc>
                <a:spcPct val="110000"/>
              </a:lnSpc>
              <a:spcBef>
                <a:spcPts val="800"/>
              </a:spcBef>
              <a:spcAft>
                <a:spcPts val="0"/>
              </a:spcAft>
              <a:buClr>
                <a:schemeClr val="lt1"/>
              </a:buClr>
              <a:buSzPts val="1000"/>
              <a:buNone/>
              <a:defRPr sz="1000"/>
            </a:lvl5pPr>
            <a:lvl6pPr indent="-228600" lvl="5" marL="2743200" algn="l">
              <a:lnSpc>
                <a:spcPct val="90000"/>
              </a:lnSpc>
              <a:spcBef>
                <a:spcPts val="8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220" name="Google Shape;220;g11b76e9cd7a_2_92"/>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g11b76e9cd7a_2_92"/>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g11b76e9cd7a_2_92"/>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3" name="Shape 223"/>
        <p:cNvGrpSpPr/>
        <p:nvPr/>
      </p:nvGrpSpPr>
      <p:grpSpPr>
        <a:xfrm>
          <a:off x="0" y="0"/>
          <a:ext cx="0" cy="0"/>
          <a:chOff x="0" y="0"/>
          <a:chExt cx="0" cy="0"/>
        </a:xfrm>
      </p:grpSpPr>
      <p:sp>
        <p:nvSpPr>
          <p:cNvPr id="224" name="Google Shape;224;g11b76e9cd7a_2_103"/>
          <p:cNvSpPr txBox="1"/>
          <p:nvPr>
            <p:ph type="title"/>
          </p:nvPr>
        </p:nvSpPr>
        <p:spPr>
          <a:xfrm>
            <a:off x="550862" y="503906"/>
            <a:ext cx="11090275" cy="133305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5" name="Google Shape;225;g11b76e9cd7a_2_103"/>
          <p:cNvSpPr txBox="1"/>
          <p:nvPr>
            <p:ph idx="1" type="body"/>
          </p:nvPr>
        </p:nvSpPr>
        <p:spPr>
          <a:xfrm rot="5400000">
            <a:off x="4107182" y="-1442457"/>
            <a:ext cx="3978963" cy="11091600"/>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6" name="Google Shape;226;g11b76e9cd7a_2_103"/>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g11b76e9cd7a_2_103"/>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g11b76e9cd7a_2_103"/>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9" name="Shape 229"/>
        <p:cNvGrpSpPr/>
        <p:nvPr/>
      </p:nvGrpSpPr>
      <p:grpSpPr>
        <a:xfrm>
          <a:off x="0" y="0"/>
          <a:ext cx="0" cy="0"/>
          <a:chOff x="0" y="0"/>
          <a:chExt cx="0" cy="0"/>
        </a:xfrm>
      </p:grpSpPr>
      <p:sp>
        <p:nvSpPr>
          <p:cNvPr id="230" name="Google Shape;230;g11b76e9cd7a_2_109"/>
          <p:cNvSpPr txBox="1"/>
          <p:nvPr>
            <p:ph type="title"/>
          </p:nvPr>
        </p:nvSpPr>
        <p:spPr>
          <a:xfrm rot="5400000">
            <a:off x="7133431" y="1956594"/>
            <a:ext cx="5811838" cy="26289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1" name="Google Shape;231;g11b76e9cd7a_2_109"/>
          <p:cNvSpPr txBox="1"/>
          <p:nvPr>
            <p:ph idx="1" type="body"/>
          </p:nvPr>
        </p:nvSpPr>
        <p:spPr>
          <a:xfrm rot="5400000">
            <a:off x="1799431" y="-596106"/>
            <a:ext cx="5811838" cy="7734300"/>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32" name="Google Shape;232;g11b76e9cd7a_2_109"/>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g11b76e9cd7a_2_109"/>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g11b76e9cd7a_2_109"/>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11"/>
          <p:cNvSpPr/>
          <p:nvPr/>
        </p:nvSpPr>
        <p:spPr>
          <a:xfrm>
            <a:off x="11069864" y="333375"/>
            <a:ext cx="360000" cy="360000"/>
          </a:xfrm>
          <a:prstGeom prst="ellipse">
            <a:avLst/>
          </a:prstGeom>
          <a:gradFill>
            <a:gsLst>
              <a:gs pos="0">
                <a:schemeClr val="dk2"/>
              </a:gs>
              <a:gs pos="60000">
                <a:schemeClr val="dk2"/>
              </a:gs>
              <a:gs pos="100000">
                <a:srgbClr val="98988C"/>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grpSp>
        <p:nvGrpSpPr>
          <p:cNvPr id="38" name="Google Shape;38;p11"/>
          <p:cNvGrpSpPr/>
          <p:nvPr/>
        </p:nvGrpSpPr>
        <p:grpSpPr>
          <a:xfrm>
            <a:off x="233344" y="5384019"/>
            <a:ext cx="828357" cy="828357"/>
            <a:chOff x="2895711" y="1234487"/>
            <a:chExt cx="828357" cy="828357"/>
          </a:xfrm>
        </p:grpSpPr>
        <p:sp>
          <p:nvSpPr>
            <p:cNvPr id="39" name="Google Shape;39;p11"/>
            <p:cNvSpPr/>
            <p:nvPr/>
          </p:nvSpPr>
          <p:spPr>
            <a:xfrm rot="2700000">
              <a:off x="3039890" y="1332929"/>
              <a:ext cx="540000"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3F3F38"/>
                </a:gs>
                <a:gs pos="30000">
                  <a:srgbClr val="3F3F38"/>
                </a:gs>
                <a:gs pos="40000">
                  <a:srgbClr val="616157"/>
                </a:gs>
                <a:gs pos="60000">
                  <a:srgbClr val="3F3F38"/>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40" name="Google Shape;40;p11"/>
            <p:cNvSpPr/>
            <p:nvPr/>
          </p:nvSpPr>
          <p:spPr>
            <a:xfrm rot="8100000">
              <a:off x="3047090" y="1506466"/>
              <a:ext cx="270000" cy="540000"/>
            </a:xfrm>
            <a:prstGeom prst="ellipse">
              <a:avLst/>
            </a:prstGeom>
            <a:gradFill>
              <a:gsLst>
                <a:gs pos="0">
                  <a:srgbClr val="33332E"/>
                </a:gs>
                <a:gs pos="50000">
                  <a:srgbClr val="33332E"/>
                </a:gs>
                <a:gs pos="100000">
                  <a:srgbClr val="3F3F3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grpSp>
      <p:sp>
        <p:nvSpPr>
          <p:cNvPr id="41" name="Google Shape;41;p11"/>
          <p:cNvSpPr txBox="1"/>
          <p:nvPr>
            <p:ph type="title"/>
          </p:nvPr>
        </p:nvSpPr>
        <p:spPr>
          <a:xfrm>
            <a:off x="550863" y="549275"/>
            <a:ext cx="11090274" cy="13320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idx="1" type="body"/>
          </p:nvPr>
        </p:nvSpPr>
        <p:spPr>
          <a:xfrm>
            <a:off x="550862" y="2097175"/>
            <a:ext cx="5435600" cy="3995650"/>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11"/>
          <p:cNvSpPr txBox="1"/>
          <p:nvPr>
            <p:ph idx="2" type="body"/>
          </p:nvPr>
        </p:nvSpPr>
        <p:spPr>
          <a:xfrm>
            <a:off x="6205538" y="2097175"/>
            <a:ext cx="5435600" cy="3995650"/>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11"/>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1"/>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grpSp>
        <p:nvGrpSpPr>
          <p:cNvPr id="48" name="Google Shape;48;p12"/>
          <p:cNvGrpSpPr/>
          <p:nvPr/>
        </p:nvGrpSpPr>
        <p:grpSpPr>
          <a:xfrm>
            <a:off x="242406" y="748159"/>
            <a:ext cx="897877" cy="934082"/>
            <a:chOff x="5129684" y="1232940"/>
            <a:chExt cx="897877" cy="934082"/>
          </a:xfrm>
        </p:grpSpPr>
        <p:sp>
          <p:nvSpPr>
            <p:cNvPr id="49" name="Google Shape;49;p12"/>
            <p:cNvSpPr/>
            <p:nvPr/>
          </p:nvSpPr>
          <p:spPr>
            <a:xfrm rot="1800000">
              <a:off x="5356930" y="1363788"/>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3F3F38">
                    <a:alpha val="20000"/>
                  </a:srgbClr>
                </a:gs>
                <a:gs pos="20000">
                  <a:srgbClr val="3F3F38">
                    <a:alpha val="20000"/>
                  </a:srgbClr>
                </a:gs>
                <a:gs pos="100000">
                  <a:srgbClr val="F19279">
                    <a:alpha val="2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50" name="Google Shape;50;p12"/>
            <p:cNvSpPr/>
            <p:nvPr/>
          </p:nvSpPr>
          <p:spPr>
            <a:xfrm rot="1800000">
              <a:off x="5243759" y="1430747"/>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3F3F38">
                    <a:alpha val="20000"/>
                  </a:srgbClr>
                </a:gs>
                <a:gs pos="20000">
                  <a:srgbClr val="3F3F38">
                    <a:alpha val="20000"/>
                  </a:srgbClr>
                </a:gs>
                <a:gs pos="100000">
                  <a:srgbClr val="F19279">
                    <a:alpha val="20000"/>
                  </a:srgbClr>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51" name="Google Shape;51;p12"/>
            <p:cNvSpPr/>
            <p:nvPr/>
          </p:nvSpPr>
          <p:spPr>
            <a:xfrm rot="1800000">
              <a:off x="5508097" y="1586019"/>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3F3F38">
                    <a:alpha val="20000"/>
                  </a:srgbClr>
                </a:gs>
                <a:gs pos="20000">
                  <a:srgbClr val="3F3F38">
                    <a:alpha val="20000"/>
                  </a:srgbClr>
                </a:gs>
                <a:gs pos="100000">
                  <a:srgbClr val="F19279">
                    <a:alpha val="20000"/>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grpSp>
      <p:sp>
        <p:nvSpPr>
          <p:cNvPr id="52" name="Google Shape;52;p12"/>
          <p:cNvSpPr txBox="1"/>
          <p:nvPr>
            <p:ph type="title"/>
          </p:nvPr>
        </p:nvSpPr>
        <p:spPr>
          <a:xfrm>
            <a:off x="563563" y="474345"/>
            <a:ext cx="11077574" cy="2954655"/>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lt1"/>
              </a:buClr>
              <a:buSzPts val="6400"/>
              <a:buFont typeface="Arial"/>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2"/>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2"/>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2"/>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
        <p:nvSpPr>
          <p:cNvPr id="56" name="Google Shape;56;p12"/>
          <p:cNvSpPr txBox="1"/>
          <p:nvPr>
            <p:ph idx="1" type="body"/>
          </p:nvPr>
        </p:nvSpPr>
        <p:spPr>
          <a:xfrm>
            <a:off x="566271" y="3629772"/>
            <a:ext cx="11074866" cy="2678953"/>
          </a:xfrm>
          <a:prstGeom prst="rect">
            <a:avLst/>
          </a:prstGeom>
          <a:noFill/>
          <a:ln>
            <a:noFill/>
          </a:ln>
        </p:spPr>
        <p:txBody>
          <a:bodyPr anchorCtr="0" anchor="t" bIns="0" lIns="0" spcFirstLastPara="1" rIns="0" wrap="square" tIns="0">
            <a:normAutofit/>
          </a:bodyPr>
          <a:lstStyle>
            <a:lvl1pPr indent="-228600" lvl="0" marL="457200" algn="l">
              <a:lnSpc>
                <a:spcPct val="110000"/>
              </a:lnSpc>
              <a:spcBef>
                <a:spcPts val="0"/>
              </a:spcBef>
              <a:spcAft>
                <a:spcPts val="0"/>
              </a:spcAft>
              <a:buClr>
                <a:schemeClr val="lt1"/>
              </a:buClr>
              <a:buSzPts val="2400"/>
              <a:buNone/>
              <a:defRPr sz="2400">
                <a:solidFill>
                  <a:schemeClr val="lt1"/>
                </a:solidFill>
              </a:defRPr>
            </a:lvl1pPr>
            <a:lvl2pPr indent="-228600" lvl="1" marL="914400" algn="l">
              <a:lnSpc>
                <a:spcPct val="110000"/>
              </a:lnSpc>
              <a:spcBef>
                <a:spcPts val="800"/>
              </a:spcBef>
              <a:spcAft>
                <a:spcPts val="0"/>
              </a:spcAft>
              <a:buClr>
                <a:schemeClr val="lt1"/>
              </a:buClr>
              <a:buSzPts val="2000"/>
              <a:buNone/>
              <a:defRPr sz="2000">
                <a:solidFill>
                  <a:schemeClr val="lt1"/>
                </a:solidFill>
              </a:defRPr>
            </a:lvl2pPr>
            <a:lvl3pPr indent="-228600" lvl="2" marL="1371600" algn="l">
              <a:lnSpc>
                <a:spcPct val="110000"/>
              </a:lnSpc>
              <a:spcBef>
                <a:spcPts val="800"/>
              </a:spcBef>
              <a:spcAft>
                <a:spcPts val="0"/>
              </a:spcAft>
              <a:buClr>
                <a:schemeClr val="lt1"/>
              </a:buClr>
              <a:buSzPts val="1800"/>
              <a:buNone/>
              <a:defRPr sz="1800">
                <a:solidFill>
                  <a:schemeClr val="lt1"/>
                </a:solidFill>
              </a:defRPr>
            </a:lvl3pPr>
            <a:lvl4pPr indent="-228600" lvl="3" marL="1828800" algn="l">
              <a:lnSpc>
                <a:spcPct val="110000"/>
              </a:lnSpc>
              <a:spcBef>
                <a:spcPts val="800"/>
              </a:spcBef>
              <a:spcAft>
                <a:spcPts val="0"/>
              </a:spcAft>
              <a:buClr>
                <a:schemeClr val="lt1"/>
              </a:buClr>
              <a:buSzPts val="1600"/>
              <a:buNone/>
              <a:defRPr sz="1600">
                <a:solidFill>
                  <a:schemeClr val="lt1"/>
                </a:solidFill>
              </a:defRPr>
            </a:lvl4pPr>
            <a:lvl5pPr indent="-228600" lvl="4" marL="2286000" algn="l">
              <a:lnSpc>
                <a:spcPct val="110000"/>
              </a:lnSpc>
              <a:spcBef>
                <a:spcPts val="800"/>
              </a:spcBef>
              <a:spcAft>
                <a:spcPts val="0"/>
              </a:spcAft>
              <a:buClr>
                <a:schemeClr val="lt1"/>
              </a:buClr>
              <a:buSzPts val="1600"/>
              <a:buNone/>
              <a:defRPr sz="1600">
                <a:solidFill>
                  <a:schemeClr val="lt1"/>
                </a:solidFill>
              </a:defRPr>
            </a:lvl5pPr>
            <a:lvl6pPr indent="-228600" lvl="5" marL="2743200" algn="l">
              <a:lnSpc>
                <a:spcPct val="90000"/>
              </a:lnSpc>
              <a:spcBef>
                <a:spcPts val="8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57" name="Google Shape;57;p12"/>
          <p:cNvSpPr/>
          <p:nvPr/>
        </p:nvSpPr>
        <p:spPr>
          <a:xfrm rot="-2700000">
            <a:off x="11209132" y="4448189"/>
            <a:ext cx="999200" cy="1262947"/>
          </a:xfrm>
          <a:custGeom>
            <a:rect b="b" l="l" r="r" t="t"/>
            <a:pathLst>
              <a:path extrusionOk="0" h="1262947" w="999200">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0">
                <a:srgbClr val="3F3F38"/>
              </a:gs>
              <a:gs pos="30000">
                <a:srgbClr val="3F3F38"/>
              </a:gs>
              <a:gs pos="40000">
                <a:srgbClr val="616157"/>
              </a:gs>
              <a:gs pos="60000">
                <a:srgbClr val="3F3F38"/>
              </a:gs>
              <a:gs pos="100000">
                <a:schemeClr val="dk2"/>
              </a:gs>
            </a:gsLst>
            <a:lin ang="10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58" name="Google Shape;58;p12"/>
          <p:cNvSpPr/>
          <p:nvPr/>
        </p:nvSpPr>
        <p:spPr>
          <a:xfrm rot="2700000">
            <a:off x="11686937" y="4853516"/>
            <a:ext cx="540000" cy="978284"/>
          </a:xfrm>
          <a:custGeom>
            <a:rect b="b" l="l" r="r" t="t"/>
            <a:pathLst>
              <a:path extrusionOk="0" h="978284" w="540000">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rgbClr val="3F3F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13"/>
          <p:cNvSpPr/>
          <p:nvPr/>
        </p:nvSpPr>
        <p:spPr>
          <a:xfrm>
            <a:off x="11091612" y="5893466"/>
            <a:ext cx="360000" cy="360000"/>
          </a:xfrm>
          <a:prstGeom prst="ellipse">
            <a:avLst/>
          </a:prstGeom>
          <a:gradFill>
            <a:gsLst>
              <a:gs pos="0">
                <a:schemeClr val="dk2"/>
              </a:gs>
              <a:gs pos="60000">
                <a:schemeClr val="dk2"/>
              </a:gs>
              <a:gs pos="100000">
                <a:srgbClr val="98988C"/>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61" name="Google Shape;61;p13"/>
          <p:cNvSpPr/>
          <p:nvPr/>
        </p:nvSpPr>
        <p:spPr>
          <a:xfrm>
            <a:off x="11451612" y="5827878"/>
            <a:ext cx="379049" cy="360000"/>
          </a:xfrm>
          <a:prstGeom prst="rect">
            <a:avLst/>
          </a:prstGeom>
          <a:solidFill>
            <a:schemeClr val="dk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62" name="Google Shape;62;p13"/>
          <p:cNvSpPr txBox="1"/>
          <p:nvPr>
            <p:ph type="title"/>
          </p:nvPr>
        </p:nvSpPr>
        <p:spPr>
          <a:xfrm>
            <a:off x="550862" y="549275"/>
            <a:ext cx="11097551" cy="1332000"/>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3"/>
          <p:cNvSpPr txBox="1"/>
          <p:nvPr>
            <p:ph idx="1" type="body"/>
          </p:nvPr>
        </p:nvSpPr>
        <p:spPr>
          <a:xfrm>
            <a:off x="550864" y="1881275"/>
            <a:ext cx="5437186" cy="535354"/>
          </a:xfrm>
          <a:prstGeom prst="rect">
            <a:avLst/>
          </a:prstGeom>
          <a:noFill/>
          <a:ln>
            <a:noFill/>
          </a:ln>
        </p:spPr>
        <p:txBody>
          <a:bodyPr anchorCtr="0" anchor="b" bIns="0" lIns="0" spcFirstLastPara="1" rIns="0" wrap="square" tIns="0">
            <a:normAutofit/>
          </a:bodyPr>
          <a:lstStyle>
            <a:lvl1pPr indent="-228600" lvl="0" marL="457200" algn="l">
              <a:lnSpc>
                <a:spcPct val="110000"/>
              </a:lnSpc>
              <a:spcBef>
                <a:spcPts val="1000"/>
              </a:spcBef>
              <a:spcAft>
                <a:spcPts val="0"/>
              </a:spcAft>
              <a:buClr>
                <a:schemeClr val="lt1"/>
              </a:buClr>
              <a:buSzPts val="1400"/>
              <a:buNone/>
              <a:defRPr b="0" sz="1400" cap="none">
                <a:solidFill>
                  <a:schemeClr val="lt1"/>
                </a:solidFill>
                <a:latin typeface="Source Sans Pro"/>
                <a:ea typeface="Source Sans Pro"/>
                <a:cs typeface="Source Sans Pro"/>
                <a:sym typeface="Source Sans Pro"/>
              </a:defRPr>
            </a:lvl1pPr>
            <a:lvl2pPr indent="-228600" lvl="1" marL="914400" algn="l">
              <a:lnSpc>
                <a:spcPct val="110000"/>
              </a:lnSpc>
              <a:spcBef>
                <a:spcPts val="800"/>
              </a:spcBef>
              <a:spcAft>
                <a:spcPts val="0"/>
              </a:spcAft>
              <a:buClr>
                <a:schemeClr val="lt1"/>
              </a:buClr>
              <a:buSzPts val="2000"/>
              <a:buNone/>
              <a:defRPr b="1" sz="2000"/>
            </a:lvl2pPr>
            <a:lvl3pPr indent="-228600" lvl="2" marL="1371600" algn="l">
              <a:lnSpc>
                <a:spcPct val="110000"/>
              </a:lnSpc>
              <a:spcBef>
                <a:spcPts val="800"/>
              </a:spcBef>
              <a:spcAft>
                <a:spcPts val="0"/>
              </a:spcAft>
              <a:buClr>
                <a:schemeClr val="lt1"/>
              </a:buClr>
              <a:buSzPts val="1800"/>
              <a:buNone/>
              <a:defRPr b="1" sz="1800"/>
            </a:lvl3pPr>
            <a:lvl4pPr indent="-228600" lvl="3" marL="1828800" algn="l">
              <a:lnSpc>
                <a:spcPct val="110000"/>
              </a:lnSpc>
              <a:spcBef>
                <a:spcPts val="800"/>
              </a:spcBef>
              <a:spcAft>
                <a:spcPts val="0"/>
              </a:spcAft>
              <a:buClr>
                <a:schemeClr val="lt1"/>
              </a:buClr>
              <a:buSzPts val="1600"/>
              <a:buNone/>
              <a:defRPr b="1" sz="1600"/>
            </a:lvl4pPr>
            <a:lvl5pPr indent="-228600" lvl="4" marL="2286000" algn="l">
              <a:lnSpc>
                <a:spcPct val="110000"/>
              </a:lnSpc>
              <a:spcBef>
                <a:spcPts val="800"/>
              </a:spcBef>
              <a:spcAft>
                <a:spcPts val="0"/>
              </a:spcAft>
              <a:buClr>
                <a:schemeClr val="lt1"/>
              </a:buClr>
              <a:buSzPts val="1600"/>
              <a:buNone/>
              <a:defRPr b="1" sz="1600"/>
            </a:lvl5pPr>
            <a:lvl6pPr indent="-228600" lvl="5" marL="2743200" algn="l">
              <a:lnSpc>
                <a:spcPct val="90000"/>
              </a:lnSpc>
              <a:spcBef>
                <a:spcPts val="8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4" name="Google Shape;64;p13"/>
          <p:cNvSpPr txBox="1"/>
          <p:nvPr>
            <p:ph idx="2" type="body"/>
          </p:nvPr>
        </p:nvSpPr>
        <p:spPr>
          <a:xfrm>
            <a:off x="550863" y="2577270"/>
            <a:ext cx="5429114" cy="3515555"/>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5" name="Google Shape;65;p13"/>
          <p:cNvSpPr txBox="1"/>
          <p:nvPr>
            <p:ph idx="3" type="body"/>
          </p:nvPr>
        </p:nvSpPr>
        <p:spPr>
          <a:xfrm>
            <a:off x="6212024" y="1881275"/>
            <a:ext cx="5436392" cy="535354"/>
          </a:xfrm>
          <a:prstGeom prst="rect">
            <a:avLst/>
          </a:prstGeom>
          <a:noFill/>
          <a:ln>
            <a:noFill/>
          </a:ln>
        </p:spPr>
        <p:txBody>
          <a:bodyPr anchorCtr="0" anchor="b" bIns="0" lIns="0" spcFirstLastPara="1" rIns="0" wrap="square" tIns="0">
            <a:normAutofit/>
          </a:bodyPr>
          <a:lstStyle>
            <a:lvl1pPr indent="-317500" lvl="0" marL="457200" algn="l">
              <a:lnSpc>
                <a:spcPct val="110000"/>
              </a:lnSpc>
              <a:spcBef>
                <a:spcPts val="1000"/>
              </a:spcBef>
              <a:spcAft>
                <a:spcPts val="0"/>
              </a:spcAft>
              <a:buClr>
                <a:schemeClr val="lt1"/>
              </a:buClr>
              <a:buSzPts val="1400"/>
              <a:buChar char="•"/>
              <a:defRPr b="0" sz="1400" cap="none">
                <a:solidFill>
                  <a:schemeClr val="lt1"/>
                </a:solidFill>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6" name="Google Shape;66;p13"/>
          <p:cNvSpPr txBox="1"/>
          <p:nvPr>
            <p:ph idx="4" type="body"/>
          </p:nvPr>
        </p:nvSpPr>
        <p:spPr>
          <a:xfrm>
            <a:off x="6212023" y="2577270"/>
            <a:ext cx="5436391" cy="3515555"/>
          </a:xfrm>
          <a:prstGeom prst="rect">
            <a:avLst/>
          </a:prstGeom>
          <a:noFill/>
          <a:ln>
            <a:noFill/>
          </a:ln>
        </p:spPr>
        <p:txBody>
          <a:bodyPr anchorCtr="0" anchor="t" bIns="0" lIns="0" spcFirstLastPara="1" rIns="0" wrap="square" tIns="0">
            <a:norm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7" name="Google Shape;67;p13"/>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3"/>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3"/>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4"/>
          <p:cNvSpPr txBox="1"/>
          <p:nvPr>
            <p:ph type="title"/>
          </p:nvPr>
        </p:nvSpPr>
        <p:spPr>
          <a:xfrm>
            <a:off x="3359149" y="550799"/>
            <a:ext cx="8283313" cy="5542025"/>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Clr>
                <a:schemeClr val="lt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4"/>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4"/>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4"/>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
        <p:nvSpPr>
          <p:cNvPr id="75" name="Google Shape;75;p14"/>
          <p:cNvSpPr/>
          <p:nvPr/>
        </p:nvSpPr>
        <p:spPr>
          <a:xfrm flipH="1" rot="8100000">
            <a:off x="-410727" y="3958416"/>
            <a:ext cx="3536330" cy="1853969"/>
          </a:xfrm>
          <a:custGeom>
            <a:rect b="b" l="l" r="r" t="t"/>
            <a:pathLst>
              <a:path extrusionOk="0" h="1853969" w="3536330">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a:gsLst>
              <a:gs pos="0">
                <a:srgbClr val="3F3F38"/>
              </a:gs>
              <a:gs pos="31000">
                <a:srgbClr val="3F3F38"/>
              </a:gs>
              <a:gs pos="97000">
                <a:schemeClr val="dk2"/>
              </a:gs>
              <a:gs pos="100000">
                <a:schemeClr val="dk2"/>
              </a:gs>
            </a:gsLst>
            <a:lin ang="15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76" name="Google Shape;76;p14"/>
          <p:cNvSpPr/>
          <p:nvPr/>
        </p:nvSpPr>
        <p:spPr>
          <a:xfrm flipH="1" rot="8100000">
            <a:off x="-481151" y="3649708"/>
            <a:ext cx="3478701" cy="2164843"/>
          </a:xfrm>
          <a:custGeom>
            <a:rect b="b" l="l" r="r" t="t"/>
            <a:pathLst>
              <a:path extrusionOk="0" h="2164843" w="3478701">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rgbClr val="98988C">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77" name="Google Shape;77;p14"/>
          <p:cNvSpPr/>
          <p:nvPr/>
        </p:nvSpPr>
        <p:spPr>
          <a:xfrm flipH="1" rot="2700000">
            <a:off x="1512277" y="2840042"/>
            <a:ext cx="214196" cy="933178"/>
          </a:xfrm>
          <a:prstGeom prst="ellipse">
            <a:avLst/>
          </a:prstGeom>
          <a:solidFill>
            <a:srgbClr val="3F3F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78" name="Google Shape;78;p14"/>
          <p:cNvSpPr/>
          <p:nvPr/>
        </p:nvSpPr>
        <p:spPr>
          <a:xfrm>
            <a:off x="1780661" y="385236"/>
            <a:ext cx="1080000" cy="1080000"/>
          </a:xfrm>
          <a:prstGeom prst="ellipse">
            <a:avLst/>
          </a:prstGeom>
          <a:gradFill>
            <a:gsLst>
              <a:gs pos="0">
                <a:schemeClr val="dk2"/>
              </a:gs>
              <a:gs pos="60000">
                <a:schemeClr val="dk2"/>
              </a:gs>
              <a:gs pos="100000">
                <a:srgbClr val="98988C"/>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grpSp>
        <p:nvGrpSpPr>
          <p:cNvPr id="79" name="Google Shape;79;p14"/>
          <p:cNvGrpSpPr/>
          <p:nvPr/>
        </p:nvGrpSpPr>
        <p:grpSpPr>
          <a:xfrm>
            <a:off x="509106" y="1383159"/>
            <a:ext cx="897877" cy="934082"/>
            <a:chOff x="5129684" y="1232940"/>
            <a:chExt cx="897877" cy="934082"/>
          </a:xfrm>
        </p:grpSpPr>
        <p:sp>
          <p:nvSpPr>
            <p:cNvPr id="80" name="Google Shape;80;p14"/>
            <p:cNvSpPr/>
            <p:nvPr/>
          </p:nvSpPr>
          <p:spPr>
            <a:xfrm rot="1800000">
              <a:off x="5356930" y="1363788"/>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3F3F38">
                    <a:alpha val="20000"/>
                  </a:srgbClr>
                </a:gs>
                <a:gs pos="20000">
                  <a:srgbClr val="3F3F38">
                    <a:alpha val="20000"/>
                  </a:srgbClr>
                </a:gs>
                <a:gs pos="100000">
                  <a:srgbClr val="F19279">
                    <a:alpha val="2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81" name="Google Shape;81;p14"/>
            <p:cNvSpPr/>
            <p:nvPr/>
          </p:nvSpPr>
          <p:spPr>
            <a:xfrm rot="1800000">
              <a:off x="5243759" y="1430747"/>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3F3F38">
                    <a:alpha val="20000"/>
                  </a:srgbClr>
                </a:gs>
                <a:gs pos="20000">
                  <a:srgbClr val="3F3F38">
                    <a:alpha val="20000"/>
                  </a:srgbClr>
                </a:gs>
                <a:gs pos="100000">
                  <a:srgbClr val="F19279">
                    <a:alpha val="20000"/>
                  </a:srgbClr>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82" name="Google Shape;82;p14"/>
            <p:cNvSpPr/>
            <p:nvPr/>
          </p:nvSpPr>
          <p:spPr>
            <a:xfrm rot="1800000">
              <a:off x="5508097" y="1586019"/>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3F3F38">
                    <a:alpha val="20000"/>
                  </a:srgbClr>
                </a:gs>
                <a:gs pos="20000">
                  <a:srgbClr val="3F3F38">
                    <a:alpha val="20000"/>
                  </a:srgbClr>
                </a:gs>
                <a:gs pos="100000">
                  <a:srgbClr val="F19279">
                    <a:alpha val="20000"/>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15"/>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5"/>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5"/>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7" name="Shape 87"/>
        <p:cNvGrpSpPr/>
        <p:nvPr/>
      </p:nvGrpSpPr>
      <p:grpSpPr>
        <a:xfrm>
          <a:off x="0" y="0"/>
          <a:ext cx="0" cy="0"/>
          <a:chOff x="0" y="0"/>
          <a:chExt cx="0" cy="0"/>
        </a:xfrm>
      </p:grpSpPr>
      <p:grpSp>
        <p:nvGrpSpPr>
          <p:cNvPr id="88" name="Google Shape;88;p16"/>
          <p:cNvGrpSpPr/>
          <p:nvPr/>
        </p:nvGrpSpPr>
        <p:grpSpPr>
          <a:xfrm>
            <a:off x="4752748" y="4823504"/>
            <a:ext cx="1656714" cy="1656714"/>
            <a:chOff x="2481534" y="2139594"/>
            <a:chExt cx="1656714" cy="1656714"/>
          </a:xfrm>
        </p:grpSpPr>
        <p:sp>
          <p:nvSpPr>
            <p:cNvPr id="89" name="Google Shape;89;p16"/>
            <p:cNvSpPr/>
            <p:nvPr/>
          </p:nvSpPr>
          <p:spPr>
            <a:xfrm rot="2700000">
              <a:off x="2769891" y="2336477"/>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3F3F38"/>
                </a:gs>
                <a:gs pos="30000">
                  <a:srgbClr val="3F3F38"/>
                </a:gs>
                <a:gs pos="40000">
                  <a:srgbClr val="616157"/>
                </a:gs>
                <a:gs pos="60000">
                  <a:srgbClr val="3F3F38"/>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90" name="Google Shape;90;p16"/>
            <p:cNvSpPr/>
            <p:nvPr/>
          </p:nvSpPr>
          <p:spPr>
            <a:xfrm rot="8100000">
              <a:off x="2784291" y="2683551"/>
              <a:ext cx="540000" cy="1080000"/>
            </a:xfrm>
            <a:prstGeom prst="ellipse">
              <a:avLst/>
            </a:prstGeom>
            <a:gradFill>
              <a:gsLst>
                <a:gs pos="0">
                  <a:srgbClr val="33332E"/>
                </a:gs>
                <a:gs pos="50000">
                  <a:srgbClr val="33332E"/>
                </a:gs>
                <a:gs pos="100000">
                  <a:srgbClr val="3F3F3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grpSp>
      <p:sp>
        <p:nvSpPr>
          <p:cNvPr id="91" name="Google Shape;91;p16"/>
          <p:cNvSpPr txBox="1"/>
          <p:nvPr>
            <p:ph type="title"/>
          </p:nvPr>
        </p:nvSpPr>
        <p:spPr>
          <a:xfrm>
            <a:off x="550863" y="549275"/>
            <a:ext cx="11090275" cy="98488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6"/>
          <p:cNvSpPr txBox="1"/>
          <p:nvPr>
            <p:ph idx="1" type="body"/>
          </p:nvPr>
        </p:nvSpPr>
        <p:spPr>
          <a:xfrm>
            <a:off x="4295775" y="1750060"/>
            <a:ext cx="7345362" cy="4342765"/>
          </a:xfrm>
          <a:prstGeom prst="rect">
            <a:avLst/>
          </a:prstGeom>
          <a:noFill/>
          <a:ln>
            <a:noFill/>
          </a:ln>
        </p:spPr>
        <p:txBody>
          <a:bodyPr anchorCtr="0" anchor="t" bIns="0" lIns="0" spcFirstLastPara="1" rIns="0" wrap="square" tIns="0">
            <a:normAutofit/>
          </a:bodyPr>
          <a:lstStyle>
            <a:lvl1pPr indent="-330200" lvl="0" marL="457200" algn="l">
              <a:lnSpc>
                <a:spcPct val="110000"/>
              </a:lnSpc>
              <a:spcBef>
                <a:spcPts val="1000"/>
              </a:spcBef>
              <a:spcAft>
                <a:spcPts val="0"/>
              </a:spcAft>
              <a:buClr>
                <a:schemeClr val="lt1"/>
              </a:buClr>
              <a:buSzPts val="1600"/>
              <a:buChar char="•"/>
              <a:defRPr sz="1600"/>
            </a:lvl1pPr>
            <a:lvl2pPr indent="-330200" lvl="1" marL="914400" algn="l">
              <a:lnSpc>
                <a:spcPct val="110000"/>
              </a:lnSpc>
              <a:spcBef>
                <a:spcPts val="800"/>
              </a:spcBef>
              <a:spcAft>
                <a:spcPts val="0"/>
              </a:spcAft>
              <a:buClr>
                <a:schemeClr val="lt1"/>
              </a:buClr>
              <a:buSzPts val="1600"/>
              <a:buChar char="•"/>
              <a:defRPr sz="1600"/>
            </a:lvl2pPr>
            <a:lvl3pPr indent="-330200" lvl="2" marL="1371600" algn="l">
              <a:lnSpc>
                <a:spcPct val="110000"/>
              </a:lnSpc>
              <a:spcBef>
                <a:spcPts val="800"/>
              </a:spcBef>
              <a:spcAft>
                <a:spcPts val="0"/>
              </a:spcAft>
              <a:buClr>
                <a:schemeClr val="lt1"/>
              </a:buClr>
              <a:buSzPts val="1600"/>
              <a:buChar char="•"/>
              <a:defRPr sz="1600"/>
            </a:lvl3pPr>
            <a:lvl4pPr indent="-330200" lvl="3" marL="1828800" algn="l">
              <a:lnSpc>
                <a:spcPct val="110000"/>
              </a:lnSpc>
              <a:spcBef>
                <a:spcPts val="800"/>
              </a:spcBef>
              <a:spcAft>
                <a:spcPts val="0"/>
              </a:spcAft>
              <a:buClr>
                <a:schemeClr val="lt1"/>
              </a:buClr>
              <a:buSzPts val="1600"/>
              <a:buChar char="•"/>
              <a:defRPr sz="1600"/>
            </a:lvl4pPr>
            <a:lvl5pPr indent="-330200" lvl="4" marL="2286000" algn="l">
              <a:lnSpc>
                <a:spcPct val="110000"/>
              </a:lnSpc>
              <a:spcBef>
                <a:spcPts val="800"/>
              </a:spcBef>
              <a:spcAft>
                <a:spcPts val="0"/>
              </a:spcAft>
              <a:buClr>
                <a:schemeClr val="lt1"/>
              </a:buClr>
              <a:buSzPts val="1600"/>
              <a:buChar char="•"/>
              <a:defRPr sz="1600"/>
            </a:lvl5pPr>
            <a:lvl6pPr indent="-355600" lvl="5" marL="2743200" algn="l">
              <a:lnSpc>
                <a:spcPct val="90000"/>
              </a:lnSpc>
              <a:spcBef>
                <a:spcPts val="8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93" name="Google Shape;93;p16"/>
          <p:cNvSpPr txBox="1"/>
          <p:nvPr>
            <p:ph idx="2" type="body"/>
          </p:nvPr>
        </p:nvSpPr>
        <p:spPr>
          <a:xfrm>
            <a:off x="550863" y="1750060"/>
            <a:ext cx="3565525" cy="4342765"/>
          </a:xfrm>
          <a:prstGeom prst="rect">
            <a:avLst/>
          </a:prstGeom>
          <a:noFill/>
          <a:ln>
            <a:noFill/>
          </a:ln>
        </p:spPr>
        <p:txBody>
          <a:bodyPr anchorCtr="0" anchor="t" bIns="0" lIns="0" spcFirstLastPara="1" rIns="0" wrap="square" tIns="0">
            <a:normAutofit/>
          </a:bodyPr>
          <a:lstStyle>
            <a:lvl1pPr indent="-228600" lvl="0" marL="457200" algn="l">
              <a:lnSpc>
                <a:spcPct val="110000"/>
              </a:lnSpc>
              <a:spcBef>
                <a:spcPts val="1000"/>
              </a:spcBef>
              <a:spcAft>
                <a:spcPts val="0"/>
              </a:spcAft>
              <a:buClr>
                <a:schemeClr val="lt1"/>
              </a:buClr>
              <a:buSzPts val="1600"/>
              <a:buNone/>
              <a:defRPr sz="1600"/>
            </a:lvl1pPr>
            <a:lvl2pPr indent="-228600" lvl="1" marL="914400" algn="l">
              <a:lnSpc>
                <a:spcPct val="110000"/>
              </a:lnSpc>
              <a:spcBef>
                <a:spcPts val="800"/>
              </a:spcBef>
              <a:spcAft>
                <a:spcPts val="0"/>
              </a:spcAft>
              <a:buClr>
                <a:schemeClr val="lt1"/>
              </a:buClr>
              <a:buSzPts val="1400"/>
              <a:buNone/>
              <a:defRPr sz="1400"/>
            </a:lvl2pPr>
            <a:lvl3pPr indent="-228600" lvl="2" marL="1371600" algn="l">
              <a:lnSpc>
                <a:spcPct val="110000"/>
              </a:lnSpc>
              <a:spcBef>
                <a:spcPts val="800"/>
              </a:spcBef>
              <a:spcAft>
                <a:spcPts val="0"/>
              </a:spcAft>
              <a:buClr>
                <a:schemeClr val="lt1"/>
              </a:buClr>
              <a:buSzPts val="1200"/>
              <a:buNone/>
              <a:defRPr sz="1200"/>
            </a:lvl3pPr>
            <a:lvl4pPr indent="-228600" lvl="3" marL="1828800" algn="l">
              <a:lnSpc>
                <a:spcPct val="110000"/>
              </a:lnSpc>
              <a:spcBef>
                <a:spcPts val="800"/>
              </a:spcBef>
              <a:spcAft>
                <a:spcPts val="0"/>
              </a:spcAft>
              <a:buClr>
                <a:schemeClr val="lt1"/>
              </a:buClr>
              <a:buSzPts val="1000"/>
              <a:buNone/>
              <a:defRPr sz="1000"/>
            </a:lvl4pPr>
            <a:lvl5pPr indent="-228600" lvl="4" marL="2286000" algn="l">
              <a:lnSpc>
                <a:spcPct val="110000"/>
              </a:lnSpc>
              <a:spcBef>
                <a:spcPts val="800"/>
              </a:spcBef>
              <a:spcAft>
                <a:spcPts val="0"/>
              </a:spcAft>
              <a:buClr>
                <a:schemeClr val="lt1"/>
              </a:buClr>
              <a:buSzPts val="1000"/>
              <a:buNone/>
              <a:defRPr sz="1000"/>
            </a:lvl5pPr>
            <a:lvl6pPr indent="-228600" lvl="5" marL="2743200" algn="l">
              <a:lnSpc>
                <a:spcPct val="90000"/>
              </a:lnSpc>
              <a:spcBef>
                <a:spcPts val="8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4" name="Google Shape;94;p16"/>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6"/>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6"/>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7" name="Shape 97"/>
        <p:cNvGrpSpPr/>
        <p:nvPr/>
      </p:nvGrpSpPr>
      <p:grpSpPr>
        <a:xfrm>
          <a:off x="0" y="0"/>
          <a:ext cx="0" cy="0"/>
          <a:chOff x="0" y="0"/>
          <a:chExt cx="0" cy="0"/>
        </a:xfrm>
      </p:grpSpPr>
      <p:grpSp>
        <p:nvGrpSpPr>
          <p:cNvPr id="98" name="Google Shape;98;p17"/>
          <p:cNvGrpSpPr/>
          <p:nvPr/>
        </p:nvGrpSpPr>
        <p:grpSpPr>
          <a:xfrm>
            <a:off x="220889" y="4984670"/>
            <a:ext cx="897877" cy="934082"/>
            <a:chOff x="5129684" y="1232940"/>
            <a:chExt cx="897877" cy="934082"/>
          </a:xfrm>
        </p:grpSpPr>
        <p:sp>
          <p:nvSpPr>
            <p:cNvPr id="99" name="Google Shape;99;p17"/>
            <p:cNvSpPr/>
            <p:nvPr/>
          </p:nvSpPr>
          <p:spPr>
            <a:xfrm rot="1800000">
              <a:off x="5356930" y="1363788"/>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3F3F38">
                    <a:alpha val="20000"/>
                  </a:srgbClr>
                </a:gs>
                <a:gs pos="20000">
                  <a:srgbClr val="3F3F38">
                    <a:alpha val="20000"/>
                  </a:srgbClr>
                </a:gs>
                <a:gs pos="100000">
                  <a:srgbClr val="F19279">
                    <a:alpha val="2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00" name="Google Shape;100;p17"/>
            <p:cNvSpPr/>
            <p:nvPr/>
          </p:nvSpPr>
          <p:spPr>
            <a:xfrm rot="1800000">
              <a:off x="5243759" y="1430747"/>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3F3F38">
                    <a:alpha val="20000"/>
                  </a:srgbClr>
                </a:gs>
                <a:gs pos="20000">
                  <a:srgbClr val="3F3F38">
                    <a:alpha val="20000"/>
                  </a:srgbClr>
                </a:gs>
                <a:gs pos="100000">
                  <a:srgbClr val="F19279">
                    <a:alpha val="20000"/>
                  </a:srgbClr>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101" name="Google Shape;101;p17"/>
            <p:cNvSpPr/>
            <p:nvPr/>
          </p:nvSpPr>
          <p:spPr>
            <a:xfrm rot="1800000">
              <a:off x="5508097" y="1586019"/>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3F3F38">
                    <a:alpha val="20000"/>
                  </a:srgbClr>
                </a:gs>
                <a:gs pos="20000">
                  <a:srgbClr val="3F3F38">
                    <a:alpha val="20000"/>
                  </a:srgbClr>
                </a:gs>
                <a:gs pos="100000">
                  <a:srgbClr val="F19279">
                    <a:alpha val="20000"/>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grpSp>
      <p:sp>
        <p:nvSpPr>
          <p:cNvPr id="102" name="Google Shape;102;p17"/>
          <p:cNvSpPr txBox="1"/>
          <p:nvPr>
            <p:ph type="title"/>
          </p:nvPr>
        </p:nvSpPr>
        <p:spPr>
          <a:xfrm>
            <a:off x="550863" y="575409"/>
            <a:ext cx="4500562" cy="98488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7"/>
          <p:cNvSpPr/>
          <p:nvPr>
            <p:ph idx="2" type="pic"/>
          </p:nvPr>
        </p:nvSpPr>
        <p:spPr>
          <a:xfrm>
            <a:off x="5267324" y="575409"/>
            <a:ext cx="6373813" cy="5733316"/>
          </a:xfrm>
          <a:prstGeom prst="rect">
            <a:avLst/>
          </a:prstGeom>
          <a:noFill/>
          <a:ln>
            <a:noFill/>
          </a:ln>
        </p:spPr>
      </p:sp>
      <p:sp>
        <p:nvSpPr>
          <p:cNvPr id="104" name="Google Shape;104;p17"/>
          <p:cNvSpPr txBox="1"/>
          <p:nvPr>
            <p:ph idx="1" type="body"/>
          </p:nvPr>
        </p:nvSpPr>
        <p:spPr>
          <a:xfrm>
            <a:off x="550863" y="1776195"/>
            <a:ext cx="4500562" cy="4532530"/>
          </a:xfrm>
          <a:prstGeom prst="rect">
            <a:avLst/>
          </a:prstGeom>
          <a:noFill/>
          <a:ln>
            <a:noFill/>
          </a:ln>
        </p:spPr>
        <p:txBody>
          <a:bodyPr anchorCtr="0" anchor="t" bIns="0" lIns="0" spcFirstLastPara="1" rIns="0" wrap="square" tIns="0">
            <a:normAutofit/>
          </a:bodyPr>
          <a:lstStyle>
            <a:lvl1pPr indent="-228600" lvl="0" marL="457200" algn="l">
              <a:lnSpc>
                <a:spcPct val="110000"/>
              </a:lnSpc>
              <a:spcBef>
                <a:spcPts val="1000"/>
              </a:spcBef>
              <a:spcAft>
                <a:spcPts val="0"/>
              </a:spcAft>
              <a:buClr>
                <a:schemeClr val="lt1"/>
              </a:buClr>
              <a:buSzPts val="1600"/>
              <a:buNone/>
              <a:defRPr sz="1600"/>
            </a:lvl1pPr>
            <a:lvl2pPr indent="-228600" lvl="1" marL="914400" algn="l">
              <a:lnSpc>
                <a:spcPct val="110000"/>
              </a:lnSpc>
              <a:spcBef>
                <a:spcPts val="800"/>
              </a:spcBef>
              <a:spcAft>
                <a:spcPts val="0"/>
              </a:spcAft>
              <a:buClr>
                <a:schemeClr val="lt1"/>
              </a:buClr>
              <a:buSzPts val="1400"/>
              <a:buNone/>
              <a:defRPr sz="1400"/>
            </a:lvl2pPr>
            <a:lvl3pPr indent="-228600" lvl="2" marL="1371600" algn="l">
              <a:lnSpc>
                <a:spcPct val="110000"/>
              </a:lnSpc>
              <a:spcBef>
                <a:spcPts val="800"/>
              </a:spcBef>
              <a:spcAft>
                <a:spcPts val="0"/>
              </a:spcAft>
              <a:buClr>
                <a:schemeClr val="lt1"/>
              </a:buClr>
              <a:buSzPts val="1200"/>
              <a:buNone/>
              <a:defRPr sz="1200"/>
            </a:lvl3pPr>
            <a:lvl4pPr indent="-228600" lvl="3" marL="1828800" algn="l">
              <a:lnSpc>
                <a:spcPct val="110000"/>
              </a:lnSpc>
              <a:spcBef>
                <a:spcPts val="800"/>
              </a:spcBef>
              <a:spcAft>
                <a:spcPts val="0"/>
              </a:spcAft>
              <a:buClr>
                <a:schemeClr val="lt1"/>
              </a:buClr>
              <a:buSzPts val="1000"/>
              <a:buNone/>
              <a:defRPr sz="1000"/>
            </a:lvl4pPr>
            <a:lvl5pPr indent="-228600" lvl="4" marL="2286000" algn="l">
              <a:lnSpc>
                <a:spcPct val="110000"/>
              </a:lnSpc>
              <a:spcBef>
                <a:spcPts val="800"/>
              </a:spcBef>
              <a:spcAft>
                <a:spcPts val="0"/>
              </a:spcAft>
              <a:buClr>
                <a:schemeClr val="lt1"/>
              </a:buClr>
              <a:buSzPts val="1000"/>
              <a:buNone/>
              <a:defRPr sz="1000"/>
            </a:lvl5pPr>
            <a:lvl6pPr indent="-228600" lvl="5" marL="2743200" algn="l">
              <a:lnSpc>
                <a:spcPct val="90000"/>
              </a:lnSpc>
              <a:spcBef>
                <a:spcPts val="8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5" name="Google Shape;105;p17"/>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7"/>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7"/>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550863" y="550800"/>
            <a:ext cx="11090275" cy="1333057"/>
          </a:xfrm>
          <a:prstGeom prst="rect">
            <a:avLst/>
          </a:prstGeom>
          <a:noFill/>
          <a:ln>
            <a:noFill/>
          </a:ln>
        </p:spPr>
        <p:txBody>
          <a:bodyPr anchorCtr="0" anchor="t" bIns="0" lIns="0" spcFirstLastPara="1" rIns="0" wrap="square" tIns="0">
            <a:normAutofit/>
          </a:bodyPr>
          <a:lstStyle>
            <a:lvl1pPr lvl="0" marR="0" rtl="0" algn="l">
              <a:lnSpc>
                <a:spcPct val="100000"/>
              </a:lnSpc>
              <a:spcBef>
                <a:spcPts val="0"/>
              </a:spcBef>
              <a:spcAft>
                <a:spcPts val="0"/>
              </a:spcAft>
              <a:buClr>
                <a:schemeClr val="lt1"/>
              </a:buClr>
              <a:buSzPts val="4800"/>
              <a:buFont typeface="Arial"/>
              <a:buNone/>
              <a:defRPr b="0" i="0" sz="48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550863" y="2113862"/>
            <a:ext cx="11091600" cy="3978963"/>
          </a:xfrm>
          <a:prstGeom prst="rect">
            <a:avLst/>
          </a:prstGeom>
          <a:noFill/>
          <a:ln>
            <a:noFill/>
          </a:ln>
        </p:spPr>
        <p:txBody>
          <a:bodyPr anchorCtr="0" anchor="t" bIns="0" lIns="0" spcFirstLastPara="1" rIns="0" wrap="square" tIns="0">
            <a:normAutofit/>
          </a:bodyPr>
          <a:lstStyle>
            <a:lvl1pPr indent="-355600" lvl="0" marL="457200" marR="0" rtl="0" algn="l">
              <a:lnSpc>
                <a:spcPct val="110000"/>
              </a:lnSpc>
              <a:spcBef>
                <a:spcPts val="1000"/>
              </a:spcBef>
              <a:spcAft>
                <a:spcPts val="0"/>
              </a:spcAft>
              <a:buClr>
                <a:schemeClr val="lt1"/>
              </a:buClr>
              <a:buSzPts val="2000"/>
              <a:buFont typeface="Arial"/>
              <a:buChar char="•"/>
              <a:defRPr b="0" i="0" sz="2000" u="none" cap="none" strike="noStrike">
                <a:solidFill>
                  <a:schemeClr val="lt1"/>
                </a:solidFill>
                <a:latin typeface="Source Sans Pro"/>
                <a:ea typeface="Source Sans Pro"/>
                <a:cs typeface="Source Sans Pro"/>
                <a:sym typeface="Source Sans Pro"/>
              </a:defRPr>
            </a:lvl1pPr>
            <a:lvl2pPr indent="-317500" lvl="1" marL="9144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Source Sans Pro"/>
                <a:ea typeface="Source Sans Pro"/>
                <a:cs typeface="Source Sans Pro"/>
                <a:sym typeface="Source Sans Pro"/>
              </a:defRPr>
            </a:lvl2pPr>
            <a:lvl3pPr indent="-317500" lvl="2" marL="13716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Source Sans Pro"/>
                <a:ea typeface="Source Sans Pro"/>
                <a:cs typeface="Source Sans Pro"/>
                <a:sym typeface="Source Sans Pro"/>
              </a:defRPr>
            </a:lvl3pPr>
            <a:lvl4pPr indent="-317500" lvl="3" marL="18288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Source Sans Pro"/>
                <a:ea typeface="Source Sans Pro"/>
                <a:cs typeface="Source Sans Pro"/>
                <a:sym typeface="Source Sans Pro"/>
              </a:defRPr>
            </a:lvl4pPr>
            <a:lvl5pPr indent="-317500" lvl="4" marL="22860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Source Sans Pro"/>
                <a:ea typeface="Source Sans Pro"/>
                <a:cs typeface="Source Sans Pro"/>
                <a:sym typeface="Source Sans Pro"/>
              </a:defRPr>
            </a:lvl5pPr>
            <a:lvl6pPr indent="-342900" lvl="5" marL="2743200" marR="0" rtl="0" algn="l">
              <a:lnSpc>
                <a:spcPct val="90000"/>
              </a:lnSpc>
              <a:spcBef>
                <a:spcPts val="800"/>
              </a:spcBef>
              <a:spcAft>
                <a:spcPts val="0"/>
              </a:spcAft>
              <a:buClr>
                <a:schemeClr val="lt1"/>
              </a:buClr>
              <a:buSzPts val="1800"/>
              <a:buFont typeface="Arial"/>
              <a:buChar char="•"/>
              <a:defRPr b="0" i="0" sz="1800" u="none" cap="none" strike="noStrike">
                <a:solidFill>
                  <a:schemeClr val="lt1"/>
                </a:solidFill>
                <a:latin typeface="Source Sans Pro"/>
                <a:ea typeface="Source Sans Pro"/>
                <a:cs typeface="Source Sans Pro"/>
                <a:sym typeface="Source Sans Pro"/>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Source Sans Pro"/>
                <a:ea typeface="Source Sans Pro"/>
                <a:cs typeface="Source Sans Pro"/>
                <a:sym typeface="Source Sans Pro"/>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Source Sans Pro"/>
                <a:ea typeface="Source Sans Pro"/>
                <a:cs typeface="Source Sans Pro"/>
                <a:sym typeface="Source Sans Pro"/>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Source Sans Pro"/>
                <a:ea typeface="Source Sans Pro"/>
                <a:cs typeface="Source Sans Pro"/>
                <a:sym typeface="Source Sans Pro"/>
              </a:defRPr>
            </a:lvl9pPr>
          </a:lstStyle>
          <a:p/>
        </p:txBody>
      </p:sp>
      <p:sp>
        <p:nvSpPr>
          <p:cNvPr id="8" name="Google Shape;8;p8"/>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marR="0" rtl="0" algn="l">
              <a:spcBef>
                <a:spcPts val="0"/>
              </a:spcBef>
              <a:spcAft>
                <a:spcPts val="0"/>
              </a:spcAft>
              <a:buSzPts val="1400"/>
              <a:buNone/>
              <a:defRPr b="0" i="0" sz="900" u="none" cap="none" strike="noStrike">
                <a:solidFill>
                  <a:schemeClr val="lt1"/>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9pPr>
          </a:lstStyle>
          <a:p/>
        </p:txBody>
      </p:sp>
      <p:sp>
        <p:nvSpPr>
          <p:cNvPr id="9" name="Google Shape;9;p8"/>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marR="0" rtl="0" algn="l">
              <a:spcBef>
                <a:spcPts val="0"/>
              </a:spcBef>
              <a:spcAft>
                <a:spcPts val="0"/>
              </a:spcAft>
              <a:buSzPts val="1400"/>
              <a:buNone/>
              <a:defRPr b="0" i="0" sz="900" u="none" cap="none" strike="noStrike">
                <a:solidFill>
                  <a:schemeClr val="lt1"/>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9pPr>
          </a:lstStyle>
          <a:p/>
        </p:txBody>
      </p:sp>
      <p:sp>
        <p:nvSpPr>
          <p:cNvPr id="10" name="Google Shape;10;p8"/>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marR="0" rtl="0" algn="r">
              <a:spcBef>
                <a:spcPts val="0"/>
              </a:spcBef>
              <a:buNone/>
              <a:defRPr b="0" i="0" sz="900" u="none" cap="none" strike="noStrike">
                <a:solidFill>
                  <a:schemeClr val="lt1"/>
                </a:solidFill>
                <a:latin typeface="Source Sans Pro"/>
                <a:ea typeface="Source Sans Pro"/>
                <a:cs typeface="Source Sans Pro"/>
                <a:sym typeface="Source Sans Pro"/>
              </a:defRPr>
            </a:lvl1pPr>
            <a:lvl2pPr indent="0" lvl="1" marL="0" marR="0" rtl="0" algn="r">
              <a:spcBef>
                <a:spcPts val="0"/>
              </a:spcBef>
              <a:buNone/>
              <a:defRPr b="0" i="0" sz="900" u="none" cap="none" strike="noStrike">
                <a:solidFill>
                  <a:schemeClr val="lt1"/>
                </a:solidFill>
                <a:latin typeface="Source Sans Pro"/>
                <a:ea typeface="Source Sans Pro"/>
                <a:cs typeface="Source Sans Pro"/>
                <a:sym typeface="Source Sans Pro"/>
              </a:defRPr>
            </a:lvl2pPr>
            <a:lvl3pPr indent="0" lvl="2" marL="0" marR="0" rtl="0" algn="r">
              <a:spcBef>
                <a:spcPts val="0"/>
              </a:spcBef>
              <a:buNone/>
              <a:defRPr b="0" i="0" sz="900" u="none" cap="none" strike="noStrike">
                <a:solidFill>
                  <a:schemeClr val="lt1"/>
                </a:solidFill>
                <a:latin typeface="Source Sans Pro"/>
                <a:ea typeface="Source Sans Pro"/>
                <a:cs typeface="Source Sans Pro"/>
                <a:sym typeface="Source Sans Pro"/>
              </a:defRPr>
            </a:lvl3pPr>
            <a:lvl4pPr indent="0" lvl="3" marL="0" marR="0" rtl="0" algn="r">
              <a:spcBef>
                <a:spcPts val="0"/>
              </a:spcBef>
              <a:buNone/>
              <a:defRPr b="0" i="0" sz="900" u="none" cap="none" strike="noStrike">
                <a:solidFill>
                  <a:schemeClr val="lt1"/>
                </a:solidFill>
                <a:latin typeface="Source Sans Pro"/>
                <a:ea typeface="Source Sans Pro"/>
                <a:cs typeface="Source Sans Pro"/>
                <a:sym typeface="Source Sans Pro"/>
              </a:defRPr>
            </a:lvl4pPr>
            <a:lvl5pPr indent="0" lvl="4" marL="0" marR="0" rtl="0" algn="r">
              <a:spcBef>
                <a:spcPts val="0"/>
              </a:spcBef>
              <a:buNone/>
              <a:defRPr b="0" i="0" sz="900" u="none" cap="none" strike="noStrike">
                <a:solidFill>
                  <a:schemeClr val="lt1"/>
                </a:solidFill>
                <a:latin typeface="Source Sans Pro"/>
                <a:ea typeface="Source Sans Pro"/>
                <a:cs typeface="Source Sans Pro"/>
                <a:sym typeface="Source Sans Pro"/>
              </a:defRPr>
            </a:lvl5pPr>
            <a:lvl6pPr indent="0" lvl="5" marL="0" marR="0" rtl="0" algn="r">
              <a:spcBef>
                <a:spcPts val="0"/>
              </a:spcBef>
              <a:buNone/>
              <a:defRPr b="0" i="0" sz="900" u="none" cap="none" strike="noStrike">
                <a:solidFill>
                  <a:schemeClr val="lt1"/>
                </a:solidFill>
                <a:latin typeface="Source Sans Pro"/>
                <a:ea typeface="Source Sans Pro"/>
                <a:cs typeface="Source Sans Pro"/>
                <a:sym typeface="Source Sans Pro"/>
              </a:defRPr>
            </a:lvl6pPr>
            <a:lvl7pPr indent="0" lvl="6" marL="0" marR="0" rtl="0" algn="r">
              <a:spcBef>
                <a:spcPts val="0"/>
              </a:spcBef>
              <a:buNone/>
              <a:defRPr b="0" i="0" sz="900" u="none" cap="none" strike="noStrike">
                <a:solidFill>
                  <a:schemeClr val="lt1"/>
                </a:solidFill>
                <a:latin typeface="Source Sans Pro"/>
                <a:ea typeface="Source Sans Pro"/>
                <a:cs typeface="Source Sans Pro"/>
                <a:sym typeface="Source Sans Pro"/>
              </a:defRPr>
            </a:lvl7pPr>
            <a:lvl8pPr indent="0" lvl="7" marL="0" marR="0" rtl="0" algn="r">
              <a:spcBef>
                <a:spcPts val="0"/>
              </a:spcBef>
              <a:buNone/>
              <a:defRPr b="0" i="0" sz="900" u="none" cap="none" strike="noStrike">
                <a:solidFill>
                  <a:schemeClr val="lt1"/>
                </a:solidFill>
                <a:latin typeface="Source Sans Pro"/>
                <a:ea typeface="Source Sans Pro"/>
                <a:cs typeface="Source Sans Pro"/>
                <a:sym typeface="Source Sans Pro"/>
              </a:defRPr>
            </a:lvl8pPr>
            <a:lvl9pPr indent="0" lvl="8" marL="0" marR="0" rtl="0" algn="r">
              <a:spcBef>
                <a:spcPts val="0"/>
              </a:spcBef>
              <a:buNone/>
              <a:defRPr b="0" i="0" sz="9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20" name="Shape 120"/>
        <p:cNvGrpSpPr/>
        <p:nvPr/>
      </p:nvGrpSpPr>
      <p:grpSpPr>
        <a:xfrm>
          <a:off x="0" y="0"/>
          <a:ext cx="0" cy="0"/>
          <a:chOff x="0" y="0"/>
          <a:chExt cx="0" cy="0"/>
        </a:xfrm>
      </p:grpSpPr>
      <p:sp>
        <p:nvSpPr>
          <p:cNvPr id="121" name="Google Shape;121;g11b76e9cd7a_2_0"/>
          <p:cNvSpPr txBox="1"/>
          <p:nvPr>
            <p:ph type="title"/>
          </p:nvPr>
        </p:nvSpPr>
        <p:spPr>
          <a:xfrm>
            <a:off x="550863" y="550800"/>
            <a:ext cx="11090275" cy="1333057"/>
          </a:xfrm>
          <a:prstGeom prst="rect">
            <a:avLst/>
          </a:prstGeom>
          <a:noFill/>
          <a:ln>
            <a:noFill/>
          </a:ln>
        </p:spPr>
        <p:txBody>
          <a:bodyPr anchorCtr="0" anchor="t" bIns="0" lIns="0" spcFirstLastPara="1" rIns="0" wrap="square" tIns="0">
            <a:normAutofit/>
          </a:bodyPr>
          <a:lstStyle>
            <a:lvl1pPr lvl="0" marR="0" rtl="0" algn="l">
              <a:lnSpc>
                <a:spcPct val="100000"/>
              </a:lnSpc>
              <a:spcBef>
                <a:spcPts val="0"/>
              </a:spcBef>
              <a:spcAft>
                <a:spcPts val="0"/>
              </a:spcAft>
              <a:buClr>
                <a:schemeClr val="lt1"/>
              </a:buClr>
              <a:buSzPts val="4800"/>
              <a:buFont typeface="Arial"/>
              <a:buNone/>
              <a:defRPr b="0" i="0" sz="48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2" name="Google Shape;122;g11b76e9cd7a_2_0"/>
          <p:cNvSpPr txBox="1"/>
          <p:nvPr>
            <p:ph idx="1" type="body"/>
          </p:nvPr>
        </p:nvSpPr>
        <p:spPr>
          <a:xfrm>
            <a:off x="550863" y="2113862"/>
            <a:ext cx="11091600" cy="3978963"/>
          </a:xfrm>
          <a:prstGeom prst="rect">
            <a:avLst/>
          </a:prstGeom>
          <a:noFill/>
          <a:ln>
            <a:noFill/>
          </a:ln>
        </p:spPr>
        <p:txBody>
          <a:bodyPr anchorCtr="0" anchor="t" bIns="0" lIns="0" spcFirstLastPara="1" rIns="0" wrap="square" tIns="0">
            <a:normAutofit/>
          </a:bodyPr>
          <a:lstStyle>
            <a:lvl1pPr indent="-355600" lvl="0" marL="457200" marR="0" rtl="0" algn="l">
              <a:lnSpc>
                <a:spcPct val="110000"/>
              </a:lnSpc>
              <a:spcBef>
                <a:spcPts val="1000"/>
              </a:spcBef>
              <a:spcAft>
                <a:spcPts val="0"/>
              </a:spcAft>
              <a:buClr>
                <a:schemeClr val="lt1"/>
              </a:buClr>
              <a:buSzPts val="2000"/>
              <a:buFont typeface="Arial"/>
              <a:buChar char="•"/>
              <a:defRPr b="0" i="0" sz="2000" u="none" cap="none" strike="noStrike">
                <a:solidFill>
                  <a:schemeClr val="lt1"/>
                </a:solidFill>
                <a:latin typeface="Source Sans Pro"/>
                <a:ea typeface="Source Sans Pro"/>
                <a:cs typeface="Source Sans Pro"/>
                <a:sym typeface="Source Sans Pro"/>
              </a:defRPr>
            </a:lvl1pPr>
            <a:lvl2pPr indent="-317500" lvl="1" marL="9144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Source Sans Pro"/>
                <a:ea typeface="Source Sans Pro"/>
                <a:cs typeface="Source Sans Pro"/>
                <a:sym typeface="Source Sans Pro"/>
              </a:defRPr>
            </a:lvl2pPr>
            <a:lvl3pPr indent="-317500" lvl="2" marL="13716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Source Sans Pro"/>
                <a:ea typeface="Source Sans Pro"/>
                <a:cs typeface="Source Sans Pro"/>
                <a:sym typeface="Source Sans Pro"/>
              </a:defRPr>
            </a:lvl3pPr>
            <a:lvl4pPr indent="-317500" lvl="3" marL="18288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Source Sans Pro"/>
                <a:ea typeface="Source Sans Pro"/>
                <a:cs typeface="Source Sans Pro"/>
                <a:sym typeface="Source Sans Pro"/>
              </a:defRPr>
            </a:lvl4pPr>
            <a:lvl5pPr indent="-317500" lvl="4" marL="22860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Source Sans Pro"/>
                <a:ea typeface="Source Sans Pro"/>
                <a:cs typeface="Source Sans Pro"/>
                <a:sym typeface="Source Sans Pro"/>
              </a:defRPr>
            </a:lvl5pPr>
            <a:lvl6pPr indent="-342900" lvl="5" marL="2743200" marR="0" rtl="0" algn="l">
              <a:lnSpc>
                <a:spcPct val="90000"/>
              </a:lnSpc>
              <a:spcBef>
                <a:spcPts val="800"/>
              </a:spcBef>
              <a:spcAft>
                <a:spcPts val="0"/>
              </a:spcAft>
              <a:buClr>
                <a:schemeClr val="lt1"/>
              </a:buClr>
              <a:buSzPts val="1800"/>
              <a:buFont typeface="Arial"/>
              <a:buChar char="•"/>
              <a:defRPr b="0" i="0" sz="1800" u="none" cap="none" strike="noStrike">
                <a:solidFill>
                  <a:schemeClr val="lt1"/>
                </a:solidFill>
                <a:latin typeface="Source Sans Pro"/>
                <a:ea typeface="Source Sans Pro"/>
                <a:cs typeface="Source Sans Pro"/>
                <a:sym typeface="Source Sans Pro"/>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Source Sans Pro"/>
                <a:ea typeface="Source Sans Pro"/>
                <a:cs typeface="Source Sans Pro"/>
                <a:sym typeface="Source Sans Pro"/>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Source Sans Pro"/>
                <a:ea typeface="Source Sans Pro"/>
                <a:cs typeface="Source Sans Pro"/>
                <a:sym typeface="Source Sans Pro"/>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Source Sans Pro"/>
                <a:ea typeface="Source Sans Pro"/>
                <a:cs typeface="Source Sans Pro"/>
                <a:sym typeface="Source Sans Pro"/>
              </a:defRPr>
            </a:lvl9pPr>
          </a:lstStyle>
          <a:p/>
        </p:txBody>
      </p:sp>
      <p:sp>
        <p:nvSpPr>
          <p:cNvPr id="123" name="Google Shape;123;g11b76e9cd7a_2_0"/>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marR="0" rtl="0" algn="l">
              <a:spcBef>
                <a:spcPts val="0"/>
              </a:spcBef>
              <a:spcAft>
                <a:spcPts val="0"/>
              </a:spcAft>
              <a:buSzPts val="1400"/>
              <a:buNone/>
              <a:defRPr b="0" i="0" sz="900" u="none" cap="none" strike="noStrike">
                <a:solidFill>
                  <a:schemeClr val="lt1"/>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9pPr>
          </a:lstStyle>
          <a:p/>
        </p:txBody>
      </p:sp>
      <p:sp>
        <p:nvSpPr>
          <p:cNvPr id="124" name="Google Shape;124;g11b76e9cd7a_2_0"/>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marR="0" rtl="0" algn="l">
              <a:spcBef>
                <a:spcPts val="0"/>
              </a:spcBef>
              <a:spcAft>
                <a:spcPts val="0"/>
              </a:spcAft>
              <a:buSzPts val="1400"/>
              <a:buNone/>
              <a:defRPr b="0" i="0" sz="900" u="none" cap="none" strike="noStrike">
                <a:solidFill>
                  <a:schemeClr val="lt1"/>
                </a:solidFill>
                <a:latin typeface="Source Sans Pro"/>
                <a:ea typeface="Source Sans Pro"/>
                <a:cs typeface="Source Sans Pro"/>
                <a:sym typeface="Source Sans Pro"/>
              </a:defRPr>
            </a:lvl1pPr>
            <a:lvl2pPr lvl="1"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2pPr>
            <a:lvl3pPr lvl="2"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3pPr>
            <a:lvl4pPr lvl="3"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4pPr>
            <a:lvl5pPr lvl="4"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5pPr>
            <a:lvl6pPr lvl="5"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6pPr>
            <a:lvl7pPr lvl="6"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7pPr>
            <a:lvl8pPr lvl="7"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8pPr>
            <a:lvl9pPr lvl="8" marR="0" rtl="0" algn="l">
              <a:spcBef>
                <a:spcPts val="0"/>
              </a:spcBef>
              <a:spcAft>
                <a:spcPts val="0"/>
              </a:spcAft>
              <a:buSzPts val="1400"/>
              <a:buNone/>
              <a:defRPr b="0" i="0" sz="1800" u="none" cap="none" strike="noStrike">
                <a:solidFill>
                  <a:schemeClr val="lt1"/>
                </a:solidFill>
                <a:latin typeface="Source Sans Pro"/>
                <a:ea typeface="Source Sans Pro"/>
                <a:cs typeface="Source Sans Pro"/>
                <a:sym typeface="Source Sans Pro"/>
              </a:defRPr>
            </a:lvl9pPr>
          </a:lstStyle>
          <a:p/>
        </p:txBody>
      </p:sp>
      <p:sp>
        <p:nvSpPr>
          <p:cNvPr id="125" name="Google Shape;125;g11b76e9cd7a_2_0"/>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marR="0" rtl="0" algn="r">
              <a:spcBef>
                <a:spcPts val="0"/>
              </a:spcBef>
              <a:buNone/>
              <a:defRPr b="0" i="0" sz="900" u="none" cap="none" strike="noStrike">
                <a:solidFill>
                  <a:schemeClr val="lt1"/>
                </a:solidFill>
                <a:latin typeface="Source Sans Pro"/>
                <a:ea typeface="Source Sans Pro"/>
                <a:cs typeface="Source Sans Pro"/>
                <a:sym typeface="Source Sans Pro"/>
              </a:defRPr>
            </a:lvl1pPr>
            <a:lvl2pPr indent="0" lvl="1" marL="0" marR="0" rtl="0" algn="r">
              <a:spcBef>
                <a:spcPts val="0"/>
              </a:spcBef>
              <a:buNone/>
              <a:defRPr b="0" i="0" sz="900" u="none" cap="none" strike="noStrike">
                <a:solidFill>
                  <a:schemeClr val="lt1"/>
                </a:solidFill>
                <a:latin typeface="Source Sans Pro"/>
                <a:ea typeface="Source Sans Pro"/>
                <a:cs typeface="Source Sans Pro"/>
                <a:sym typeface="Source Sans Pro"/>
              </a:defRPr>
            </a:lvl2pPr>
            <a:lvl3pPr indent="0" lvl="2" marL="0" marR="0" rtl="0" algn="r">
              <a:spcBef>
                <a:spcPts val="0"/>
              </a:spcBef>
              <a:buNone/>
              <a:defRPr b="0" i="0" sz="900" u="none" cap="none" strike="noStrike">
                <a:solidFill>
                  <a:schemeClr val="lt1"/>
                </a:solidFill>
                <a:latin typeface="Source Sans Pro"/>
                <a:ea typeface="Source Sans Pro"/>
                <a:cs typeface="Source Sans Pro"/>
                <a:sym typeface="Source Sans Pro"/>
              </a:defRPr>
            </a:lvl3pPr>
            <a:lvl4pPr indent="0" lvl="3" marL="0" marR="0" rtl="0" algn="r">
              <a:spcBef>
                <a:spcPts val="0"/>
              </a:spcBef>
              <a:buNone/>
              <a:defRPr b="0" i="0" sz="900" u="none" cap="none" strike="noStrike">
                <a:solidFill>
                  <a:schemeClr val="lt1"/>
                </a:solidFill>
                <a:latin typeface="Source Sans Pro"/>
                <a:ea typeface="Source Sans Pro"/>
                <a:cs typeface="Source Sans Pro"/>
                <a:sym typeface="Source Sans Pro"/>
              </a:defRPr>
            </a:lvl4pPr>
            <a:lvl5pPr indent="0" lvl="4" marL="0" marR="0" rtl="0" algn="r">
              <a:spcBef>
                <a:spcPts val="0"/>
              </a:spcBef>
              <a:buNone/>
              <a:defRPr b="0" i="0" sz="900" u="none" cap="none" strike="noStrike">
                <a:solidFill>
                  <a:schemeClr val="lt1"/>
                </a:solidFill>
                <a:latin typeface="Source Sans Pro"/>
                <a:ea typeface="Source Sans Pro"/>
                <a:cs typeface="Source Sans Pro"/>
                <a:sym typeface="Source Sans Pro"/>
              </a:defRPr>
            </a:lvl5pPr>
            <a:lvl6pPr indent="0" lvl="5" marL="0" marR="0" rtl="0" algn="r">
              <a:spcBef>
                <a:spcPts val="0"/>
              </a:spcBef>
              <a:buNone/>
              <a:defRPr b="0" i="0" sz="900" u="none" cap="none" strike="noStrike">
                <a:solidFill>
                  <a:schemeClr val="lt1"/>
                </a:solidFill>
                <a:latin typeface="Source Sans Pro"/>
                <a:ea typeface="Source Sans Pro"/>
                <a:cs typeface="Source Sans Pro"/>
                <a:sym typeface="Source Sans Pro"/>
              </a:defRPr>
            </a:lvl6pPr>
            <a:lvl7pPr indent="0" lvl="6" marL="0" marR="0" rtl="0" algn="r">
              <a:spcBef>
                <a:spcPts val="0"/>
              </a:spcBef>
              <a:buNone/>
              <a:defRPr b="0" i="0" sz="900" u="none" cap="none" strike="noStrike">
                <a:solidFill>
                  <a:schemeClr val="lt1"/>
                </a:solidFill>
                <a:latin typeface="Source Sans Pro"/>
                <a:ea typeface="Source Sans Pro"/>
                <a:cs typeface="Source Sans Pro"/>
                <a:sym typeface="Source Sans Pro"/>
              </a:defRPr>
            </a:lvl7pPr>
            <a:lvl8pPr indent="0" lvl="7" marL="0" marR="0" rtl="0" algn="r">
              <a:spcBef>
                <a:spcPts val="0"/>
              </a:spcBef>
              <a:buNone/>
              <a:defRPr b="0" i="0" sz="900" u="none" cap="none" strike="noStrike">
                <a:solidFill>
                  <a:schemeClr val="lt1"/>
                </a:solidFill>
                <a:latin typeface="Source Sans Pro"/>
                <a:ea typeface="Source Sans Pro"/>
                <a:cs typeface="Source Sans Pro"/>
                <a:sym typeface="Source Sans Pro"/>
              </a:defRPr>
            </a:lvl8pPr>
            <a:lvl9pPr indent="0" lvl="8" marL="0" marR="0" rtl="0" algn="r">
              <a:spcBef>
                <a:spcPts val="0"/>
              </a:spcBef>
              <a:buNone/>
              <a:defRPr b="0" i="0" sz="9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38" name="Shape 238"/>
        <p:cNvGrpSpPr/>
        <p:nvPr/>
      </p:nvGrpSpPr>
      <p:grpSpPr>
        <a:xfrm>
          <a:off x="0" y="0"/>
          <a:ext cx="0" cy="0"/>
          <a:chOff x="0" y="0"/>
          <a:chExt cx="0" cy="0"/>
        </a:xfrm>
      </p:grpSpPr>
      <p:grpSp>
        <p:nvGrpSpPr>
          <p:cNvPr id="239" name="Google Shape;239;p1"/>
          <p:cNvGrpSpPr/>
          <p:nvPr/>
        </p:nvGrpSpPr>
        <p:grpSpPr>
          <a:xfrm>
            <a:off x="363888" y="5322560"/>
            <a:ext cx="1030305" cy="1030305"/>
            <a:chOff x="10240859" y="1436639"/>
            <a:chExt cx="1030305" cy="1030305"/>
          </a:xfrm>
        </p:grpSpPr>
        <p:sp>
          <p:nvSpPr>
            <p:cNvPr id="240" name="Google Shape;240;p1"/>
            <p:cNvSpPr/>
            <p:nvPr/>
          </p:nvSpPr>
          <p:spPr>
            <a:xfrm rot="-8100000">
              <a:off x="10268976" y="1743588"/>
              <a:ext cx="926985" cy="463493"/>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241" name="Google Shape;241;p1"/>
            <p:cNvSpPr/>
            <p:nvPr/>
          </p:nvSpPr>
          <p:spPr>
            <a:xfrm rot="-2700000">
              <a:off x="11115555" y="1939340"/>
              <a:ext cx="53549" cy="233295"/>
            </a:xfrm>
            <a:prstGeom prst="ellipse">
              <a:avLst/>
            </a:prstGeom>
            <a:solidFill>
              <a:srgbClr val="3F3F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242" name="Google Shape;242;p1"/>
            <p:cNvSpPr/>
            <p:nvPr/>
          </p:nvSpPr>
          <p:spPr>
            <a:xfrm rot="-2700000">
              <a:off x="10625042" y="1448827"/>
              <a:ext cx="53549" cy="233295"/>
            </a:xfrm>
            <a:prstGeom prst="ellipse">
              <a:avLst/>
            </a:prstGeom>
            <a:solidFill>
              <a:srgbClr val="3F3F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243" name="Google Shape;243;p1"/>
            <p:cNvSpPr/>
            <p:nvPr/>
          </p:nvSpPr>
          <p:spPr>
            <a:xfrm rot="-8100000">
              <a:off x="10292519" y="1686748"/>
              <a:ext cx="926985" cy="530086"/>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98988C">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grpSp>
      <p:sp>
        <p:nvSpPr>
          <p:cNvPr id="244" name="Google Shape;244;p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245" name="Google Shape;245;p1"/>
          <p:cNvSpPr txBox="1"/>
          <p:nvPr>
            <p:ph type="ctrTitle"/>
          </p:nvPr>
        </p:nvSpPr>
        <p:spPr>
          <a:xfrm>
            <a:off x="550876" y="549275"/>
            <a:ext cx="3756600" cy="1997700"/>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lt1"/>
              </a:buClr>
              <a:buSzPts val="4800"/>
              <a:buFont typeface="Arial"/>
              <a:buNone/>
            </a:pPr>
            <a:r>
              <a:rPr lang="es-MX" sz="4800">
                <a:solidFill>
                  <a:schemeClr val="lt1"/>
                </a:solidFill>
                <a:latin typeface="Arial"/>
                <a:ea typeface="Arial"/>
                <a:cs typeface="Arial"/>
                <a:sym typeface="Arial"/>
              </a:rPr>
              <a:t>Control de Concurrencia</a:t>
            </a:r>
            <a:endParaRPr/>
          </a:p>
        </p:txBody>
      </p:sp>
      <p:sp>
        <p:nvSpPr>
          <p:cNvPr id="246" name="Google Shape;246;p1"/>
          <p:cNvSpPr txBox="1"/>
          <p:nvPr>
            <p:ph idx="1" type="subTitle"/>
          </p:nvPr>
        </p:nvSpPr>
        <p:spPr>
          <a:xfrm>
            <a:off x="550863" y="2678400"/>
            <a:ext cx="3565525" cy="3414425"/>
          </a:xfrm>
          <a:prstGeom prst="rect">
            <a:avLst/>
          </a:prstGeom>
          <a:noFill/>
          <a:ln>
            <a:noFill/>
          </a:ln>
        </p:spPr>
        <p:txBody>
          <a:bodyPr anchorCtr="0" anchor="t" bIns="0" lIns="0" spcFirstLastPara="1" rIns="0" wrap="square" tIns="0">
            <a:normAutofit/>
          </a:bodyPr>
          <a:lstStyle/>
          <a:p>
            <a:pPr indent="0" lvl="0" marL="0" rtl="0" algn="l">
              <a:lnSpc>
                <a:spcPct val="110000"/>
              </a:lnSpc>
              <a:spcBef>
                <a:spcPts val="0"/>
              </a:spcBef>
              <a:spcAft>
                <a:spcPts val="0"/>
              </a:spcAft>
              <a:buClr>
                <a:schemeClr val="lt1"/>
              </a:buClr>
              <a:buSzPts val="1600"/>
              <a:buNone/>
            </a:pPr>
            <a:r>
              <a:rPr b="1" lang="es-MX" sz="1600">
                <a:solidFill>
                  <a:schemeClr val="lt1"/>
                </a:solidFill>
              </a:rPr>
              <a:t>Equipo 3</a:t>
            </a:r>
            <a:endParaRPr/>
          </a:p>
          <a:p>
            <a:pPr indent="0" lvl="0" marL="0" rtl="0" algn="l">
              <a:lnSpc>
                <a:spcPct val="110000"/>
              </a:lnSpc>
              <a:spcBef>
                <a:spcPts val="1800"/>
              </a:spcBef>
              <a:spcAft>
                <a:spcPts val="0"/>
              </a:spcAft>
              <a:buClr>
                <a:schemeClr val="lt1"/>
              </a:buClr>
              <a:buSzPts val="1600"/>
              <a:buFont typeface="Arial"/>
              <a:buChar char="•"/>
            </a:pPr>
            <a:r>
              <a:rPr lang="es-MX" sz="1600">
                <a:solidFill>
                  <a:schemeClr val="lt1"/>
                </a:solidFill>
              </a:rPr>
              <a:t>García Olvera Ohtli Tonatiuh</a:t>
            </a:r>
            <a:endParaRPr/>
          </a:p>
          <a:p>
            <a:pPr indent="0" lvl="0" marL="0" rtl="0" algn="l">
              <a:lnSpc>
                <a:spcPct val="110000"/>
              </a:lnSpc>
              <a:spcBef>
                <a:spcPts val="1800"/>
              </a:spcBef>
              <a:spcAft>
                <a:spcPts val="0"/>
              </a:spcAft>
              <a:buClr>
                <a:schemeClr val="lt1"/>
              </a:buClr>
              <a:buSzPts val="1600"/>
              <a:buFont typeface="Arial"/>
              <a:buChar char="•"/>
            </a:pPr>
            <a:r>
              <a:rPr lang="es-MX" sz="1600">
                <a:solidFill>
                  <a:schemeClr val="lt1"/>
                </a:solidFill>
              </a:rPr>
              <a:t>Jiménez Flores Fernando Daniel</a:t>
            </a:r>
            <a:endParaRPr/>
          </a:p>
          <a:p>
            <a:pPr indent="0" lvl="0" marL="0" rtl="0" algn="l">
              <a:lnSpc>
                <a:spcPct val="110000"/>
              </a:lnSpc>
              <a:spcBef>
                <a:spcPts val="1800"/>
              </a:spcBef>
              <a:spcAft>
                <a:spcPts val="0"/>
              </a:spcAft>
              <a:buClr>
                <a:schemeClr val="lt1"/>
              </a:buClr>
              <a:buSzPts val="1600"/>
              <a:buFont typeface="Arial"/>
              <a:buChar char="•"/>
            </a:pPr>
            <a:r>
              <a:rPr lang="es-MX" sz="1600">
                <a:solidFill>
                  <a:schemeClr val="lt1"/>
                </a:solidFill>
              </a:rPr>
              <a:t>López Ramírez Byron Yael</a:t>
            </a:r>
            <a:endParaRPr/>
          </a:p>
          <a:p>
            <a:pPr indent="0" lvl="0" marL="0" rtl="0" algn="l">
              <a:lnSpc>
                <a:spcPct val="110000"/>
              </a:lnSpc>
              <a:spcBef>
                <a:spcPts val="1800"/>
              </a:spcBef>
              <a:spcAft>
                <a:spcPts val="0"/>
              </a:spcAft>
              <a:buClr>
                <a:schemeClr val="lt1"/>
              </a:buClr>
              <a:buSzPts val="1600"/>
              <a:buFont typeface="Arial"/>
              <a:buChar char="•"/>
            </a:pPr>
            <a:r>
              <a:rPr lang="es-MX" sz="1600">
                <a:solidFill>
                  <a:schemeClr val="lt1"/>
                </a:solidFill>
              </a:rPr>
              <a:t>López Ramírez Oscar Ivan</a:t>
            </a:r>
            <a:endParaRPr/>
          </a:p>
        </p:txBody>
      </p:sp>
      <p:pic>
        <p:nvPicPr>
          <p:cNvPr descr="Patrón de fondo&#10;&#10;Descripción generada automáticamente" id="247" name="Google Shape;247;p1"/>
          <p:cNvPicPr preferRelativeResize="0"/>
          <p:nvPr/>
        </p:nvPicPr>
        <p:blipFill rotWithShape="1">
          <a:blip r:embed="rId3">
            <a:alphaModFix/>
          </a:blip>
          <a:srcRect b="-1" l="16890" r="8736" t="0"/>
          <a:stretch/>
        </p:blipFill>
        <p:spPr>
          <a:xfrm>
            <a:off x="4550899" y="10"/>
            <a:ext cx="7641102" cy="6857990"/>
          </a:xfrm>
          <a:custGeom>
            <a:rect b="b" l="l" r="r" t="t"/>
            <a:pathLst>
              <a:path extrusionOk="0" h="6858000" w="7641102">
                <a:moveTo>
                  <a:pt x="0" y="0"/>
                </a:moveTo>
                <a:lnTo>
                  <a:pt x="7641102" y="0"/>
                </a:lnTo>
                <a:lnTo>
                  <a:pt x="7641102" y="6858000"/>
                </a:lnTo>
                <a:lnTo>
                  <a:pt x="0" y="6858000"/>
                </a:lnTo>
                <a:close/>
              </a:path>
            </a:pathLst>
          </a:custGeom>
          <a:noFill/>
          <a:ln>
            <a:noFill/>
          </a:ln>
        </p:spPr>
      </p:pic>
      <p:sp>
        <p:nvSpPr>
          <p:cNvPr id="248" name="Google Shape;248;p1"/>
          <p:cNvSpPr/>
          <p:nvPr/>
        </p:nvSpPr>
        <p:spPr>
          <a:xfrm>
            <a:off x="4550898" y="5773729"/>
            <a:ext cx="7641102" cy="1084271"/>
          </a:xfrm>
          <a:prstGeom prst="rect">
            <a:avLst/>
          </a:prstGeom>
          <a:gradFill>
            <a:gsLst>
              <a:gs pos="0">
                <a:srgbClr val="292924">
                  <a:alpha val="0"/>
                </a:srgbClr>
              </a:gs>
              <a:gs pos="40000">
                <a:srgbClr val="292924">
                  <a:alpha val="0"/>
                </a:srgbClr>
              </a:gs>
              <a:gs pos="100000">
                <a:srgbClr val="292924">
                  <a:alpha val="6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03" name="Shape 303"/>
        <p:cNvGrpSpPr/>
        <p:nvPr/>
      </p:nvGrpSpPr>
      <p:grpSpPr>
        <a:xfrm>
          <a:off x="0" y="0"/>
          <a:ext cx="0" cy="0"/>
          <a:chOff x="0" y="0"/>
          <a:chExt cx="0" cy="0"/>
        </a:xfrm>
      </p:grpSpPr>
      <p:sp>
        <p:nvSpPr>
          <p:cNvPr id="304" name="Google Shape;304;g11b76e9cd7a_2_115"/>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sp>
        <p:nvSpPr>
          <p:cNvPr id="305" name="Google Shape;305;g11b76e9cd7a_2_115"/>
          <p:cNvSpPr txBox="1"/>
          <p:nvPr>
            <p:ph idx="1" type="body"/>
          </p:nvPr>
        </p:nvSpPr>
        <p:spPr>
          <a:xfrm>
            <a:off x="6096000" y="1424001"/>
            <a:ext cx="5437187" cy="4640897"/>
          </a:xfrm>
          <a:prstGeom prst="rect">
            <a:avLst/>
          </a:prstGeom>
          <a:noFill/>
          <a:ln>
            <a:noFill/>
          </a:ln>
        </p:spPr>
        <p:txBody>
          <a:bodyPr anchorCtr="0" anchor="t" bIns="0" lIns="0" spcFirstLastPara="1" rIns="0" wrap="square" tIns="0">
            <a:normAutofit/>
          </a:bodyPr>
          <a:lstStyle/>
          <a:p>
            <a:pPr indent="-228600" lvl="0" marL="228600" rtl="0" algn="just">
              <a:lnSpc>
                <a:spcPct val="110000"/>
              </a:lnSpc>
              <a:spcBef>
                <a:spcPts val="0"/>
              </a:spcBef>
              <a:spcAft>
                <a:spcPts val="0"/>
              </a:spcAft>
              <a:buClr>
                <a:schemeClr val="lt1"/>
              </a:buClr>
              <a:buSzPts val="2400"/>
              <a:buChar char="•"/>
            </a:pPr>
            <a:r>
              <a:rPr lang="es-MX" sz="2400">
                <a:latin typeface="Arial"/>
                <a:ea typeface="Arial"/>
                <a:cs typeface="Arial"/>
                <a:sym typeface="Arial"/>
              </a:rPr>
              <a:t>Un </a:t>
            </a:r>
            <a:r>
              <a:rPr b="1" i="1" lang="es-MX" sz="2400">
                <a:latin typeface="Arial"/>
                <a:ea typeface="Arial"/>
                <a:cs typeface="Arial"/>
                <a:sym typeface="Arial"/>
              </a:rPr>
              <a:t>lock </a:t>
            </a:r>
            <a:r>
              <a:rPr lang="es-MX" sz="2400">
                <a:latin typeface="Arial"/>
                <a:ea typeface="Arial"/>
                <a:cs typeface="Arial"/>
                <a:sym typeface="Arial"/>
              </a:rPr>
              <a:t>(bloqueo) se encarga de bloquear un elemento de la base de datos para asegurarse que sea consistente.</a:t>
            </a:r>
            <a:endParaRPr/>
          </a:p>
          <a:p>
            <a:pPr indent="-228600" lvl="0" marL="228600" rtl="0" algn="just">
              <a:lnSpc>
                <a:spcPct val="110000"/>
              </a:lnSpc>
              <a:spcBef>
                <a:spcPts val="1800"/>
              </a:spcBef>
              <a:spcAft>
                <a:spcPts val="0"/>
              </a:spcAft>
              <a:buClr>
                <a:schemeClr val="lt1"/>
              </a:buClr>
              <a:buSzPts val="2400"/>
              <a:buChar char="•"/>
            </a:pPr>
            <a:r>
              <a:rPr lang="es-MX" sz="2400">
                <a:latin typeface="Arial"/>
                <a:ea typeface="Arial"/>
                <a:cs typeface="Arial"/>
                <a:sym typeface="Arial"/>
              </a:rPr>
              <a:t>El programa se apoya de una tabla de bloqueos para saber que recursos están en uso y que transacción los están usando.</a:t>
            </a:r>
            <a:endParaRPr/>
          </a:p>
        </p:txBody>
      </p:sp>
      <p:pic>
        <p:nvPicPr>
          <p:cNvPr id="306" name="Google Shape;306;g11b76e9cd7a_2_115"/>
          <p:cNvPicPr preferRelativeResize="0"/>
          <p:nvPr/>
        </p:nvPicPr>
        <p:blipFill rotWithShape="1">
          <a:blip r:embed="rId3">
            <a:alphaModFix/>
          </a:blip>
          <a:srcRect b="0" l="0" r="0" t="0"/>
          <a:stretch/>
        </p:blipFill>
        <p:spPr>
          <a:xfrm>
            <a:off x="658813" y="1913274"/>
            <a:ext cx="4853384" cy="30314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11b76e9cd7a_2_122"/>
          <p:cNvSpPr txBox="1"/>
          <p:nvPr>
            <p:ph type="title"/>
          </p:nvPr>
        </p:nvSpPr>
        <p:spPr>
          <a:xfrm>
            <a:off x="550863" y="549275"/>
            <a:ext cx="11090274" cy="13320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4800"/>
              <a:buFont typeface="Arial"/>
              <a:buNone/>
            </a:pPr>
            <a:r>
              <a:rPr lang="es-MX"/>
              <a:t>Consistencia de transacciones</a:t>
            </a:r>
            <a:endParaRPr/>
          </a:p>
        </p:txBody>
      </p:sp>
      <p:sp>
        <p:nvSpPr>
          <p:cNvPr id="312" name="Google Shape;312;g11b76e9cd7a_2_122"/>
          <p:cNvSpPr txBox="1"/>
          <p:nvPr>
            <p:ph idx="1" type="body"/>
          </p:nvPr>
        </p:nvSpPr>
        <p:spPr>
          <a:xfrm>
            <a:off x="550862" y="2097175"/>
            <a:ext cx="11090274" cy="3995650"/>
          </a:xfrm>
          <a:prstGeom prst="rect">
            <a:avLst/>
          </a:prstGeom>
          <a:noFill/>
          <a:ln>
            <a:noFill/>
          </a:ln>
        </p:spPr>
        <p:txBody>
          <a:bodyPr anchorCtr="0" anchor="t" bIns="0" lIns="0" spcFirstLastPara="1" rIns="0" wrap="square" tIns="0">
            <a:normAutofit/>
          </a:bodyPr>
          <a:lstStyle/>
          <a:p>
            <a:pPr indent="-228600" lvl="0" marL="228600" rtl="0" algn="l">
              <a:lnSpc>
                <a:spcPct val="110000"/>
              </a:lnSpc>
              <a:spcBef>
                <a:spcPts val="0"/>
              </a:spcBef>
              <a:spcAft>
                <a:spcPts val="0"/>
              </a:spcAft>
              <a:buClr>
                <a:schemeClr val="lt1"/>
              </a:buClr>
              <a:buSzPts val="3200"/>
              <a:buChar char="•"/>
            </a:pPr>
            <a:r>
              <a:rPr lang="es-MX" sz="3200"/>
              <a:t>Una transacción solo puede leer o escribir si previamente se le otorgó un bloqueo en el elemento y no lo ha liberado.</a:t>
            </a:r>
            <a:endParaRPr/>
          </a:p>
          <a:p>
            <a:pPr indent="-228600" lvl="0" marL="228600" rtl="0" algn="l">
              <a:lnSpc>
                <a:spcPct val="110000"/>
              </a:lnSpc>
              <a:spcBef>
                <a:spcPts val="1800"/>
              </a:spcBef>
              <a:spcAft>
                <a:spcPts val="0"/>
              </a:spcAft>
              <a:buClr>
                <a:schemeClr val="lt1"/>
              </a:buClr>
              <a:buSzPts val="3200"/>
              <a:buChar char="•"/>
            </a:pPr>
            <a:r>
              <a:rPr lang="es-MX" sz="3200"/>
              <a:t>Si una transacción bloquea un elemento esta debe desbloquearlo después de que termine de usarlo.</a:t>
            </a:r>
            <a:endParaRPr/>
          </a:p>
          <a:p>
            <a:pPr indent="-25400" lvl="0" marL="228600" rtl="0" algn="l">
              <a:lnSpc>
                <a:spcPct val="110000"/>
              </a:lnSpc>
              <a:spcBef>
                <a:spcPts val="1800"/>
              </a:spcBef>
              <a:spcAft>
                <a:spcPts val="0"/>
              </a:spcAft>
              <a:buClr>
                <a:schemeClr val="lt1"/>
              </a:buClr>
              <a:buSzPts val="3200"/>
              <a:buNone/>
            </a:pPr>
            <a:r>
              <a:t/>
            </a:r>
            <a:endParaRPr b="1" sz="3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11b76e9cd7a_2_127"/>
          <p:cNvSpPr txBox="1"/>
          <p:nvPr>
            <p:ph type="title"/>
          </p:nvPr>
        </p:nvSpPr>
        <p:spPr>
          <a:xfrm>
            <a:off x="550863" y="549275"/>
            <a:ext cx="11090274" cy="13320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4800"/>
              <a:buFont typeface="Arial"/>
              <a:buNone/>
            </a:pPr>
            <a:r>
              <a:rPr lang="es-MX"/>
              <a:t>Legalidad de transacciones</a:t>
            </a:r>
            <a:endParaRPr/>
          </a:p>
        </p:txBody>
      </p:sp>
      <p:sp>
        <p:nvSpPr>
          <p:cNvPr id="318" name="Google Shape;318;g11b76e9cd7a_2_127"/>
          <p:cNvSpPr txBox="1"/>
          <p:nvPr>
            <p:ph idx="1" type="body"/>
          </p:nvPr>
        </p:nvSpPr>
        <p:spPr>
          <a:xfrm>
            <a:off x="550862" y="2097175"/>
            <a:ext cx="11090274" cy="3995650"/>
          </a:xfrm>
          <a:prstGeom prst="rect">
            <a:avLst/>
          </a:prstGeom>
          <a:noFill/>
          <a:ln>
            <a:noFill/>
          </a:ln>
        </p:spPr>
        <p:txBody>
          <a:bodyPr anchorCtr="0" anchor="t" bIns="0" lIns="0" spcFirstLastPara="1" rIns="0" wrap="square" tIns="0">
            <a:normAutofit/>
          </a:bodyPr>
          <a:lstStyle/>
          <a:p>
            <a:pPr indent="0" lvl="0" marL="0" rtl="0" algn="l">
              <a:lnSpc>
                <a:spcPct val="110000"/>
              </a:lnSpc>
              <a:spcBef>
                <a:spcPts val="0"/>
              </a:spcBef>
              <a:spcAft>
                <a:spcPts val="0"/>
              </a:spcAft>
              <a:buClr>
                <a:schemeClr val="lt1"/>
              </a:buClr>
              <a:buSzPts val="3200"/>
              <a:buNone/>
            </a:pPr>
            <a:r>
              <a:rPr lang="es-MX" sz="3200"/>
              <a:t>Dos transacciones no pueden bloquear el mismo elemento sin que alguna lo haya liberado primero.</a:t>
            </a:r>
            <a:endParaRPr/>
          </a:p>
          <a:p>
            <a:pPr indent="-25400" lvl="0" marL="228600" rtl="0" algn="l">
              <a:lnSpc>
                <a:spcPct val="110000"/>
              </a:lnSpc>
              <a:spcBef>
                <a:spcPts val="1800"/>
              </a:spcBef>
              <a:spcAft>
                <a:spcPts val="0"/>
              </a:spcAft>
              <a:buClr>
                <a:schemeClr val="lt1"/>
              </a:buClr>
              <a:buSzPts val="3200"/>
              <a:buNone/>
            </a:pPr>
            <a:r>
              <a:t/>
            </a:r>
            <a:endParaRPr b="1" sz="3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11b76e9cd7a_2_132"/>
          <p:cNvSpPr txBox="1"/>
          <p:nvPr>
            <p:ph type="title"/>
          </p:nvPr>
        </p:nvSpPr>
        <p:spPr>
          <a:xfrm>
            <a:off x="550862" y="549275"/>
            <a:ext cx="11091600" cy="13320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4800"/>
              <a:buFont typeface="Arial"/>
              <a:buNone/>
            </a:pPr>
            <a:r>
              <a:rPr lang="es-MX"/>
              <a:t>Notación de bloqueos</a:t>
            </a:r>
            <a:endParaRPr/>
          </a:p>
        </p:txBody>
      </p:sp>
      <p:sp>
        <p:nvSpPr>
          <p:cNvPr id="324" name="Google Shape;324;g11b76e9cd7a_2_132"/>
          <p:cNvSpPr txBox="1"/>
          <p:nvPr>
            <p:ph idx="1" type="body"/>
          </p:nvPr>
        </p:nvSpPr>
        <p:spPr>
          <a:xfrm>
            <a:off x="550863" y="1589324"/>
            <a:ext cx="11090274" cy="4944826"/>
          </a:xfrm>
          <a:prstGeom prst="rect">
            <a:avLst/>
          </a:prstGeom>
          <a:noFill/>
          <a:ln>
            <a:noFill/>
          </a:ln>
        </p:spPr>
        <p:txBody>
          <a:bodyPr anchorCtr="0" anchor="t" bIns="0" lIns="0" spcFirstLastPara="1" rIns="0" wrap="square" tIns="0">
            <a:normAutofit/>
          </a:bodyPr>
          <a:lstStyle/>
          <a:p>
            <a:pPr indent="0" lvl="0" marL="0" rtl="0" algn="just">
              <a:lnSpc>
                <a:spcPct val="110000"/>
              </a:lnSpc>
              <a:spcBef>
                <a:spcPts val="0"/>
              </a:spcBef>
              <a:spcAft>
                <a:spcPts val="0"/>
              </a:spcAft>
              <a:buClr>
                <a:schemeClr val="lt1"/>
              </a:buClr>
              <a:buSzPts val="2000"/>
              <a:buNone/>
            </a:pPr>
            <a:r>
              <a:rPr lang="es-MX"/>
              <a:t>Debemos expandir la notación usada para los programas para incluir acciones de bloqueo y desbloqueo:</a:t>
            </a:r>
            <a:endParaRPr/>
          </a:p>
          <a:p>
            <a:pPr indent="-228600" lvl="0" marL="228600" rtl="0" algn="just">
              <a:lnSpc>
                <a:spcPct val="110000"/>
              </a:lnSpc>
              <a:spcBef>
                <a:spcPts val="1800"/>
              </a:spcBef>
              <a:spcAft>
                <a:spcPts val="0"/>
              </a:spcAft>
              <a:buClr>
                <a:schemeClr val="lt1"/>
              </a:buClr>
              <a:buSzPts val="2000"/>
              <a:buChar char="•"/>
            </a:pPr>
            <a:r>
              <a:rPr lang="es-MX">
                <a:latin typeface="Arial"/>
                <a:ea typeface="Arial"/>
                <a:cs typeface="Arial"/>
                <a:sym typeface="Arial"/>
              </a:rPr>
              <a:t>l</a:t>
            </a:r>
            <a:r>
              <a:rPr lang="es-MX" sz="1100"/>
              <a:t> i </a:t>
            </a:r>
            <a:r>
              <a:rPr lang="es-MX"/>
              <a:t>(X) La transacción </a:t>
            </a:r>
            <a:r>
              <a:rPr lang="es-MX">
                <a:latin typeface="Arial"/>
                <a:ea typeface="Arial"/>
                <a:cs typeface="Arial"/>
                <a:sym typeface="Arial"/>
              </a:rPr>
              <a:t>T</a:t>
            </a:r>
            <a:r>
              <a:rPr lang="es-MX" sz="1400"/>
              <a:t>i </a:t>
            </a:r>
            <a:r>
              <a:rPr lang="es-MX"/>
              <a:t>solicita un bloqueo en el elemento X.</a:t>
            </a:r>
            <a:endParaRPr/>
          </a:p>
          <a:p>
            <a:pPr indent="-228600" lvl="0" marL="228600" rtl="0" algn="just">
              <a:lnSpc>
                <a:spcPct val="110000"/>
              </a:lnSpc>
              <a:spcBef>
                <a:spcPts val="1800"/>
              </a:spcBef>
              <a:spcAft>
                <a:spcPts val="0"/>
              </a:spcAft>
              <a:buClr>
                <a:schemeClr val="lt1"/>
              </a:buClr>
              <a:buSzPts val="2000"/>
              <a:buChar char="•"/>
            </a:pPr>
            <a:r>
              <a:rPr lang="es-MX">
                <a:latin typeface="Arial"/>
                <a:ea typeface="Arial"/>
                <a:cs typeface="Arial"/>
                <a:sym typeface="Arial"/>
              </a:rPr>
              <a:t>u</a:t>
            </a:r>
            <a:r>
              <a:rPr lang="es-MX" sz="1100">
                <a:latin typeface="Arial"/>
                <a:ea typeface="Arial"/>
                <a:cs typeface="Arial"/>
                <a:sym typeface="Arial"/>
              </a:rPr>
              <a:t> </a:t>
            </a:r>
            <a:r>
              <a:rPr lang="es-MX" sz="1100"/>
              <a:t>i </a:t>
            </a:r>
            <a:r>
              <a:rPr lang="es-MX"/>
              <a:t>(X) La transacción </a:t>
            </a:r>
            <a:r>
              <a:rPr lang="es-MX">
                <a:latin typeface="Arial"/>
                <a:ea typeface="Arial"/>
                <a:cs typeface="Arial"/>
                <a:sym typeface="Arial"/>
              </a:rPr>
              <a:t>T</a:t>
            </a:r>
            <a:r>
              <a:rPr lang="es-MX" sz="1400"/>
              <a:t>i </a:t>
            </a:r>
            <a:r>
              <a:rPr lang="es-MX"/>
              <a:t>libera el bloqueo sobre el elemento X.</a:t>
            </a:r>
            <a:endParaRPr/>
          </a:p>
          <a:p>
            <a:pPr indent="0" lvl="0" marL="0" rtl="0" algn="just">
              <a:lnSpc>
                <a:spcPct val="110000"/>
              </a:lnSpc>
              <a:spcBef>
                <a:spcPts val="1800"/>
              </a:spcBef>
              <a:spcAft>
                <a:spcPts val="0"/>
              </a:spcAft>
              <a:buClr>
                <a:schemeClr val="lt1"/>
              </a:buClr>
              <a:buSzPts val="2000"/>
              <a:buNone/>
            </a:pPr>
            <a:r>
              <a:rPr lang="es-MX">
                <a:latin typeface="Arial"/>
                <a:ea typeface="Arial"/>
                <a:cs typeface="Arial"/>
                <a:sym typeface="Arial"/>
              </a:rPr>
              <a:t>Así la consistencia de las transacciones se puede definir como: “Cuando una transacción Ti tenga una acción ri(X) o wi(X), entonces previamente hay una acción li(X) sin ninguna acción intermedia ui(X), luego una acción ui(X)”</a:t>
            </a:r>
            <a:endParaRPr/>
          </a:p>
          <a:p>
            <a:pPr indent="0" lvl="0" marL="0" rtl="0" algn="just">
              <a:lnSpc>
                <a:spcPct val="110000"/>
              </a:lnSpc>
              <a:spcBef>
                <a:spcPts val="1800"/>
              </a:spcBef>
              <a:spcAft>
                <a:spcPts val="0"/>
              </a:spcAft>
              <a:buClr>
                <a:schemeClr val="lt1"/>
              </a:buClr>
              <a:buSzPts val="2000"/>
              <a:buNone/>
            </a:pPr>
            <a:r>
              <a:rPr lang="es-MX">
                <a:latin typeface="Arial"/>
                <a:ea typeface="Arial"/>
                <a:cs typeface="Arial"/>
                <a:sym typeface="Arial"/>
              </a:rPr>
              <a:t>La legalidad de las transacciones queda definida: “Si hay una acción li(X) seguida de una acción lj(X), entonces entre estas dos debe haber una acción ui(X)”</a:t>
            </a:r>
            <a:endParaRPr/>
          </a:p>
          <a:p>
            <a:pPr indent="0" lvl="0" marL="0" rtl="0" algn="just">
              <a:lnSpc>
                <a:spcPct val="110000"/>
              </a:lnSpc>
              <a:spcBef>
                <a:spcPts val="1800"/>
              </a:spcBef>
              <a:spcAft>
                <a:spcPts val="0"/>
              </a:spcAft>
              <a:buClr>
                <a:schemeClr val="lt1"/>
              </a:buClr>
              <a:buSzPts val="2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11b76e9cd7a_2_137"/>
          <p:cNvSpPr txBox="1"/>
          <p:nvPr>
            <p:ph type="title"/>
          </p:nvPr>
        </p:nvSpPr>
        <p:spPr>
          <a:xfrm>
            <a:off x="550862" y="549275"/>
            <a:ext cx="11091600" cy="13320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4800"/>
              <a:buFont typeface="Arial"/>
              <a:buNone/>
            </a:pPr>
            <a:r>
              <a:rPr lang="es-MX"/>
              <a:t>Programador con bloqueos</a:t>
            </a:r>
            <a:endParaRPr/>
          </a:p>
        </p:txBody>
      </p:sp>
      <p:sp>
        <p:nvSpPr>
          <p:cNvPr id="330" name="Google Shape;330;g11b76e9cd7a_2_137"/>
          <p:cNvSpPr txBox="1"/>
          <p:nvPr>
            <p:ph idx="1" type="body"/>
          </p:nvPr>
        </p:nvSpPr>
        <p:spPr>
          <a:xfrm>
            <a:off x="550863" y="2113199"/>
            <a:ext cx="11090274" cy="3979625"/>
          </a:xfrm>
          <a:prstGeom prst="rect">
            <a:avLst/>
          </a:prstGeom>
          <a:noFill/>
          <a:ln>
            <a:noFill/>
          </a:ln>
        </p:spPr>
        <p:txBody>
          <a:bodyPr anchorCtr="0" anchor="t" bIns="0" lIns="0" spcFirstLastPara="1" rIns="0" wrap="square" tIns="0">
            <a:normAutofit/>
          </a:bodyPr>
          <a:lstStyle/>
          <a:p>
            <a:pPr indent="0" lvl="0" marL="0" rtl="0" algn="l">
              <a:lnSpc>
                <a:spcPct val="110000"/>
              </a:lnSpc>
              <a:spcBef>
                <a:spcPts val="0"/>
              </a:spcBef>
              <a:spcAft>
                <a:spcPts val="0"/>
              </a:spcAft>
              <a:buClr>
                <a:schemeClr val="lt1"/>
              </a:buClr>
              <a:buSzPts val="2000"/>
              <a:buNone/>
            </a:pPr>
            <a:r>
              <a:rPr lang="es-MX"/>
              <a:t>El programador otorgará bloqueos si y sólo si el programa resultante será legal. En caso de que no se otorgue el bloqueo la transacción solicitante se retrasará hasta que el programador le de el bloqueo.</a:t>
            </a:r>
            <a:endParaRPr/>
          </a:p>
          <a:p>
            <a:pPr indent="0" lvl="0" marL="0" rtl="0" algn="l">
              <a:lnSpc>
                <a:spcPct val="110000"/>
              </a:lnSpc>
              <a:spcBef>
                <a:spcPts val="1800"/>
              </a:spcBef>
              <a:spcAft>
                <a:spcPts val="0"/>
              </a:spcAft>
              <a:buClr>
                <a:schemeClr val="lt1"/>
              </a:buClr>
              <a:buSzPts val="2000"/>
              <a:buNone/>
            </a:pPr>
            <a:r>
              <a:rPr lang="es-MX"/>
              <a:t>Para ayudar a decidir, el programador tiene una tabla de bloqueos que dice que elementos de toda la base de datos están en uso y que transacción lo está usando.</a:t>
            </a:r>
            <a:endParaRPr/>
          </a:p>
          <a:p>
            <a:pPr indent="0" lvl="0" marL="0" rtl="0" algn="l">
              <a:lnSpc>
                <a:spcPct val="110000"/>
              </a:lnSpc>
              <a:spcBef>
                <a:spcPts val="1800"/>
              </a:spcBef>
              <a:spcAft>
                <a:spcPts val="0"/>
              </a:spcAft>
              <a:buClr>
                <a:schemeClr val="lt1"/>
              </a:buClr>
              <a:buSzPts val="2000"/>
              <a:buNone/>
            </a:pPr>
            <a:r>
              <a:rPr lang="es-MX"/>
              <a:t>En un sistema que usa bloqueos sencillos la estructura de la relación se compone de dos campos solamente: el elemento bloqueado y la transacción que lo bloqueo. De esta forma el programador solo tiene que consultar y modificar esta relación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11b76e9cd7a_2_142"/>
          <p:cNvSpPr txBox="1"/>
          <p:nvPr>
            <p:ph type="title"/>
          </p:nvPr>
        </p:nvSpPr>
        <p:spPr>
          <a:xfrm>
            <a:off x="550862" y="549275"/>
            <a:ext cx="11091600" cy="13320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4800"/>
              <a:buFont typeface="Arial"/>
              <a:buNone/>
            </a:pPr>
            <a:r>
              <a:rPr lang="es-MX"/>
              <a:t>Bloqueo de dos fases</a:t>
            </a:r>
            <a:endParaRPr/>
          </a:p>
        </p:txBody>
      </p:sp>
      <p:sp>
        <p:nvSpPr>
          <p:cNvPr id="336" name="Google Shape;336;g11b76e9cd7a_2_142"/>
          <p:cNvSpPr txBox="1"/>
          <p:nvPr>
            <p:ph idx="1" type="body"/>
          </p:nvPr>
        </p:nvSpPr>
        <p:spPr>
          <a:xfrm>
            <a:off x="550863" y="1589324"/>
            <a:ext cx="11090274" cy="4944826"/>
          </a:xfrm>
          <a:prstGeom prst="rect">
            <a:avLst/>
          </a:prstGeom>
          <a:noFill/>
          <a:ln>
            <a:noFill/>
          </a:ln>
        </p:spPr>
        <p:txBody>
          <a:bodyPr anchorCtr="0" anchor="t" bIns="0" lIns="0" spcFirstLastPara="1" rIns="0" wrap="square" tIns="0">
            <a:normAutofit/>
          </a:bodyPr>
          <a:lstStyle/>
          <a:p>
            <a:pPr indent="0" lvl="0" marL="0" rtl="0" algn="just">
              <a:lnSpc>
                <a:spcPct val="110000"/>
              </a:lnSpc>
              <a:spcBef>
                <a:spcPts val="0"/>
              </a:spcBef>
              <a:spcAft>
                <a:spcPts val="0"/>
              </a:spcAft>
              <a:buClr>
                <a:schemeClr val="lt1"/>
              </a:buClr>
              <a:buSzPts val="2000"/>
              <a:buNone/>
            </a:pPr>
            <a:r>
              <a:rPr lang="es-MX"/>
              <a:t>Mediante el bloqueo de dos fases podemos garantizar que un programa legal de transacciones consistentes sea conflicto-serializable. Para esto se sigue la siguiente condición:</a:t>
            </a:r>
            <a:endParaRPr/>
          </a:p>
          <a:p>
            <a:pPr indent="-228600" lvl="0" marL="228600" rtl="0" algn="just">
              <a:lnSpc>
                <a:spcPct val="110000"/>
              </a:lnSpc>
              <a:spcBef>
                <a:spcPts val="1800"/>
              </a:spcBef>
              <a:spcAft>
                <a:spcPts val="0"/>
              </a:spcAft>
              <a:buClr>
                <a:schemeClr val="lt1"/>
              </a:buClr>
              <a:buSzPts val="2000"/>
              <a:buChar char="•"/>
            </a:pPr>
            <a:r>
              <a:rPr lang="es-MX"/>
              <a:t>En toda transacción, las acciones de bloqueo preceden a las acciones de desbloqueo</a:t>
            </a:r>
            <a:endParaRPr/>
          </a:p>
        </p:txBody>
      </p:sp>
      <p:pic>
        <p:nvPicPr>
          <p:cNvPr id="337" name="Google Shape;337;g11b76e9cd7a_2_142"/>
          <p:cNvPicPr preferRelativeResize="0"/>
          <p:nvPr/>
        </p:nvPicPr>
        <p:blipFill rotWithShape="1">
          <a:blip r:embed="rId3">
            <a:alphaModFix/>
          </a:blip>
          <a:srcRect b="0" l="0" r="0" t="0"/>
          <a:stretch/>
        </p:blipFill>
        <p:spPr>
          <a:xfrm>
            <a:off x="713807" y="3146749"/>
            <a:ext cx="3992294" cy="3387401"/>
          </a:xfrm>
          <a:prstGeom prst="rect">
            <a:avLst/>
          </a:prstGeom>
          <a:noFill/>
          <a:ln>
            <a:noFill/>
          </a:ln>
        </p:spPr>
      </p:pic>
      <p:pic>
        <p:nvPicPr>
          <p:cNvPr id="338" name="Google Shape;338;g11b76e9cd7a_2_142"/>
          <p:cNvPicPr preferRelativeResize="0"/>
          <p:nvPr/>
        </p:nvPicPr>
        <p:blipFill rotWithShape="1">
          <a:blip r:embed="rId4">
            <a:alphaModFix/>
          </a:blip>
          <a:srcRect b="0" l="0" r="0" t="0"/>
          <a:stretch/>
        </p:blipFill>
        <p:spPr>
          <a:xfrm>
            <a:off x="5398717" y="3146749"/>
            <a:ext cx="4961947" cy="33874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11b76e9cd7a_2_149"/>
          <p:cNvSpPr txBox="1"/>
          <p:nvPr>
            <p:ph type="title"/>
          </p:nvPr>
        </p:nvSpPr>
        <p:spPr>
          <a:xfrm>
            <a:off x="550862" y="549275"/>
            <a:ext cx="11091600" cy="13320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4800"/>
              <a:buFont typeface="Arial"/>
              <a:buNone/>
            </a:pPr>
            <a:r>
              <a:rPr lang="es-MX"/>
              <a:t>Riesgo de punto muerto</a:t>
            </a:r>
            <a:endParaRPr/>
          </a:p>
        </p:txBody>
      </p:sp>
      <p:sp>
        <p:nvSpPr>
          <p:cNvPr id="344" name="Google Shape;344;g11b76e9cd7a_2_149"/>
          <p:cNvSpPr txBox="1"/>
          <p:nvPr>
            <p:ph idx="1" type="body"/>
          </p:nvPr>
        </p:nvSpPr>
        <p:spPr>
          <a:xfrm>
            <a:off x="550863" y="2113199"/>
            <a:ext cx="11090274" cy="3979625"/>
          </a:xfrm>
          <a:prstGeom prst="rect">
            <a:avLst/>
          </a:prstGeom>
          <a:noFill/>
          <a:ln>
            <a:noFill/>
          </a:ln>
        </p:spPr>
        <p:txBody>
          <a:bodyPr anchorCtr="0" anchor="t" bIns="0" lIns="0" spcFirstLastPara="1" rIns="0" wrap="square" tIns="0">
            <a:normAutofit/>
          </a:bodyPr>
          <a:lstStyle/>
          <a:p>
            <a:pPr indent="-228600" lvl="0" marL="228600" rtl="0" algn="l">
              <a:lnSpc>
                <a:spcPct val="110000"/>
              </a:lnSpc>
              <a:spcBef>
                <a:spcPts val="0"/>
              </a:spcBef>
              <a:spcAft>
                <a:spcPts val="0"/>
              </a:spcAft>
              <a:buClr>
                <a:schemeClr val="lt1"/>
              </a:buClr>
              <a:buSzPts val="2000"/>
              <a:buChar char="•"/>
            </a:pPr>
            <a:r>
              <a:rPr lang="es-MX"/>
              <a:t>Un problema que el bloqueo de dos fases no puede resolver es que se puede llegar a un punto muerto, donde varias transacciones son forzadas a esperar por siempre debido a un bloqueo de otra transacción.</a:t>
            </a:r>
            <a:endParaRPr/>
          </a:p>
        </p:txBody>
      </p:sp>
      <p:pic>
        <p:nvPicPr>
          <p:cNvPr id="345" name="Google Shape;345;g11b76e9cd7a_2_149"/>
          <p:cNvPicPr preferRelativeResize="0"/>
          <p:nvPr/>
        </p:nvPicPr>
        <p:blipFill rotWithShape="1">
          <a:blip r:embed="rId3">
            <a:alphaModFix/>
          </a:blip>
          <a:srcRect b="0" l="0" r="0" t="0"/>
          <a:stretch/>
        </p:blipFill>
        <p:spPr>
          <a:xfrm>
            <a:off x="3985918" y="3212948"/>
            <a:ext cx="4220164" cy="248637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122b44a7503_0_0"/>
          <p:cNvSpPr txBox="1"/>
          <p:nvPr>
            <p:ph type="title"/>
          </p:nvPr>
        </p:nvSpPr>
        <p:spPr>
          <a:xfrm>
            <a:off x="550862" y="549275"/>
            <a:ext cx="11091600" cy="1332000"/>
          </a:xfrm>
          <a:prstGeom prst="rect">
            <a:avLst/>
          </a:prstGeom>
        </p:spPr>
        <p:txBody>
          <a:bodyPr anchorCtr="0" anchor="t" bIns="0" lIns="0" spcFirstLastPara="1" rIns="0" wrap="square" tIns="0">
            <a:normAutofit fontScale="90000"/>
          </a:bodyPr>
          <a:lstStyle/>
          <a:p>
            <a:pPr indent="0" lvl="0" marL="0" rtl="0" algn="ctr">
              <a:spcBef>
                <a:spcPts val="0"/>
              </a:spcBef>
              <a:spcAft>
                <a:spcPts val="0"/>
              </a:spcAft>
              <a:buNone/>
            </a:pPr>
            <a:r>
              <a:rPr lang="es-MX"/>
              <a:t>Sistemas de cierre con varios modos de bloqueo</a:t>
            </a:r>
            <a:endParaRPr/>
          </a:p>
        </p:txBody>
      </p:sp>
      <p:sp>
        <p:nvSpPr>
          <p:cNvPr id="351" name="Google Shape;351;g122b44a7503_0_0"/>
          <p:cNvSpPr txBox="1"/>
          <p:nvPr/>
        </p:nvSpPr>
        <p:spPr>
          <a:xfrm>
            <a:off x="1206300" y="2310250"/>
            <a:ext cx="9779400" cy="3417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s-MX" sz="1900">
                <a:solidFill>
                  <a:schemeClr val="lt1"/>
                </a:solidFill>
              </a:rPr>
              <a:t>El esquema de bloqueo ilustra las ideas importantes detrás del bloqueo, pero es muy simple para ser un esquema práctico. </a:t>
            </a:r>
            <a:endParaRPr sz="1900">
              <a:solidFill>
                <a:schemeClr val="lt1"/>
              </a:solidFill>
            </a:endParaRPr>
          </a:p>
          <a:p>
            <a:pPr indent="0" lvl="0" marL="0" rtl="0" algn="l">
              <a:lnSpc>
                <a:spcPct val="90000"/>
              </a:lnSpc>
              <a:spcBef>
                <a:spcPts val="1000"/>
              </a:spcBef>
              <a:spcAft>
                <a:spcPts val="0"/>
              </a:spcAft>
              <a:buNone/>
            </a:pPr>
            <a:r>
              <a:rPr lang="es-MX" sz="1900">
                <a:solidFill>
                  <a:schemeClr val="lt1"/>
                </a:solidFill>
              </a:rPr>
              <a:t>El problema principal es que una transacción T debe bloquear un elemento X de la base de datos, incluso si solo quiere leer X y no escribirlo. </a:t>
            </a:r>
            <a:endParaRPr sz="1900">
              <a:solidFill>
                <a:schemeClr val="lt1"/>
              </a:solidFill>
            </a:endParaRPr>
          </a:p>
          <a:p>
            <a:pPr indent="0" lvl="0" marL="0" rtl="0" algn="l">
              <a:lnSpc>
                <a:spcPct val="90000"/>
              </a:lnSpc>
              <a:spcBef>
                <a:spcPts val="1000"/>
              </a:spcBef>
              <a:spcAft>
                <a:spcPts val="0"/>
              </a:spcAft>
              <a:buNone/>
            </a:pPr>
            <a:r>
              <a:rPr lang="es-MX" sz="1900">
                <a:solidFill>
                  <a:schemeClr val="lt1"/>
                </a:solidFill>
              </a:rPr>
              <a:t>No podemos evitar tomar el bloqueo, porque si no lo hiciéramos, entonces otra transacción podría escribir un nuevo valor para X mientras T estaba activo y causar un comportamiento no serializable. </a:t>
            </a:r>
            <a:endParaRPr sz="1900">
              <a:solidFill>
                <a:schemeClr val="lt1"/>
              </a:solidFill>
            </a:endParaRPr>
          </a:p>
          <a:p>
            <a:pPr indent="0" lvl="0" marL="0" rtl="0" algn="l">
              <a:lnSpc>
                <a:spcPct val="90000"/>
              </a:lnSpc>
              <a:spcBef>
                <a:spcPts val="1000"/>
              </a:spcBef>
              <a:spcAft>
                <a:spcPts val="0"/>
              </a:spcAft>
              <a:buClr>
                <a:schemeClr val="dk1"/>
              </a:buClr>
              <a:buSzPts val="1100"/>
              <a:buFont typeface="Arial"/>
              <a:buNone/>
            </a:pPr>
            <a:r>
              <a:rPr lang="es-MX" sz="1900">
                <a:solidFill>
                  <a:schemeClr val="lt1"/>
                </a:solidFill>
              </a:rPr>
              <a:t>Por otro lado, no hay ninguna razón por la que varias transacciones no puedan leer X al mismo tiempo, siempre que ninguna pueda escribir X.</a:t>
            </a:r>
            <a:endParaRPr sz="1900">
              <a:solidFill>
                <a:schemeClr val="lt1"/>
              </a:solidFill>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122c0f9afe6_1_2"/>
          <p:cNvSpPr txBox="1"/>
          <p:nvPr>
            <p:ph idx="1" type="body"/>
          </p:nvPr>
        </p:nvSpPr>
        <p:spPr>
          <a:xfrm>
            <a:off x="550875" y="873175"/>
            <a:ext cx="11090400" cy="5219400"/>
          </a:xfrm>
          <a:prstGeom prst="rect">
            <a:avLst/>
          </a:prstGeom>
        </p:spPr>
        <p:txBody>
          <a:bodyPr anchorCtr="0" anchor="t" bIns="0" lIns="0" spcFirstLastPara="1" rIns="0" wrap="square" tIns="0">
            <a:normAutofit lnSpcReduction="10000"/>
          </a:bodyPr>
          <a:lstStyle/>
          <a:p>
            <a:pPr indent="0" lvl="0" marL="0" rtl="0" algn="l">
              <a:spcBef>
                <a:spcPts val="1000"/>
              </a:spcBef>
              <a:spcAft>
                <a:spcPts val="0"/>
              </a:spcAft>
              <a:buNone/>
            </a:pPr>
            <a:r>
              <a:rPr lang="es-MX"/>
              <a:t>Por lo tanto, se presenta el esquema de bloqueo más común, donde hay dos tipos diferentes de bloqueos, uno para lectura (llamado "bloqueo compartido" o "bloqueo de lectura") y otro para escritura (llamado "bloqueo exclusivo" o “bloqueo de escritura”).</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rPr lang="es-MX"/>
              <a:t>Luego examinamos un esquema mejorado donde las transacciones pueden tomar un bloqueo compartido y "actualizarlo" a un bloqueo exclusivo más adelante. También consideramos los "bloqueos de incremento", que tratan especialmente las acciones de escritura que incrementan un elemento de la base de datos; la distinción importante es que las operaciones de incremento conmutan, mientras que las escrituras generales no. </a:t>
            </a:r>
            <a:endParaRPr/>
          </a:p>
          <a:p>
            <a:pPr indent="0" lvl="0" marL="0" rtl="0" algn="l">
              <a:spcBef>
                <a:spcPts val="1000"/>
              </a:spcBef>
              <a:spcAft>
                <a:spcPts val="0"/>
              </a:spcAft>
              <a:buClr>
                <a:schemeClr val="dk1"/>
              </a:buClr>
              <a:buSzPts val="1100"/>
              <a:buFont typeface="Arial"/>
              <a:buNone/>
            </a:pPr>
            <a:r>
              <a:rPr lang="es-MX"/>
              <a:t>Estos ejemplos nos llevan a la noción general de un esquema de bloqueo descrito por una "matriz de compatibilidad" que indica qué bloqueos en un elemento de la base de datos se pueden otorgar cuando se mantienen otros bloqueos.</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8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122c0f9afe6_1_9"/>
          <p:cNvSpPr txBox="1"/>
          <p:nvPr>
            <p:ph type="title"/>
          </p:nvPr>
        </p:nvSpPr>
        <p:spPr>
          <a:xfrm>
            <a:off x="550862" y="549275"/>
            <a:ext cx="11091600" cy="13320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s-MX"/>
              <a:t>Bloqueos compartidos y exclusivos</a:t>
            </a:r>
            <a:endParaRPr/>
          </a:p>
        </p:txBody>
      </p:sp>
      <p:sp>
        <p:nvSpPr>
          <p:cNvPr id="362" name="Google Shape;362;g122c0f9afe6_1_9"/>
          <p:cNvSpPr txBox="1"/>
          <p:nvPr>
            <p:ph idx="1" type="body"/>
          </p:nvPr>
        </p:nvSpPr>
        <p:spPr>
          <a:xfrm>
            <a:off x="550863" y="2113199"/>
            <a:ext cx="11090400" cy="3979500"/>
          </a:xfrm>
          <a:prstGeom prst="rect">
            <a:avLst/>
          </a:prstGeom>
        </p:spPr>
        <p:txBody>
          <a:bodyPr anchorCtr="0" anchor="t" bIns="0" lIns="0" spcFirstLastPara="1" rIns="0" wrap="square" tIns="0">
            <a:normAutofit/>
          </a:bodyPr>
          <a:lstStyle/>
          <a:p>
            <a:pPr indent="0" lvl="0" marL="0" rtl="0" algn="l">
              <a:spcBef>
                <a:spcPts val="1000"/>
              </a:spcBef>
              <a:spcAft>
                <a:spcPts val="0"/>
              </a:spcAft>
              <a:buNone/>
            </a:pPr>
            <a:r>
              <a:rPr lang="es-MX"/>
              <a:t>El bloqueo que necesitamos para escribir es "más fuerte" que el bloqueo que necesitamos para leer, ya que debe evitar tanto lecturas como escrituras. Por lo tanto, consideremos un planificador de bloqueos que utiliza dos tipos diferentes de bloqueos: bloqueos compartidos y bloqueos exclusivos.</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s-MX"/>
              <a:t>Para cualquier elemento X de la base de datos, puede haber un bloqueo exclusivo en X, o ningún bloqueo exclusivo, pero cualquier número de bloqueos compartidos. Si queremos escribir X, necesitamos tener un bloqueo exclusivo en X, pero si solo deseamos leer X, podemos tener un bloqueo compartido o exclusivo en X. Si queremos leer X pero no escribirlo, es mejor tomar sólo un candado compartido.</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8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52" name="Shape 252"/>
        <p:cNvGrpSpPr/>
        <p:nvPr/>
      </p:nvGrpSpPr>
      <p:grpSpPr>
        <a:xfrm>
          <a:off x="0" y="0"/>
          <a:ext cx="0" cy="0"/>
          <a:chOff x="0" y="0"/>
          <a:chExt cx="0" cy="0"/>
        </a:xfrm>
      </p:grpSpPr>
      <p:sp>
        <p:nvSpPr>
          <p:cNvPr id="253" name="Google Shape;253;p2"/>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Source Sans Pro"/>
              <a:ea typeface="Source Sans Pro"/>
              <a:cs typeface="Source Sans Pro"/>
              <a:sym typeface="Source Sans Pro"/>
            </a:endParaRPr>
          </a:p>
        </p:txBody>
      </p:sp>
      <p:pic>
        <p:nvPicPr>
          <p:cNvPr id="254" name="Google Shape;254;p2"/>
          <p:cNvPicPr preferRelativeResize="0"/>
          <p:nvPr/>
        </p:nvPicPr>
        <p:blipFill rotWithShape="1">
          <a:blip r:embed="rId3">
            <a:alphaModFix/>
          </a:blip>
          <a:srcRect b="0" l="0" r="0" t="0"/>
          <a:stretch/>
        </p:blipFill>
        <p:spPr>
          <a:xfrm>
            <a:off x="553403" y="1424001"/>
            <a:ext cx="5092062" cy="4009998"/>
          </a:xfrm>
          <a:custGeom>
            <a:rect b="b" l="l" r="r" t="t"/>
            <a:pathLst>
              <a:path extrusionOk="0" h="5759450" w="5092062">
                <a:moveTo>
                  <a:pt x="0" y="0"/>
                </a:moveTo>
                <a:lnTo>
                  <a:pt x="5092062" y="0"/>
                </a:lnTo>
                <a:lnTo>
                  <a:pt x="5092062" y="5759450"/>
                </a:lnTo>
                <a:lnTo>
                  <a:pt x="0" y="5759450"/>
                </a:lnTo>
                <a:close/>
              </a:path>
            </a:pathLst>
          </a:custGeom>
          <a:noFill/>
          <a:ln>
            <a:noFill/>
          </a:ln>
        </p:spPr>
      </p:pic>
      <p:sp>
        <p:nvSpPr>
          <p:cNvPr id="255" name="Google Shape;255;p2"/>
          <p:cNvSpPr txBox="1"/>
          <p:nvPr>
            <p:ph idx="1" type="body"/>
          </p:nvPr>
        </p:nvSpPr>
        <p:spPr>
          <a:xfrm>
            <a:off x="6096000" y="1424001"/>
            <a:ext cx="5437187" cy="4640897"/>
          </a:xfrm>
          <a:prstGeom prst="rect">
            <a:avLst/>
          </a:prstGeom>
          <a:noFill/>
          <a:ln>
            <a:noFill/>
          </a:ln>
        </p:spPr>
        <p:txBody>
          <a:bodyPr anchorCtr="0" anchor="t" bIns="0" lIns="0" spcFirstLastPara="1" rIns="0" wrap="square" tIns="0">
            <a:normAutofit/>
          </a:bodyPr>
          <a:lstStyle/>
          <a:p>
            <a:pPr indent="-228600" lvl="0" marL="228600" rtl="0" algn="just">
              <a:lnSpc>
                <a:spcPct val="110000"/>
              </a:lnSpc>
              <a:spcBef>
                <a:spcPts val="0"/>
              </a:spcBef>
              <a:spcAft>
                <a:spcPts val="0"/>
              </a:spcAft>
              <a:buClr>
                <a:schemeClr val="lt1"/>
              </a:buClr>
              <a:buSzPts val="2400"/>
              <a:buChar char="•"/>
            </a:pPr>
            <a:r>
              <a:rPr lang="es-MX" sz="2400">
                <a:latin typeface="Arial"/>
                <a:ea typeface="Arial"/>
                <a:cs typeface="Arial"/>
                <a:sym typeface="Arial"/>
              </a:rPr>
              <a:t>El </a:t>
            </a:r>
            <a:r>
              <a:rPr b="1" i="1" lang="es-MX" sz="2400">
                <a:latin typeface="Arial"/>
                <a:ea typeface="Arial"/>
                <a:cs typeface="Arial"/>
                <a:sym typeface="Arial"/>
              </a:rPr>
              <a:t>scheduler </a:t>
            </a:r>
            <a:r>
              <a:rPr lang="es-MX" sz="2400">
                <a:latin typeface="Arial"/>
                <a:ea typeface="Arial"/>
                <a:cs typeface="Arial"/>
                <a:sym typeface="Arial"/>
              </a:rPr>
              <a:t>(programador) del gestor de la base de datos es el encargado de regular el momento de ejecución de cada uno de los pasos de distintas transacciones.</a:t>
            </a:r>
            <a:endParaRPr/>
          </a:p>
          <a:p>
            <a:pPr indent="-228600" lvl="0" marL="228600" rtl="0" algn="just">
              <a:lnSpc>
                <a:spcPct val="110000"/>
              </a:lnSpc>
              <a:spcBef>
                <a:spcPts val="1800"/>
              </a:spcBef>
              <a:spcAft>
                <a:spcPts val="0"/>
              </a:spcAft>
              <a:buClr>
                <a:schemeClr val="lt1"/>
              </a:buClr>
              <a:buSzPts val="2400"/>
              <a:buChar char="•"/>
            </a:pPr>
            <a:r>
              <a:rPr lang="es-MX" sz="2400">
                <a:latin typeface="Arial"/>
                <a:ea typeface="Arial"/>
                <a:cs typeface="Arial"/>
                <a:sym typeface="Arial"/>
              </a:rPr>
              <a:t>El proceso general de asegurarse que las transacciones preserven consistencia cuando se ejecutan de manera simultánea es llamado </a:t>
            </a:r>
            <a:r>
              <a:rPr b="1" lang="es-MX" sz="2400">
                <a:latin typeface="Arial"/>
                <a:ea typeface="Arial"/>
                <a:cs typeface="Arial"/>
                <a:sym typeface="Arial"/>
              </a:rPr>
              <a:t>control de concurrencia.</a:t>
            </a:r>
            <a:endParaRPr sz="24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122c0f9afe6_1_14"/>
          <p:cNvSpPr txBox="1"/>
          <p:nvPr>
            <p:ph idx="1" type="body"/>
          </p:nvPr>
        </p:nvSpPr>
        <p:spPr>
          <a:xfrm>
            <a:off x="550863" y="2113199"/>
            <a:ext cx="11090400" cy="3979500"/>
          </a:xfrm>
          <a:prstGeom prst="rect">
            <a:avLst/>
          </a:prstGeom>
        </p:spPr>
        <p:txBody>
          <a:bodyPr anchorCtr="0" anchor="t" bIns="0" lIns="0" spcFirstLastPara="1" rIns="0" wrap="square" tIns="0">
            <a:normAutofit/>
          </a:bodyPr>
          <a:lstStyle/>
          <a:p>
            <a:pPr indent="0" lvl="0" marL="0" rtl="0" algn="l">
              <a:spcBef>
                <a:spcPts val="1000"/>
              </a:spcBef>
              <a:spcAft>
                <a:spcPts val="0"/>
              </a:spcAft>
              <a:buNone/>
            </a:pPr>
            <a:r>
              <a:rPr lang="es-MX"/>
              <a:t>Usaremos sli(X) para indicar “la transacción Tj solicita un bloqueo compartido en el elemento X de la base de datos” y xli(X) para “Tj solicita un bloqueo exclusivo en X”. Continuamos usando Ui(X) para indicar que Ti desbloquea X; es decir, renuncia a cualquier bloqueo que tenga en X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s-MX"/>
              <a:t>Los tres tipos de requisitos (coherencia y 2PL para transacciones y legalidad para programaciones) tienen cada uno su contraparte para un sistema de bloqueo compartido/exclusivo. Aquí resumimos estos requisitos:</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8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122c0f9afe6_1_24"/>
          <p:cNvSpPr txBox="1"/>
          <p:nvPr>
            <p:ph idx="1" type="body"/>
          </p:nvPr>
        </p:nvSpPr>
        <p:spPr>
          <a:xfrm>
            <a:off x="550800" y="1291500"/>
            <a:ext cx="11090400" cy="4275000"/>
          </a:xfrm>
          <a:prstGeom prst="rect">
            <a:avLst/>
          </a:prstGeom>
        </p:spPr>
        <p:txBody>
          <a:bodyPr anchorCtr="0" anchor="t" bIns="0" lIns="0" spcFirstLastPara="1" rIns="0" wrap="square" tIns="0">
            <a:normAutofit/>
          </a:bodyPr>
          <a:lstStyle/>
          <a:p>
            <a:pPr indent="0" lvl="0" marL="0" rtl="0" algn="l">
              <a:spcBef>
                <a:spcPts val="1000"/>
              </a:spcBef>
              <a:spcAft>
                <a:spcPts val="0"/>
              </a:spcAft>
              <a:buClr>
                <a:schemeClr val="dk1"/>
              </a:buClr>
              <a:buSzPts val="1100"/>
              <a:buFont typeface="Arial"/>
              <a:buNone/>
            </a:pPr>
            <a:r>
              <a:rPr lang="es-MX"/>
              <a:t>1. Consistencia de las transacciones: una transacción no puede escribir sin tener un bloqueo exclusivo, y usted no puede leer sin tener algún bloqueo. Más precisamente, en cualquier transacción Ti,</a:t>
            </a:r>
            <a:endParaRPr/>
          </a:p>
          <a:p>
            <a:pPr indent="0" lvl="0" marL="0" rtl="0" algn="l">
              <a:spcBef>
                <a:spcPts val="1000"/>
              </a:spcBef>
              <a:spcAft>
                <a:spcPts val="0"/>
              </a:spcAft>
              <a:buClr>
                <a:schemeClr val="dk1"/>
              </a:buClr>
              <a:buSzPts val="1100"/>
              <a:buFont typeface="Arial"/>
              <a:buNone/>
            </a:pPr>
            <a:r>
              <a:rPr lang="es-MX"/>
              <a:t>(a) Una acción de lectura ri(X) debe estar precedida por sli(X) o xk(X), sin que intervenga Ui(X).</a:t>
            </a:r>
            <a:endParaRPr/>
          </a:p>
          <a:p>
            <a:pPr indent="0" lvl="0" marL="0" rtl="0" algn="l">
              <a:spcBef>
                <a:spcPts val="1000"/>
              </a:spcBef>
              <a:spcAft>
                <a:spcPts val="0"/>
              </a:spcAft>
              <a:buClr>
                <a:schemeClr val="dk1"/>
              </a:buClr>
              <a:buSzPts val="1100"/>
              <a:buFont typeface="Arial"/>
              <a:buNone/>
            </a:pPr>
            <a:r>
              <a:rPr lang="es-MX"/>
              <a:t>(b) Una acción de escritura Wi(X) debe estar precedida por xli(X), sin que Ui{X intervenga).</a:t>
            </a:r>
            <a:endParaRPr/>
          </a:p>
          <a:p>
            <a:pPr indent="0" lvl="0" marL="0" rtl="0" algn="l">
              <a:spcBef>
                <a:spcPts val="1000"/>
              </a:spcBef>
              <a:spcAft>
                <a:spcPts val="0"/>
              </a:spcAft>
              <a:buNone/>
            </a:pPr>
            <a:r>
              <a:rPr lang="es-MX"/>
              <a:t>Todos los bloqueos deben ir seguidos de un desbloqueo del mismo elemento.</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s-MX"/>
              <a:t>2. Bloqueo de transacciones en dos fases: El bloqueo debe preceder al desbloqueo. Para ser más precisos, en cualquier transacción bloqueada de dos fases T*, ninguna acción sli(X) o xli(X) puede ser precedida por una acción Ui(Y), para cualquier Y.</a:t>
            </a:r>
            <a:endParaRPr/>
          </a:p>
          <a:p>
            <a:pPr indent="0" lvl="0" marL="0" rtl="0" algn="l">
              <a:spcBef>
                <a:spcPts val="1000"/>
              </a:spcBef>
              <a:spcAft>
                <a:spcPts val="8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122c0f9afe6_1_29"/>
          <p:cNvSpPr txBox="1"/>
          <p:nvPr>
            <p:ph idx="1" type="body"/>
          </p:nvPr>
        </p:nvSpPr>
        <p:spPr>
          <a:xfrm>
            <a:off x="550788" y="1058124"/>
            <a:ext cx="11090400" cy="3979500"/>
          </a:xfrm>
          <a:prstGeom prst="rect">
            <a:avLst/>
          </a:prstGeom>
        </p:spPr>
        <p:txBody>
          <a:bodyPr anchorCtr="0" anchor="t" bIns="0" lIns="0" spcFirstLastPara="1" rIns="0" wrap="square" tIns="0">
            <a:normAutofit fontScale="85000" lnSpcReduction="10000"/>
          </a:bodyPr>
          <a:lstStyle/>
          <a:p>
            <a:pPr indent="0" lvl="0" marL="0" rtl="0" algn="l">
              <a:spcBef>
                <a:spcPts val="1000"/>
              </a:spcBef>
              <a:spcAft>
                <a:spcPts val="0"/>
              </a:spcAft>
              <a:buClr>
                <a:schemeClr val="dk1"/>
              </a:buClr>
              <a:buSzPct val="55000"/>
              <a:buFont typeface="Arial"/>
              <a:buNone/>
            </a:pPr>
            <a:r>
              <a:rPr lang="es-MX"/>
              <a:t>3. Legalidad de los horarios: Un elemento puede estar bloqueado exclusivamente por uno</a:t>
            </a:r>
            <a:endParaRPr/>
          </a:p>
          <a:p>
            <a:pPr indent="0" lvl="0" marL="0" rtl="0" algn="l">
              <a:spcBef>
                <a:spcPts val="1000"/>
              </a:spcBef>
              <a:spcAft>
                <a:spcPts val="0"/>
              </a:spcAft>
              <a:buClr>
                <a:schemeClr val="dk1"/>
              </a:buClr>
              <a:buSzPct val="55000"/>
              <a:buFont typeface="Arial"/>
              <a:buNone/>
            </a:pPr>
            <a:r>
              <a:rPr lang="es-MX"/>
              <a:t>transacción o por varios en modo compartido, pero no ambos. Más precisamente:</a:t>
            </a:r>
            <a:endParaRPr/>
          </a:p>
          <a:p>
            <a:pPr indent="0" lvl="0" marL="0" rtl="0" algn="l">
              <a:spcBef>
                <a:spcPts val="1000"/>
              </a:spcBef>
              <a:spcAft>
                <a:spcPts val="0"/>
              </a:spcAft>
              <a:buClr>
                <a:schemeClr val="dk1"/>
              </a:buClr>
              <a:buSzPct val="55000"/>
              <a:buFont typeface="Arial"/>
              <a:buNone/>
            </a:pPr>
            <a:r>
              <a:rPr lang="es-MX"/>
              <a:t>(a) Si xli(X) aparece en un programa, entonces no puede haber un siguiente xlj(X) o slj(X), para algún j distinto de i, sin que intervenga Ui(X).</a:t>
            </a:r>
            <a:endParaRPr/>
          </a:p>
          <a:p>
            <a:pPr indent="0" lvl="0" marL="0" rtl="0" algn="l">
              <a:spcBef>
                <a:spcPts val="1000"/>
              </a:spcBef>
              <a:spcAft>
                <a:spcPts val="0"/>
              </a:spcAft>
              <a:buClr>
                <a:schemeClr val="dk1"/>
              </a:buClr>
              <a:buSzPct val="55000"/>
              <a:buFont typeface="Arial"/>
              <a:buNone/>
            </a:pPr>
            <a:r>
              <a:rPr lang="es-MX"/>
              <a:t>(b) Si sli(X) aparece en un programa, entonces no puede haber un siguiente xlj(X), para j / i, sin que intervenga Ui(X).</a:t>
            </a:r>
            <a:endParaRPr/>
          </a:p>
          <a:p>
            <a:pPr indent="0" lvl="0" marL="0" rtl="0" algn="l">
              <a:spcBef>
                <a:spcPts val="1000"/>
              </a:spcBef>
              <a:spcAft>
                <a:spcPts val="0"/>
              </a:spcAft>
              <a:buClr>
                <a:schemeClr val="dk1"/>
              </a:buClr>
              <a:buSzPct val="55000"/>
              <a:buFont typeface="Arial"/>
              <a:buNone/>
            </a:pPr>
            <a:r>
              <a:rPr lang="es-MX"/>
              <a:t>Tenga en cuenta que permitimos que una transacción solicite y mantenga bloqueos compartidos y exclusivos en el mismo elemento, siempre que hacerlo no entre en conflicto con los bloqueos de otras transacciones. Si las transacciones conocen de antemano sus necesidades de bloqueos, solo se tendría que solicitar el bloqueo exclusivo, pero si las necesidades de bloqueo son impredecibles, entonces es posible que una transacción solicite bloqueos compartidos y exclusivos en momentos diferentes.</a:t>
            </a:r>
            <a:endParaRPr/>
          </a:p>
          <a:p>
            <a:pPr indent="0" lvl="0" marL="0" rtl="0" algn="l">
              <a:spcBef>
                <a:spcPts val="1000"/>
              </a:spcBef>
              <a:spcAft>
                <a:spcPts val="0"/>
              </a:spcAft>
              <a:buClr>
                <a:schemeClr val="dk1"/>
              </a:buClr>
              <a:buSzPct val="55000"/>
              <a:buFont typeface="Arial"/>
              <a:buNone/>
            </a:pPr>
            <a:r>
              <a:t/>
            </a:r>
            <a:endParaRPr/>
          </a:p>
          <a:p>
            <a:pPr indent="0" lvl="0" marL="0" rtl="0" algn="l">
              <a:spcBef>
                <a:spcPts val="1000"/>
              </a:spcBef>
              <a:spcAft>
                <a:spcPts val="800"/>
              </a:spcAft>
              <a:buNone/>
            </a:pPr>
            <a:r>
              <a:t/>
            </a:r>
            <a:endParaRPr/>
          </a:p>
        </p:txBody>
      </p:sp>
      <p:pic>
        <p:nvPicPr>
          <p:cNvPr id="378" name="Google Shape;378;g122c0f9afe6_1_29"/>
          <p:cNvPicPr preferRelativeResize="0"/>
          <p:nvPr/>
        </p:nvPicPr>
        <p:blipFill>
          <a:blip r:embed="rId3">
            <a:alphaModFix/>
          </a:blip>
          <a:stretch>
            <a:fillRect/>
          </a:stretch>
        </p:blipFill>
        <p:spPr>
          <a:xfrm>
            <a:off x="6983275" y="4302475"/>
            <a:ext cx="3609975" cy="1905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122c0f9afe6_1_34"/>
          <p:cNvSpPr txBox="1"/>
          <p:nvPr>
            <p:ph type="title"/>
          </p:nvPr>
        </p:nvSpPr>
        <p:spPr>
          <a:xfrm>
            <a:off x="550862" y="549275"/>
            <a:ext cx="11091600" cy="13320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Clr>
                <a:schemeClr val="dk1"/>
              </a:buClr>
              <a:buSzPts val="990"/>
              <a:buFont typeface="Arial"/>
              <a:buNone/>
            </a:pPr>
            <a:r>
              <a:rPr lang="es-MX"/>
              <a:t>Matrices de compatibilidad</a:t>
            </a:r>
            <a:endParaRPr/>
          </a:p>
          <a:p>
            <a:pPr indent="0" lvl="0" marL="0" rtl="0" algn="l">
              <a:spcBef>
                <a:spcPts val="0"/>
              </a:spcBef>
              <a:spcAft>
                <a:spcPts val="0"/>
              </a:spcAft>
              <a:buClr>
                <a:schemeClr val="dk1"/>
              </a:buClr>
              <a:buSzPts val="990"/>
              <a:buFont typeface="Arial"/>
              <a:buNone/>
            </a:pPr>
            <a:r>
              <a:t/>
            </a:r>
            <a:endParaRPr/>
          </a:p>
          <a:p>
            <a:pPr indent="0" lvl="0" marL="0" rtl="0" algn="l">
              <a:spcBef>
                <a:spcPts val="0"/>
              </a:spcBef>
              <a:spcAft>
                <a:spcPts val="0"/>
              </a:spcAft>
              <a:buNone/>
            </a:pPr>
            <a:r>
              <a:t/>
            </a:r>
            <a:endParaRPr/>
          </a:p>
        </p:txBody>
      </p:sp>
      <p:sp>
        <p:nvSpPr>
          <p:cNvPr id="384" name="Google Shape;384;g122c0f9afe6_1_34"/>
          <p:cNvSpPr txBox="1"/>
          <p:nvPr>
            <p:ph idx="1" type="body"/>
          </p:nvPr>
        </p:nvSpPr>
        <p:spPr>
          <a:xfrm>
            <a:off x="550788" y="1785774"/>
            <a:ext cx="11090400" cy="3979500"/>
          </a:xfrm>
          <a:prstGeom prst="rect">
            <a:avLst/>
          </a:prstGeom>
        </p:spPr>
        <p:txBody>
          <a:bodyPr anchorCtr="0" anchor="t" bIns="0" lIns="0" spcFirstLastPara="1" rIns="0" wrap="square" tIns="0">
            <a:normAutofit lnSpcReduction="10000"/>
          </a:bodyPr>
          <a:lstStyle/>
          <a:p>
            <a:pPr indent="0" lvl="0" marL="0" rtl="0" algn="l">
              <a:spcBef>
                <a:spcPts val="1000"/>
              </a:spcBef>
              <a:spcAft>
                <a:spcPts val="0"/>
              </a:spcAft>
              <a:buClr>
                <a:schemeClr val="dk1"/>
              </a:buClr>
              <a:buSzPts val="1100"/>
              <a:buFont typeface="Arial"/>
              <a:buNone/>
            </a:pPr>
            <a:r>
              <a:rPr lang="es-MX"/>
              <a:t>Si usamos varios modos de bloqueo, entonces el planificador necesita una política sobre cuándo puede otorgar una solicitud de bloqueo, dados los otros bloqueos que ya pueden estar retenidos en el mismo elemento de la base de datos. Una matriz de compatibilidad es una forma conveniente de describir las políticas de administración de bloqueos. Tiene una fila y una columna para cada modo de bloqueo. Las filas corresponden a un bloqueo que ya está retenido en un elemento X por otra transacción, y las columnas corresponden al modo de bloqueo en X que se solicita. La regla para usar una matriz de compatibilidad para decisiones de concesión de bloqueo es:</a:t>
            </a:r>
            <a:endParaRPr/>
          </a:p>
          <a:p>
            <a:pPr indent="0" lvl="0" marL="0" rtl="0" algn="l">
              <a:spcBef>
                <a:spcPts val="1000"/>
              </a:spcBef>
              <a:spcAft>
                <a:spcPts val="0"/>
              </a:spcAft>
              <a:buClr>
                <a:schemeClr val="dk1"/>
              </a:buClr>
              <a:buSzPts val="1100"/>
              <a:buFont typeface="Arial"/>
              <a:buNone/>
            </a:pPr>
            <a:r>
              <a:rPr lang="es-MX"/>
              <a:t>Podemos otorgar el bloqueo de X en el modo C si y solo si para cada fila R tal que ya hay un bloqueo en X en el modo R por alguna otra transacción, hay un "Sí" en la columna C.</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800"/>
              </a:spcAft>
              <a:buNone/>
            </a:pPr>
            <a:r>
              <a:t/>
            </a:r>
            <a:endParaRPr/>
          </a:p>
        </p:txBody>
      </p:sp>
      <p:pic>
        <p:nvPicPr>
          <p:cNvPr id="385" name="Google Shape;385;g122c0f9afe6_1_34"/>
          <p:cNvPicPr preferRelativeResize="0"/>
          <p:nvPr/>
        </p:nvPicPr>
        <p:blipFill>
          <a:blip r:embed="rId3">
            <a:alphaModFix/>
          </a:blip>
          <a:stretch>
            <a:fillRect/>
          </a:stretch>
        </p:blipFill>
        <p:spPr>
          <a:xfrm>
            <a:off x="4591050" y="4940163"/>
            <a:ext cx="3009900" cy="1152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122c0f9afe6_1_46"/>
          <p:cNvSpPr txBox="1"/>
          <p:nvPr>
            <p:ph type="title"/>
          </p:nvPr>
        </p:nvSpPr>
        <p:spPr>
          <a:xfrm>
            <a:off x="550862" y="549275"/>
            <a:ext cx="11091600" cy="13320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Clr>
                <a:schemeClr val="dk1"/>
              </a:buClr>
              <a:buSzPts val="990"/>
              <a:buFont typeface="Arial"/>
              <a:buNone/>
            </a:pPr>
            <a:r>
              <a:rPr lang="es-MX"/>
              <a:t>Actualización de candados</a:t>
            </a:r>
            <a:endParaRPr/>
          </a:p>
          <a:p>
            <a:pPr indent="0" lvl="0" marL="0" rtl="0" algn="l">
              <a:spcBef>
                <a:spcPts val="0"/>
              </a:spcBef>
              <a:spcAft>
                <a:spcPts val="0"/>
              </a:spcAft>
              <a:buClr>
                <a:schemeClr val="dk1"/>
              </a:buClr>
              <a:buSzPts val="990"/>
              <a:buFont typeface="Arial"/>
              <a:buNone/>
            </a:pPr>
            <a:r>
              <a:t/>
            </a:r>
            <a:endParaRPr/>
          </a:p>
          <a:p>
            <a:pPr indent="0" lvl="0" marL="0" rtl="0" algn="l">
              <a:spcBef>
                <a:spcPts val="0"/>
              </a:spcBef>
              <a:spcAft>
                <a:spcPts val="0"/>
              </a:spcAft>
              <a:buNone/>
            </a:pPr>
            <a:r>
              <a:t/>
            </a:r>
            <a:endParaRPr/>
          </a:p>
        </p:txBody>
      </p:sp>
      <p:sp>
        <p:nvSpPr>
          <p:cNvPr id="391" name="Google Shape;391;g122c0f9afe6_1_46"/>
          <p:cNvSpPr txBox="1"/>
          <p:nvPr>
            <p:ph idx="1" type="body"/>
          </p:nvPr>
        </p:nvSpPr>
        <p:spPr>
          <a:xfrm>
            <a:off x="550863" y="2113199"/>
            <a:ext cx="11090400" cy="3979500"/>
          </a:xfrm>
          <a:prstGeom prst="rect">
            <a:avLst/>
          </a:prstGeom>
        </p:spPr>
        <p:txBody>
          <a:bodyPr anchorCtr="0" anchor="t" bIns="0" lIns="0" spcFirstLastPara="1" rIns="0" wrap="square" tIns="0">
            <a:normAutofit/>
          </a:bodyPr>
          <a:lstStyle/>
          <a:p>
            <a:pPr indent="0" lvl="0" marL="0" rtl="0" algn="l">
              <a:spcBef>
                <a:spcPts val="1000"/>
              </a:spcBef>
              <a:spcAft>
                <a:spcPts val="0"/>
              </a:spcAft>
              <a:buClr>
                <a:schemeClr val="dk1"/>
              </a:buClr>
              <a:buSzPts val="1100"/>
              <a:buFont typeface="Arial"/>
              <a:buNone/>
            </a:pPr>
            <a:r>
              <a:rPr lang="es-MX"/>
              <a:t>Una transacción T que toma un bloqueo compartido en X está siendo "amigable" con otras transacciones, ya que se les permite leer X al mismo tiempo que T. Por lo tanto, podríamos preguntarnos si sería aún más amigable si una transacción T que quiere leer y escribir un nuevo valor de X primero tomara un bloqueo compartido en X , y </a:t>
            </a:r>
            <a:r>
              <a:rPr lang="es-MX"/>
              <a:t>sólo</a:t>
            </a:r>
            <a:r>
              <a:rPr lang="es-MX"/>
              <a:t> más tarde, cuando T estuviera listo para escribir el nuevo valor, actualice el bloqueo a exclusivo (es decir, solicite un bloqueo exclusivo en X además del bloqueo compartido que ya tiene en X). No hay nada que impida que una transacción emita solicitudes de bloqueo en el mismo elemento de la base de datos en diferentes modos. Adoptamos la convención de que Ui(X) libera todos los bloqueos en X retenidos por la transacción Tj, aunque podríamos introducir acciones de desbloqueo específicas del modo si tuvieran algún uso.</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8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122c0f9afe6_1_54"/>
          <p:cNvSpPr txBox="1"/>
          <p:nvPr>
            <p:ph idx="1" type="body"/>
          </p:nvPr>
        </p:nvSpPr>
        <p:spPr>
          <a:xfrm>
            <a:off x="550788" y="912574"/>
            <a:ext cx="11090400" cy="3979500"/>
          </a:xfrm>
          <a:prstGeom prst="rect">
            <a:avLst/>
          </a:prstGeom>
        </p:spPr>
        <p:txBody>
          <a:bodyPr anchorCtr="0" anchor="t" bIns="0" lIns="0" spcFirstLastPara="1" rIns="0" wrap="square" tIns="0">
            <a:normAutofit lnSpcReduction="20000"/>
          </a:bodyPr>
          <a:lstStyle/>
          <a:p>
            <a:pPr indent="0" lvl="0" marL="0" rtl="0" algn="l">
              <a:spcBef>
                <a:spcPts val="1000"/>
              </a:spcBef>
              <a:spcAft>
                <a:spcPts val="0"/>
              </a:spcAft>
              <a:buClr>
                <a:schemeClr val="dk1"/>
              </a:buClr>
              <a:buSzPts val="1100"/>
              <a:buFont typeface="Arial"/>
              <a:buNone/>
            </a:pPr>
            <a:r>
              <a:rPr lang="es-MX"/>
              <a:t>Ejemplo: En el siguiente ejemplo, la transacción Ti puede realizar su cálculo al mismo tiempo que T2, lo que no sería posible si T\ hubiera tomado un bloqueo exclusivo en B inicialmente. Las dos transacciones son:</a:t>
            </a:r>
            <a:endParaRPr/>
          </a:p>
          <a:p>
            <a:pPr indent="0" lvl="0" marL="0" rtl="0" algn="l">
              <a:spcBef>
                <a:spcPts val="1000"/>
              </a:spcBef>
              <a:spcAft>
                <a:spcPts val="0"/>
              </a:spcAft>
              <a:buClr>
                <a:schemeClr val="dk1"/>
              </a:buClr>
              <a:buSzPts val="1100"/>
              <a:buFont typeface="Arial"/>
              <a:buNone/>
            </a:pPr>
            <a:r>
              <a:rPr lang="es-MX"/>
              <a:t>Ti: sh(A)\n(A); sh(B); nótese bien); xh(B); w ^ B); ui(A); « i(£ );</a:t>
            </a:r>
            <a:endParaRPr/>
          </a:p>
          <a:p>
            <a:pPr indent="0" lvl="0" marL="0" rtl="0" algn="l">
              <a:spcBef>
                <a:spcPts val="1000"/>
              </a:spcBef>
              <a:spcAft>
                <a:spcPts val="0"/>
              </a:spcAft>
              <a:buClr>
                <a:schemeClr val="dk1"/>
              </a:buClr>
              <a:buSzPts val="1100"/>
              <a:buFont typeface="Arial"/>
              <a:buNone/>
            </a:pPr>
            <a:r>
              <a:rPr lang="es-MX"/>
              <a:t>T2: sl2 (A)\ r 2 (A); sl2 (B); r2 (B); u2 (A); u2 (B);</a:t>
            </a:r>
            <a:endParaRPr/>
          </a:p>
          <a:p>
            <a:pPr indent="0" lvl="0" marL="0" rtl="0" algn="l">
              <a:spcBef>
                <a:spcPts val="1000"/>
              </a:spcBef>
              <a:spcAft>
                <a:spcPts val="0"/>
              </a:spcAft>
              <a:buClr>
                <a:schemeClr val="dk1"/>
              </a:buClr>
              <a:buSzPts val="1100"/>
              <a:buFont typeface="Arial"/>
              <a:buNone/>
            </a:pPr>
            <a:r>
              <a:rPr lang="es-MX"/>
              <a:t>Aquí, T\ lee A y B y realiza algunos cálculos (posiblemente largos) con ellos, eventualmente usando el resultado para escribir un nuevo valor de B. Observe que Ti toma un bloqueo compartido en B primero y luego, después de su cálculo que involucra a A y B está terminado, solicita un bloqueo exclusivo en B. La transacción T2 solo lee A y B, y no escribe.</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800"/>
              </a:spcAft>
              <a:buNone/>
            </a:pPr>
            <a:r>
              <a:t/>
            </a:r>
            <a:endParaRPr/>
          </a:p>
        </p:txBody>
      </p:sp>
      <p:pic>
        <p:nvPicPr>
          <p:cNvPr id="397" name="Google Shape;397;g122c0f9afe6_1_54"/>
          <p:cNvPicPr preferRelativeResize="0"/>
          <p:nvPr/>
        </p:nvPicPr>
        <p:blipFill>
          <a:blip r:embed="rId3">
            <a:alphaModFix/>
          </a:blip>
          <a:stretch>
            <a:fillRect/>
          </a:stretch>
        </p:blipFill>
        <p:spPr>
          <a:xfrm>
            <a:off x="4572800" y="4018500"/>
            <a:ext cx="3413050" cy="2505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122c0f9afe6_1_64"/>
          <p:cNvSpPr txBox="1"/>
          <p:nvPr>
            <p:ph type="title"/>
          </p:nvPr>
        </p:nvSpPr>
        <p:spPr>
          <a:xfrm>
            <a:off x="550862" y="549275"/>
            <a:ext cx="11091600" cy="13320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s-MX"/>
              <a:t>Actualizar bloqueos</a:t>
            </a:r>
            <a:endParaRPr/>
          </a:p>
        </p:txBody>
      </p:sp>
      <p:sp>
        <p:nvSpPr>
          <p:cNvPr id="403" name="Google Shape;403;g122c0f9afe6_1_64"/>
          <p:cNvSpPr txBox="1"/>
          <p:nvPr>
            <p:ph idx="1" type="body"/>
          </p:nvPr>
        </p:nvSpPr>
        <p:spPr>
          <a:xfrm>
            <a:off x="550875" y="1709950"/>
            <a:ext cx="11090400" cy="4382700"/>
          </a:xfrm>
          <a:prstGeom prst="rect">
            <a:avLst/>
          </a:prstGeom>
        </p:spPr>
        <p:txBody>
          <a:bodyPr anchorCtr="0" anchor="t" bIns="0" lIns="0" spcFirstLastPara="1" rIns="0" wrap="square" tIns="0">
            <a:normAutofit lnSpcReduction="10000"/>
          </a:bodyPr>
          <a:lstStyle/>
          <a:p>
            <a:pPr indent="0" lvl="0" marL="0" rtl="0" algn="l">
              <a:spcBef>
                <a:spcPts val="1000"/>
              </a:spcBef>
              <a:spcAft>
                <a:spcPts val="0"/>
              </a:spcAft>
              <a:buClr>
                <a:schemeClr val="dk1"/>
              </a:buClr>
              <a:buSzPts val="1100"/>
              <a:buFont typeface="Arial"/>
              <a:buNone/>
            </a:pPr>
            <a:r>
              <a:rPr lang="es-MX"/>
              <a:t>Podemos evitar el problema de punto muerto con un tercer modo de bloqueo, llamado bloqueos de actualización. Un bloqueo de actualización uli(X) otorga a la transacción T j solo el privilegio de leer X , no de escribir X . Sin embargo, solo el bloqueo de actualización se puede actualizar a un bloqueo de escritura más adelante; un bloqueo de lectura no se puede actualizar.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s-MX"/>
              <a:t>Podemos otorgar una actualización bloqueo en X cuando ya hay bloqueos compartidos en X , pero una vez que hay un bloqueo de actualización en X, evitamos que se tomen bloqueos adicionales de cualquier tipo (compartidos, actualizados o exclusivos) en X . La razón es que si no denegamos dichos bloqueos, es posible que el actualizador nunca tenga la oportunidad de actualizarse a exclusivo, ya que siempre habrá otros bloqueos en X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800"/>
              </a:spcAft>
              <a:buNone/>
            </a:pPr>
            <a:r>
              <a:t/>
            </a:r>
            <a:endParaRPr/>
          </a:p>
        </p:txBody>
      </p:sp>
      <p:pic>
        <p:nvPicPr>
          <p:cNvPr id="404" name="Google Shape;404;g122c0f9afe6_1_64"/>
          <p:cNvPicPr preferRelativeResize="0"/>
          <p:nvPr/>
        </p:nvPicPr>
        <p:blipFill>
          <a:blip r:embed="rId3">
            <a:alphaModFix/>
          </a:blip>
          <a:stretch>
            <a:fillRect/>
          </a:stretch>
        </p:blipFill>
        <p:spPr>
          <a:xfrm>
            <a:off x="4584025" y="4908500"/>
            <a:ext cx="3023950" cy="1684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122c0f9afe6_1_75"/>
          <p:cNvSpPr txBox="1"/>
          <p:nvPr>
            <p:ph idx="1" type="body"/>
          </p:nvPr>
        </p:nvSpPr>
        <p:spPr>
          <a:xfrm>
            <a:off x="550875" y="945925"/>
            <a:ext cx="11090400" cy="5146800"/>
          </a:xfrm>
          <a:prstGeom prst="rect">
            <a:avLst/>
          </a:prstGeom>
        </p:spPr>
        <p:txBody>
          <a:bodyPr anchorCtr="0" anchor="t" bIns="0" lIns="0" spcFirstLastPara="1" rIns="0" wrap="square" tIns="0">
            <a:normAutofit/>
          </a:bodyPr>
          <a:lstStyle/>
          <a:p>
            <a:pPr indent="0" lvl="0" marL="0" rtl="0" algn="l">
              <a:spcBef>
                <a:spcPts val="1000"/>
              </a:spcBef>
              <a:spcAft>
                <a:spcPts val="0"/>
              </a:spcAft>
              <a:buNone/>
            </a:pPr>
            <a:r>
              <a:t/>
            </a:r>
            <a:endParaRPr sz="2200"/>
          </a:p>
          <a:p>
            <a:pPr indent="0" lvl="0" marL="0" rtl="0" algn="l">
              <a:spcBef>
                <a:spcPts val="1000"/>
              </a:spcBef>
              <a:spcAft>
                <a:spcPts val="0"/>
              </a:spcAft>
              <a:buClr>
                <a:schemeClr val="dk1"/>
              </a:buClr>
              <a:buSzPts val="1100"/>
              <a:buFont typeface="Arial"/>
              <a:buNone/>
            </a:pPr>
            <a:r>
              <a:rPr lang="es-MX" sz="2200"/>
              <a:t>Ejemplo: El uso de bloqueos de actualización no tendría efecto en el Ejemplo 18.15. Como tercera acción, Tj tomaría un bloqueo de actualización en B, en lugar de un bloqueo compartido. Pero se otorgaría el bloqueo de actualización, ya que solo se mantienen bloqueos compartidos en B, y ocurriría la misma secuencia de acciones que se muestra en la figura 18.17.</a:t>
            </a:r>
            <a:endParaRPr sz="2200"/>
          </a:p>
          <a:p>
            <a:pPr indent="0" lvl="0" marL="0" rtl="0" algn="l">
              <a:spcBef>
                <a:spcPts val="1000"/>
              </a:spcBef>
              <a:spcAft>
                <a:spcPts val="0"/>
              </a:spcAft>
              <a:buClr>
                <a:schemeClr val="dk1"/>
              </a:buClr>
              <a:buSzPts val="1100"/>
              <a:buFont typeface="Arial"/>
              <a:buNone/>
            </a:pPr>
            <a:r>
              <a:rPr lang="es-MX" sz="2200"/>
              <a:t>Sin embargo, los bloqueos de actualización </a:t>
            </a:r>
            <a:r>
              <a:rPr lang="es-MX" sz="2200"/>
              <a:t>soluciona</a:t>
            </a:r>
            <a:r>
              <a:rPr lang="es-MX" sz="2200"/>
              <a:t> el problema que se muestra en el Ejemplo 18.16. Ahora, tanto Xi como T2 primero solicitan bloqueos de actualización en A y solo luego toman bloqueos exclusivos.</a:t>
            </a:r>
            <a:endParaRPr sz="2200"/>
          </a:p>
          <a:p>
            <a:pPr indent="0" lvl="0" marL="0" rtl="0" algn="l">
              <a:spcBef>
                <a:spcPts val="1000"/>
              </a:spcBef>
              <a:spcAft>
                <a:spcPts val="0"/>
              </a:spcAft>
              <a:buClr>
                <a:schemeClr val="dk1"/>
              </a:buClr>
              <a:buSzPts val="1100"/>
              <a:buFont typeface="Arial"/>
              <a:buNone/>
            </a:pPr>
            <a:r>
              <a:rPr lang="es-MX" sz="2200"/>
              <a:t>Las posibles descripciones de Ti y T2 son:</a:t>
            </a:r>
            <a:endParaRPr sz="2200"/>
          </a:p>
          <a:p>
            <a:pPr indent="0" lvl="0" marL="0" rtl="0" algn="l">
              <a:spcBef>
                <a:spcPts val="1000"/>
              </a:spcBef>
              <a:spcAft>
                <a:spcPts val="0"/>
              </a:spcAft>
              <a:buClr>
                <a:schemeClr val="dk1"/>
              </a:buClr>
              <a:buSzPts val="1100"/>
              <a:buFont typeface="Arial"/>
              <a:buNone/>
            </a:pPr>
            <a:r>
              <a:rPr lang="es-MX" sz="2200"/>
              <a:t>Ti: uli{A); n / A); xh{A)-, Wi(A); iti(A);</a:t>
            </a:r>
            <a:endParaRPr sz="2200"/>
          </a:p>
          <a:p>
            <a:pPr indent="0" lvl="0" marL="0" rtl="0" algn="l">
              <a:spcBef>
                <a:spcPts val="1000"/>
              </a:spcBef>
              <a:spcAft>
                <a:spcPts val="0"/>
              </a:spcAft>
              <a:buClr>
                <a:schemeClr val="dk1"/>
              </a:buClr>
              <a:buSzPts val="1100"/>
              <a:buFont typeface="Arial"/>
              <a:buNone/>
            </a:pPr>
            <a:r>
              <a:rPr lang="es-MX" sz="2200"/>
              <a:t>T2: ul2 (A); r2 (A); xl 2 (A); w2 (A); u2 (A);</a:t>
            </a:r>
            <a:endParaRPr sz="2200"/>
          </a:p>
          <a:p>
            <a:pPr indent="0" lvl="0" marL="0" rtl="0" algn="l">
              <a:spcBef>
                <a:spcPts val="1000"/>
              </a:spcBef>
              <a:spcAft>
                <a:spcPts val="8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122c0f9afe6_1_80"/>
          <p:cNvSpPr txBox="1"/>
          <p:nvPr>
            <p:ph type="title"/>
          </p:nvPr>
        </p:nvSpPr>
        <p:spPr>
          <a:xfrm>
            <a:off x="550862" y="549275"/>
            <a:ext cx="11091600" cy="13320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s-MX"/>
              <a:t>Bloqueos de incremento</a:t>
            </a:r>
            <a:endParaRPr/>
          </a:p>
        </p:txBody>
      </p:sp>
      <p:sp>
        <p:nvSpPr>
          <p:cNvPr id="415" name="Google Shape;415;g122c0f9afe6_1_80"/>
          <p:cNvSpPr txBox="1"/>
          <p:nvPr>
            <p:ph idx="1" type="body"/>
          </p:nvPr>
        </p:nvSpPr>
        <p:spPr>
          <a:xfrm>
            <a:off x="551438" y="1622049"/>
            <a:ext cx="11090400" cy="3979500"/>
          </a:xfrm>
          <a:prstGeom prst="rect">
            <a:avLst/>
          </a:prstGeom>
        </p:spPr>
        <p:txBody>
          <a:bodyPr anchorCtr="0" anchor="t" bIns="0" lIns="0" spcFirstLastPara="1" rIns="0" wrap="square" tIns="0">
            <a:normAutofit/>
          </a:bodyPr>
          <a:lstStyle/>
          <a:p>
            <a:pPr indent="0" lvl="0" marL="0" rtl="0" algn="l">
              <a:spcBef>
                <a:spcPts val="1000"/>
              </a:spcBef>
              <a:spcAft>
                <a:spcPts val="0"/>
              </a:spcAft>
              <a:buNone/>
            </a:pPr>
            <a:r>
              <a:rPr lang="es-MX"/>
              <a:t>Otro tipo de bloqueo interesante que es útil en algunas situaciones es un "bloqueo de incremento". Muchas transacciones operan en la base de datos solo aumentando o disminuyendo los valores almacenados. Por ejemplo, considere una transacción que transfiere dinero de una cuenta bancaria a otra.</a:t>
            </a:r>
            <a:endParaRPr/>
          </a:p>
          <a:p>
            <a:pPr indent="0" lvl="0" marL="0" rtl="0" algn="l">
              <a:spcBef>
                <a:spcPts val="1000"/>
              </a:spcBef>
              <a:spcAft>
                <a:spcPts val="800"/>
              </a:spcAft>
              <a:buNone/>
            </a:pPr>
            <a:r>
              <a:rPr lang="es-MX"/>
              <a:t>La propiedad útil de las acciones de incremento es que se conmutan entre sí, ya que si dos transacciones agregan constantes al mismo elemento de la base de datos, no importa cuál vaya primero, como sugiere el diagrama de transiciones de estado de la base de datos de la figura 18.21. Por otro lado, la incrementación conmuta sin leer ni escribir; Si lee A antes o después de que se incremente, deja diferentes valores, y si incrementa A antes o después de que alguna otra transacción escriba un nuevo valor para A, obtiene diferentes valores de A en la base de datos.</a:t>
            </a:r>
            <a:endParaRPr/>
          </a:p>
        </p:txBody>
      </p:sp>
      <p:pic>
        <p:nvPicPr>
          <p:cNvPr id="416" name="Google Shape;416;g122c0f9afe6_1_80"/>
          <p:cNvPicPr preferRelativeResize="0"/>
          <p:nvPr/>
        </p:nvPicPr>
        <p:blipFill>
          <a:blip r:embed="rId3">
            <a:alphaModFix/>
          </a:blip>
          <a:stretch>
            <a:fillRect/>
          </a:stretch>
        </p:blipFill>
        <p:spPr>
          <a:xfrm>
            <a:off x="3221837" y="5061650"/>
            <a:ext cx="5748325" cy="1796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122c0f9afe6_1_91"/>
          <p:cNvSpPr txBox="1"/>
          <p:nvPr>
            <p:ph idx="1" type="body"/>
          </p:nvPr>
        </p:nvSpPr>
        <p:spPr>
          <a:xfrm>
            <a:off x="550788" y="858049"/>
            <a:ext cx="11090400" cy="3979500"/>
          </a:xfrm>
          <a:prstGeom prst="rect">
            <a:avLst/>
          </a:prstGeom>
        </p:spPr>
        <p:txBody>
          <a:bodyPr anchorCtr="0" anchor="t" bIns="0" lIns="0" spcFirstLastPara="1" rIns="0" wrap="square" tIns="0">
            <a:normAutofit fontScale="92500" lnSpcReduction="20000"/>
          </a:bodyPr>
          <a:lstStyle/>
          <a:p>
            <a:pPr indent="0" lvl="0" marL="0" rtl="0" algn="l">
              <a:spcBef>
                <a:spcPts val="1000"/>
              </a:spcBef>
              <a:spcAft>
                <a:spcPts val="0"/>
              </a:spcAft>
              <a:buClr>
                <a:schemeClr val="dk1"/>
              </a:buClr>
              <a:buSzPct val="55000"/>
              <a:buFont typeface="Arial"/>
              <a:buNone/>
            </a:pPr>
            <a:r>
              <a:rPr lang="es-MX"/>
              <a:t>La existencia de bloqueos y acciones de incremento requiere que hagamos varias modificaciones a nuestras definiciones de transacciones consistentes, conflictos y cronogramas legales. Estos cambios son:</a:t>
            </a:r>
            <a:endParaRPr/>
          </a:p>
          <a:p>
            <a:pPr indent="0" lvl="0" marL="0" rtl="0" algn="l">
              <a:spcBef>
                <a:spcPts val="1000"/>
              </a:spcBef>
              <a:spcAft>
                <a:spcPts val="0"/>
              </a:spcAft>
              <a:buClr>
                <a:schemeClr val="dk1"/>
              </a:buClr>
              <a:buSzPct val="55000"/>
              <a:buFont typeface="Arial"/>
              <a:buNone/>
            </a:pPr>
            <a:r>
              <a:rPr lang="es-MX"/>
              <a:t>a) Una transacción consistente solo puede tener una acción de incremento en X si tiene un bloqueo de incremento en X en ese momento. Sin embargo, un bloqueo de incremento no permite acciones de lectura o escritura.</a:t>
            </a:r>
            <a:endParaRPr/>
          </a:p>
          <a:p>
            <a:pPr indent="0" lvl="0" marL="0" rtl="0" algn="l">
              <a:spcBef>
                <a:spcPts val="1000"/>
              </a:spcBef>
              <a:spcAft>
                <a:spcPts val="0"/>
              </a:spcAft>
              <a:buClr>
                <a:schemeClr val="dk1"/>
              </a:buClr>
              <a:buSzPct val="55000"/>
              <a:buFont typeface="Arial"/>
              <a:buNone/>
            </a:pPr>
            <a:r>
              <a:rPr lang="es-MX"/>
              <a:t>b) En un calendario legal, cualquier número de transacciones puede mantener un bloqueo de incremento en X en cualquier momento. Sin embargo, si alguna transacción mantiene un bloqueo de incremento en X, entonces ninguna otra transacción puede mantener un bloqueo compartido o exclusivo en X al mismo tiempo. Estos requisitos se expresan por la matriz de compatibilidad de la figura 18.22, donde I representa un bloqueo en modo incremental.</a:t>
            </a:r>
            <a:endParaRPr/>
          </a:p>
          <a:p>
            <a:pPr indent="0" lvl="0" marL="0" rtl="0" algn="l">
              <a:spcBef>
                <a:spcPts val="1000"/>
              </a:spcBef>
              <a:spcAft>
                <a:spcPts val="0"/>
              </a:spcAft>
              <a:buClr>
                <a:schemeClr val="dk1"/>
              </a:buClr>
              <a:buSzPct val="55000"/>
              <a:buFont typeface="Arial"/>
              <a:buNone/>
            </a:pPr>
            <a:r>
              <a:rPr lang="es-MX"/>
              <a:t>c) La acción inCi(X) entra en conflicto tanto con rj(X) como con Wj(X), para j/i, pero no con incj(X).</a:t>
            </a:r>
            <a:endParaRPr/>
          </a:p>
          <a:p>
            <a:pPr indent="0" lvl="0" marL="0" rtl="0" algn="l">
              <a:spcBef>
                <a:spcPts val="1000"/>
              </a:spcBef>
              <a:spcAft>
                <a:spcPts val="0"/>
              </a:spcAft>
              <a:buClr>
                <a:schemeClr val="dk1"/>
              </a:buClr>
              <a:buSzPct val="55000"/>
              <a:buFont typeface="Arial"/>
              <a:buNone/>
            </a:pPr>
            <a:r>
              <a:t/>
            </a:r>
            <a:endParaRPr/>
          </a:p>
          <a:p>
            <a:pPr indent="0" lvl="0" marL="0" rtl="0" algn="l">
              <a:spcBef>
                <a:spcPts val="1000"/>
              </a:spcBef>
              <a:spcAft>
                <a:spcPts val="800"/>
              </a:spcAft>
              <a:buNone/>
            </a:pPr>
            <a:r>
              <a:t/>
            </a:r>
            <a:endParaRPr/>
          </a:p>
        </p:txBody>
      </p:sp>
      <p:pic>
        <p:nvPicPr>
          <p:cNvPr id="422" name="Google Shape;422;g122c0f9afe6_1_91"/>
          <p:cNvPicPr preferRelativeResize="0"/>
          <p:nvPr/>
        </p:nvPicPr>
        <p:blipFill>
          <a:blip r:embed="rId3">
            <a:alphaModFix/>
          </a:blip>
          <a:stretch>
            <a:fillRect/>
          </a:stretch>
        </p:blipFill>
        <p:spPr>
          <a:xfrm>
            <a:off x="4015250" y="4230713"/>
            <a:ext cx="4343400" cy="2390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
          <p:cNvSpPr txBox="1"/>
          <p:nvPr>
            <p:ph type="ctrTitle"/>
          </p:nvPr>
        </p:nvSpPr>
        <p:spPr>
          <a:xfrm>
            <a:off x="3009898" y="389840"/>
            <a:ext cx="8631238" cy="1131389"/>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6400"/>
              <a:buFont typeface="Arial"/>
              <a:buNone/>
            </a:pPr>
            <a:r>
              <a:rPr lang="es-MX"/>
              <a:t>Programas</a:t>
            </a:r>
            <a:endParaRPr/>
          </a:p>
        </p:txBody>
      </p:sp>
      <p:sp>
        <p:nvSpPr>
          <p:cNvPr id="261" name="Google Shape;261;p3"/>
          <p:cNvSpPr txBox="1"/>
          <p:nvPr>
            <p:ph idx="1" type="subTitle"/>
          </p:nvPr>
        </p:nvSpPr>
        <p:spPr>
          <a:xfrm>
            <a:off x="3009901" y="1654233"/>
            <a:ext cx="8631238" cy="4438592"/>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2400"/>
              <a:buNone/>
            </a:pPr>
            <a:r>
              <a:rPr lang="es-MX"/>
              <a:t>Es una secuencia de acciones importantes tomadas de cada una de las transacciones.</a:t>
            </a:r>
            <a:endParaRPr/>
          </a:p>
          <a:p>
            <a:pPr indent="0" lvl="0" marL="0" rtl="0" algn="just">
              <a:lnSpc>
                <a:spcPct val="100000"/>
              </a:lnSpc>
              <a:spcBef>
                <a:spcPts val="1800"/>
              </a:spcBef>
              <a:spcAft>
                <a:spcPts val="0"/>
              </a:spcAft>
              <a:buClr>
                <a:schemeClr val="lt1"/>
              </a:buClr>
              <a:buSzPts val="2400"/>
              <a:buNone/>
            </a:pPr>
            <a:r>
              <a:rPr lang="es-MX"/>
              <a:t>Las acciones de lectura y escritura se realizan en los buffers de la memoria principal y no dentro del disco. Esto quiere decir que un elemento A dentro de la BD traído a un buffer por una transacción T, puede ser leído o  escrito por cualquier otra transacción que tenga acceso a A</a:t>
            </a:r>
            <a:endParaRPr/>
          </a:p>
        </p:txBody>
      </p:sp>
      <p:pic>
        <p:nvPicPr>
          <p:cNvPr id="262" name="Google Shape;262;p3"/>
          <p:cNvPicPr preferRelativeResize="0"/>
          <p:nvPr/>
        </p:nvPicPr>
        <p:blipFill rotWithShape="1">
          <a:blip r:embed="rId3">
            <a:alphaModFix/>
          </a:blip>
          <a:srcRect b="0" l="0" r="0" t="0"/>
          <a:stretch/>
        </p:blipFill>
        <p:spPr>
          <a:xfrm>
            <a:off x="7471563" y="4296382"/>
            <a:ext cx="3067169" cy="227526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122c0f9afe6_1_100"/>
          <p:cNvSpPr txBox="1"/>
          <p:nvPr>
            <p:ph type="title"/>
          </p:nvPr>
        </p:nvSpPr>
        <p:spPr>
          <a:xfrm>
            <a:off x="550862" y="549275"/>
            <a:ext cx="11091600" cy="13320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t/>
            </a:r>
            <a:endParaRPr/>
          </a:p>
        </p:txBody>
      </p:sp>
      <p:sp>
        <p:nvSpPr>
          <p:cNvPr id="428" name="Google Shape;428;g122c0f9afe6_1_100"/>
          <p:cNvSpPr txBox="1"/>
          <p:nvPr>
            <p:ph idx="1" type="body"/>
          </p:nvPr>
        </p:nvSpPr>
        <p:spPr>
          <a:xfrm>
            <a:off x="550863" y="2113199"/>
            <a:ext cx="11090400" cy="3979500"/>
          </a:xfrm>
          <a:prstGeom prst="rect">
            <a:avLst/>
          </a:prstGeom>
        </p:spPr>
        <p:txBody>
          <a:bodyPr anchorCtr="0" anchor="t" bIns="0" lIns="0" spcFirstLastPara="1" rIns="0" wrap="square" tIns="0">
            <a:normAutofit/>
          </a:bodyPr>
          <a:lstStyle/>
          <a:p>
            <a:pPr indent="0" lvl="0" marL="0" rtl="0" algn="l">
              <a:spcBef>
                <a:spcPts val="1000"/>
              </a:spcBef>
              <a:spcAft>
                <a:spcPts val="0"/>
              </a:spcAft>
              <a:buClr>
                <a:schemeClr val="dk1"/>
              </a:buClr>
              <a:buSzPts val="1100"/>
              <a:buFont typeface="Arial"/>
              <a:buNone/>
            </a:pPr>
            <a:r>
              <a:rPr lang="es-MX"/>
              <a:t>Ejemplo: </a:t>
            </a:r>
            <a:r>
              <a:rPr lang="es-MX"/>
              <a:t>Considere dos transacciones, cada una de las cuales lee el elemento A de la base de datos y luego incrementa B.</a:t>
            </a:r>
            <a:endParaRPr/>
          </a:p>
          <a:p>
            <a:pPr indent="0" lvl="0" marL="0" rtl="0" algn="l">
              <a:spcBef>
                <a:spcPts val="1000"/>
              </a:spcBef>
              <a:spcAft>
                <a:spcPts val="0"/>
              </a:spcAft>
              <a:buClr>
                <a:schemeClr val="dk1"/>
              </a:buClr>
              <a:buSzPts val="1100"/>
              <a:buFont typeface="Arial"/>
              <a:buNone/>
            </a:pPr>
            <a:r>
              <a:rPr lang="es-MX"/>
              <a:t>Ti:sh(A); n / A); ili(B)-, inci(B); ti(A); «i(B);</a:t>
            </a:r>
            <a:endParaRPr/>
          </a:p>
          <a:p>
            <a:pPr indent="0" lvl="0" marL="0" rtl="0" algn="l">
              <a:spcBef>
                <a:spcPts val="1000"/>
              </a:spcBef>
              <a:spcAft>
                <a:spcPts val="0"/>
              </a:spcAft>
              <a:buClr>
                <a:schemeClr val="dk1"/>
              </a:buClr>
              <a:buSzPts val="1100"/>
              <a:buFont typeface="Arial"/>
              <a:buNone/>
            </a:pPr>
            <a:r>
              <a:rPr lang="es-MX"/>
              <a:t>T2: sl2 (A); r2(A); il 2 (B); aum 2 {B); u2 (A); u2 (B);</a:t>
            </a:r>
            <a:endParaRPr/>
          </a:p>
          <a:p>
            <a:pPr indent="0" lvl="0" marL="0" rtl="0" algn="l">
              <a:spcBef>
                <a:spcPts val="1000"/>
              </a:spcBef>
              <a:spcAft>
                <a:spcPts val="0"/>
              </a:spcAft>
              <a:buClr>
                <a:schemeClr val="dk1"/>
              </a:buClr>
              <a:buSzPts val="1100"/>
              <a:buFont typeface="Arial"/>
              <a:buNone/>
            </a:pPr>
            <a:r>
              <a:rPr lang="es-MX"/>
              <a:t>Observe que las transacciones son coherentes, ya que solo realizan un incremento mientras tienen un bloqueo de incremento y solo leen mientras tienen un bloqueo compartido. La figura 18.23 muestra un posible intercalado de y T2. Ti lee A primero, pero luego T2 lee A e incrementa B. Sin embargo, luego se le permite a Ti obtener su bloqueo de incremento en B y continuar.</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8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
          <p:cNvSpPr txBox="1"/>
          <p:nvPr>
            <p:ph type="title"/>
          </p:nvPr>
        </p:nvSpPr>
        <p:spPr>
          <a:xfrm>
            <a:off x="550863" y="549275"/>
            <a:ext cx="11090274" cy="13320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4800"/>
              <a:buFont typeface="Arial"/>
              <a:buNone/>
            </a:pPr>
            <a:r>
              <a:rPr lang="es-MX"/>
              <a:t>Programas seriales y serializables</a:t>
            </a:r>
            <a:endParaRPr/>
          </a:p>
        </p:txBody>
      </p:sp>
      <p:sp>
        <p:nvSpPr>
          <p:cNvPr id="268" name="Google Shape;268;p4"/>
          <p:cNvSpPr txBox="1"/>
          <p:nvPr>
            <p:ph idx="1" type="body"/>
          </p:nvPr>
        </p:nvSpPr>
        <p:spPr>
          <a:xfrm>
            <a:off x="550862" y="2097175"/>
            <a:ext cx="11090274" cy="3995650"/>
          </a:xfrm>
          <a:prstGeom prst="rect">
            <a:avLst/>
          </a:prstGeom>
          <a:noFill/>
          <a:ln>
            <a:noFill/>
          </a:ln>
        </p:spPr>
        <p:txBody>
          <a:bodyPr anchorCtr="0" anchor="t" bIns="0" lIns="0" spcFirstLastPara="1" rIns="0" wrap="square" tIns="0">
            <a:normAutofit/>
          </a:bodyPr>
          <a:lstStyle/>
          <a:p>
            <a:pPr indent="0" lvl="0" marL="0" rtl="0" algn="l">
              <a:lnSpc>
                <a:spcPct val="110000"/>
              </a:lnSpc>
              <a:spcBef>
                <a:spcPts val="0"/>
              </a:spcBef>
              <a:spcAft>
                <a:spcPts val="0"/>
              </a:spcAft>
              <a:buClr>
                <a:schemeClr val="lt1"/>
              </a:buClr>
              <a:buSzPts val="3600"/>
              <a:buNone/>
            </a:pPr>
            <a:r>
              <a:rPr b="1" lang="es-MX" sz="3600"/>
              <a:t>Seriales</a:t>
            </a:r>
            <a:endParaRPr/>
          </a:p>
          <a:p>
            <a:pPr indent="0" lvl="0" marL="0" rtl="0" algn="just">
              <a:lnSpc>
                <a:spcPct val="110000"/>
              </a:lnSpc>
              <a:spcBef>
                <a:spcPts val="1800"/>
              </a:spcBef>
              <a:spcAft>
                <a:spcPts val="0"/>
              </a:spcAft>
              <a:buClr>
                <a:schemeClr val="lt1"/>
              </a:buClr>
              <a:buSzPts val="2800"/>
              <a:buNone/>
            </a:pPr>
            <a:r>
              <a:rPr lang="es-MX" sz="2800"/>
              <a:t>Se considera serial cuando todas las acciones dentro del programa se conforman de las acciones de una sola transacción y luego las acciones de otra transacción. Es decir, no se permite la mezcla de acciones de distintas transacciones.</a:t>
            </a:r>
            <a:endParaRPr sz="3600"/>
          </a:p>
          <a:p>
            <a:pPr indent="0" lvl="0" marL="0" rtl="0" algn="l">
              <a:lnSpc>
                <a:spcPct val="110000"/>
              </a:lnSpc>
              <a:spcBef>
                <a:spcPts val="1800"/>
              </a:spcBef>
              <a:spcAft>
                <a:spcPts val="0"/>
              </a:spcAft>
              <a:buClr>
                <a:schemeClr val="lt1"/>
              </a:buClr>
              <a:buSzPts val="3200"/>
              <a:buNone/>
            </a:pPr>
            <a:r>
              <a:t/>
            </a:r>
            <a:endParaRPr sz="3200"/>
          </a:p>
          <a:p>
            <a:pPr indent="0" lvl="0" marL="0" rtl="0" algn="l">
              <a:lnSpc>
                <a:spcPct val="110000"/>
              </a:lnSpc>
              <a:spcBef>
                <a:spcPts val="1800"/>
              </a:spcBef>
              <a:spcAft>
                <a:spcPts val="0"/>
              </a:spcAft>
              <a:buClr>
                <a:schemeClr val="lt1"/>
              </a:buClr>
              <a:buSzPts val="3200"/>
              <a:buNone/>
            </a:pPr>
            <a:r>
              <a:t/>
            </a:r>
            <a:endParaRPr b="1" sz="3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
          <p:cNvSpPr txBox="1"/>
          <p:nvPr>
            <p:ph idx="1" type="body"/>
          </p:nvPr>
        </p:nvSpPr>
        <p:spPr>
          <a:xfrm>
            <a:off x="550863" y="533070"/>
            <a:ext cx="11090274" cy="2522951"/>
          </a:xfrm>
          <a:prstGeom prst="rect">
            <a:avLst/>
          </a:prstGeom>
          <a:noFill/>
          <a:ln>
            <a:noFill/>
          </a:ln>
        </p:spPr>
        <p:txBody>
          <a:bodyPr anchorCtr="0" anchor="t" bIns="0" lIns="0" spcFirstLastPara="1" rIns="0" wrap="square" tIns="0">
            <a:normAutofit/>
          </a:bodyPr>
          <a:lstStyle/>
          <a:p>
            <a:pPr indent="0" lvl="0" marL="0" rtl="0" algn="l">
              <a:lnSpc>
                <a:spcPct val="110000"/>
              </a:lnSpc>
              <a:spcBef>
                <a:spcPts val="0"/>
              </a:spcBef>
              <a:spcAft>
                <a:spcPts val="0"/>
              </a:spcAft>
              <a:buClr>
                <a:schemeClr val="lt1"/>
              </a:buClr>
              <a:buSzPts val="3600"/>
              <a:buNone/>
            </a:pPr>
            <a:r>
              <a:rPr b="1" lang="es-MX" sz="3600"/>
              <a:t>Serializables</a:t>
            </a:r>
            <a:endParaRPr b="1" sz="3600"/>
          </a:p>
          <a:p>
            <a:pPr indent="0" lvl="0" marL="0" rtl="0" algn="l">
              <a:lnSpc>
                <a:spcPct val="110000"/>
              </a:lnSpc>
              <a:spcBef>
                <a:spcPts val="1800"/>
              </a:spcBef>
              <a:spcAft>
                <a:spcPts val="0"/>
              </a:spcAft>
              <a:buClr>
                <a:schemeClr val="lt1"/>
              </a:buClr>
              <a:buSzPts val="2800"/>
              <a:buNone/>
            </a:pPr>
            <a:r>
              <a:rPr lang="es-MX" sz="2800"/>
              <a:t>Decimos que un programa S es serializable si existe un programa serial S’ tal que para cada estado inicial de la base de datos, los efectos de S y S’ son idénticos.</a:t>
            </a:r>
            <a:endParaRPr sz="3600"/>
          </a:p>
          <a:p>
            <a:pPr indent="0" lvl="0" marL="0" rtl="0" algn="l">
              <a:lnSpc>
                <a:spcPct val="110000"/>
              </a:lnSpc>
              <a:spcBef>
                <a:spcPts val="1800"/>
              </a:spcBef>
              <a:spcAft>
                <a:spcPts val="0"/>
              </a:spcAft>
              <a:buClr>
                <a:schemeClr val="lt1"/>
              </a:buClr>
              <a:buSzPts val="3200"/>
              <a:buNone/>
            </a:pPr>
            <a:r>
              <a:t/>
            </a:r>
            <a:endParaRPr sz="3200"/>
          </a:p>
          <a:p>
            <a:pPr indent="0" lvl="0" marL="0" rtl="0" algn="l">
              <a:lnSpc>
                <a:spcPct val="110000"/>
              </a:lnSpc>
              <a:spcBef>
                <a:spcPts val="1800"/>
              </a:spcBef>
              <a:spcAft>
                <a:spcPts val="0"/>
              </a:spcAft>
              <a:buClr>
                <a:schemeClr val="lt1"/>
              </a:buClr>
              <a:buSzPts val="3200"/>
              <a:buNone/>
            </a:pPr>
            <a:r>
              <a:t/>
            </a:r>
            <a:endParaRPr b="1" sz="3200"/>
          </a:p>
        </p:txBody>
      </p:sp>
      <p:pic>
        <p:nvPicPr>
          <p:cNvPr id="274" name="Google Shape;274;p5"/>
          <p:cNvPicPr preferRelativeResize="0"/>
          <p:nvPr/>
        </p:nvPicPr>
        <p:blipFill rotWithShape="1">
          <a:blip r:embed="rId3">
            <a:alphaModFix/>
          </a:blip>
          <a:srcRect b="0" l="0" r="0" t="0"/>
          <a:stretch/>
        </p:blipFill>
        <p:spPr>
          <a:xfrm>
            <a:off x="1822784" y="3056021"/>
            <a:ext cx="3211214" cy="3076791"/>
          </a:xfrm>
          <a:prstGeom prst="rect">
            <a:avLst/>
          </a:prstGeom>
          <a:noFill/>
          <a:ln>
            <a:noFill/>
          </a:ln>
        </p:spPr>
      </p:pic>
      <p:pic>
        <p:nvPicPr>
          <p:cNvPr id="275" name="Google Shape;275;p5"/>
          <p:cNvPicPr preferRelativeResize="0"/>
          <p:nvPr/>
        </p:nvPicPr>
        <p:blipFill rotWithShape="1">
          <a:blip r:embed="rId4">
            <a:alphaModFix/>
          </a:blip>
          <a:srcRect b="0" l="0" r="0" t="0"/>
          <a:stretch/>
        </p:blipFill>
        <p:spPr>
          <a:xfrm>
            <a:off x="6995365" y="3056021"/>
            <a:ext cx="3257354" cy="30767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6"/>
          <p:cNvSpPr txBox="1"/>
          <p:nvPr>
            <p:ph type="title"/>
          </p:nvPr>
        </p:nvSpPr>
        <p:spPr>
          <a:xfrm>
            <a:off x="550862" y="549275"/>
            <a:ext cx="11091600" cy="13320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4800"/>
              <a:buFont typeface="Arial"/>
              <a:buNone/>
            </a:pPr>
            <a:r>
              <a:rPr lang="es-MX"/>
              <a:t>El efecto de la semántica de transacciones</a:t>
            </a:r>
            <a:endParaRPr/>
          </a:p>
        </p:txBody>
      </p:sp>
      <p:sp>
        <p:nvSpPr>
          <p:cNvPr id="281" name="Google Shape;281;p6"/>
          <p:cNvSpPr txBox="1"/>
          <p:nvPr>
            <p:ph idx="1" type="body"/>
          </p:nvPr>
        </p:nvSpPr>
        <p:spPr>
          <a:xfrm>
            <a:off x="550863" y="2113199"/>
            <a:ext cx="11090274" cy="3979625"/>
          </a:xfrm>
          <a:prstGeom prst="rect">
            <a:avLst/>
          </a:prstGeom>
          <a:noFill/>
          <a:ln>
            <a:noFill/>
          </a:ln>
        </p:spPr>
        <p:txBody>
          <a:bodyPr anchorCtr="0" anchor="t" bIns="0" lIns="0" spcFirstLastPara="1" rIns="0" wrap="square" tIns="0">
            <a:normAutofit/>
          </a:bodyPr>
          <a:lstStyle/>
          <a:p>
            <a:pPr indent="0" lvl="0" marL="0" rtl="0" algn="l">
              <a:lnSpc>
                <a:spcPct val="110000"/>
              </a:lnSpc>
              <a:spcBef>
                <a:spcPts val="0"/>
              </a:spcBef>
              <a:spcAft>
                <a:spcPts val="0"/>
              </a:spcAft>
              <a:buClr>
                <a:schemeClr val="lt1"/>
              </a:buClr>
              <a:buSzPts val="2000"/>
              <a:buNone/>
            </a:pPr>
            <a:r>
              <a:rPr lang="es-MX"/>
              <a:t>Para determinar que un programa es serializable se considera en detalle las operaciones realizadas por la transacción. Los detalles de la transacción importan. </a:t>
            </a:r>
            <a:endParaRPr/>
          </a:p>
          <a:p>
            <a:pPr indent="0" lvl="0" marL="0" rtl="0" algn="l">
              <a:lnSpc>
                <a:spcPct val="110000"/>
              </a:lnSpc>
              <a:spcBef>
                <a:spcPts val="1800"/>
              </a:spcBef>
              <a:spcAft>
                <a:spcPts val="0"/>
              </a:spcAft>
              <a:buClr>
                <a:schemeClr val="lt1"/>
              </a:buClr>
              <a:buSzPts val="2000"/>
              <a:buNone/>
            </a:pPr>
            <a:r>
              <a:rPr lang="es-MX"/>
              <a:t>El programador no se preocupa por los cálculos realizados por las transacciones. Sin embargo es capaz de identificar las acciones de lectura y escritura, por lo que puede determinar que elementos pueden cambiar.</a:t>
            </a:r>
            <a:endParaRPr/>
          </a:p>
          <a:p>
            <a:pPr indent="0" lvl="0" marL="0" rtl="0" algn="l">
              <a:lnSpc>
                <a:spcPct val="110000"/>
              </a:lnSpc>
              <a:spcBef>
                <a:spcPts val="1800"/>
              </a:spcBef>
              <a:spcAft>
                <a:spcPts val="0"/>
              </a:spcAft>
              <a:buClr>
                <a:schemeClr val="lt1"/>
              </a:buClr>
              <a:buSzPts val="2000"/>
              <a:buNone/>
            </a:pPr>
            <a:r>
              <a:rPr lang="es-MX"/>
              <a:t>Cualquier elemento A dentro de la BD escrito por una transacción T tendrá un valor dado por el estado de la base de datos de tal manera que no existan coincidencias aritméticas.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7"/>
          <p:cNvSpPr txBox="1"/>
          <p:nvPr>
            <p:ph type="title"/>
          </p:nvPr>
        </p:nvSpPr>
        <p:spPr>
          <a:xfrm>
            <a:off x="550862" y="549275"/>
            <a:ext cx="11091600" cy="13320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4800"/>
              <a:buFont typeface="Arial"/>
              <a:buNone/>
            </a:pPr>
            <a:r>
              <a:rPr lang="es-MX"/>
              <a:t>Notación de transacciones y programas</a:t>
            </a:r>
            <a:endParaRPr/>
          </a:p>
        </p:txBody>
      </p:sp>
      <p:sp>
        <p:nvSpPr>
          <p:cNvPr id="287" name="Google Shape;287;p7"/>
          <p:cNvSpPr txBox="1"/>
          <p:nvPr>
            <p:ph idx="1" type="body"/>
          </p:nvPr>
        </p:nvSpPr>
        <p:spPr>
          <a:xfrm>
            <a:off x="550863" y="1589324"/>
            <a:ext cx="11090274" cy="4944826"/>
          </a:xfrm>
          <a:prstGeom prst="rect">
            <a:avLst/>
          </a:prstGeom>
          <a:noFill/>
          <a:ln>
            <a:noFill/>
          </a:ln>
        </p:spPr>
        <p:txBody>
          <a:bodyPr anchorCtr="0" anchor="t" bIns="0" lIns="0" spcFirstLastPara="1" rIns="0" wrap="square" tIns="0">
            <a:normAutofit lnSpcReduction="10000"/>
          </a:bodyPr>
          <a:lstStyle/>
          <a:p>
            <a:pPr indent="0" lvl="0" marL="0" rtl="0" algn="just">
              <a:lnSpc>
                <a:spcPct val="110000"/>
              </a:lnSpc>
              <a:spcBef>
                <a:spcPts val="0"/>
              </a:spcBef>
              <a:spcAft>
                <a:spcPts val="0"/>
              </a:spcAft>
              <a:buClr>
                <a:schemeClr val="lt1"/>
              </a:buClr>
              <a:buSzPts val="2000"/>
              <a:buNone/>
            </a:pPr>
            <a:r>
              <a:rPr lang="es-MX"/>
              <a:t>Asumiendo que no hay coincidencias, entonces solo las acciones de lectura y escritura dentro de las transacciones importan, no los valores involucrados. Por lo tanto se requiere de una forma corta para representar transacciones y programas.</a:t>
            </a:r>
            <a:endParaRPr/>
          </a:p>
          <a:p>
            <a:pPr indent="0" lvl="0" marL="0" rtl="0" algn="just">
              <a:lnSpc>
                <a:spcPct val="110000"/>
              </a:lnSpc>
              <a:spcBef>
                <a:spcPts val="1800"/>
              </a:spcBef>
              <a:spcAft>
                <a:spcPts val="0"/>
              </a:spcAft>
              <a:buClr>
                <a:schemeClr val="lt1"/>
              </a:buClr>
              <a:buSzPts val="2000"/>
              <a:buNone/>
            </a:pPr>
            <a:r>
              <a:rPr lang="es-MX"/>
              <a:t>La notación es la siguiente.</a:t>
            </a:r>
            <a:endParaRPr/>
          </a:p>
          <a:p>
            <a:pPr indent="-228600" lvl="0" marL="228600" rtl="0" algn="just">
              <a:lnSpc>
                <a:spcPct val="110000"/>
              </a:lnSpc>
              <a:spcBef>
                <a:spcPts val="1800"/>
              </a:spcBef>
              <a:spcAft>
                <a:spcPts val="0"/>
              </a:spcAft>
              <a:buClr>
                <a:schemeClr val="lt1"/>
              </a:buClr>
              <a:buSzPts val="2000"/>
              <a:buChar char="•"/>
            </a:pPr>
            <a:r>
              <a:rPr lang="es-MX"/>
              <a:t>Una acción se expresa de la forma </a:t>
            </a:r>
            <a:r>
              <a:rPr lang="es-MX">
                <a:latin typeface="Arial"/>
                <a:ea typeface="Arial"/>
                <a:cs typeface="Arial"/>
                <a:sym typeface="Arial"/>
              </a:rPr>
              <a:t>r</a:t>
            </a:r>
            <a:r>
              <a:rPr lang="es-MX" sz="1100"/>
              <a:t> i </a:t>
            </a:r>
            <a:r>
              <a:rPr lang="es-MX"/>
              <a:t>(X) o </a:t>
            </a:r>
            <a:r>
              <a:rPr lang="es-MX">
                <a:latin typeface="Arial"/>
                <a:ea typeface="Arial"/>
                <a:cs typeface="Arial"/>
                <a:sym typeface="Arial"/>
              </a:rPr>
              <a:t>w</a:t>
            </a:r>
            <a:r>
              <a:rPr lang="es-MX" sz="1100"/>
              <a:t> i </a:t>
            </a:r>
            <a:r>
              <a:rPr lang="es-MX"/>
              <a:t>(X), indicando que la transacción </a:t>
            </a:r>
            <a:r>
              <a:rPr lang="es-MX">
                <a:latin typeface="Arial"/>
                <a:ea typeface="Arial"/>
                <a:cs typeface="Arial"/>
                <a:sym typeface="Arial"/>
              </a:rPr>
              <a:t>T</a:t>
            </a:r>
            <a:r>
              <a:rPr lang="es-MX" sz="2000"/>
              <a:t>i </a:t>
            </a:r>
            <a:r>
              <a:rPr lang="es-MX"/>
              <a:t>lee o escribe, respectivamente, el elemento X de la base de datos.</a:t>
            </a:r>
            <a:endParaRPr/>
          </a:p>
          <a:p>
            <a:pPr indent="-228600" lvl="0" marL="228600" rtl="0" algn="just">
              <a:lnSpc>
                <a:spcPct val="110000"/>
              </a:lnSpc>
              <a:spcBef>
                <a:spcPts val="1800"/>
              </a:spcBef>
              <a:spcAft>
                <a:spcPts val="0"/>
              </a:spcAft>
              <a:buClr>
                <a:schemeClr val="lt1"/>
              </a:buClr>
              <a:buSzPts val="2000"/>
              <a:buChar char="•"/>
            </a:pPr>
            <a:r>
              <a:rPr lang="es-MX"/>
              <a:t>Una transacción </a:t>
            </a:r>
            <a:r>
              <a:rPr lang="es-MX">
                <a:latin typeface="Arial"/>
                <a:ea typeface="Arial"/>
                <a:cs typeface="Arial"/>
                <a:sym typeface="Arial"/>
              </a:rPr>
              <a:t>T</a:t>
            </a:r>
            <a:r>
              <a:rPr lang="es-MX" sz="1400"/>
              <a:t>i </a:t>
            </a:r>
            <a:r>
              <a:rPr lang="es-MX"/>
              <a:t>es una secuencia de acciones con subíndice i</a:t>
            </a:r>
            <a:endParaRPr/>
          </a:p>
          <a:p>
            <a:pPr indent="-228600" lvl="0" marL="228600" rtl="0" algn="just">
              <a:lnSpc>
                <a:spcPct val="110000"/>
              </a:lnSpc>
              <a:spcBef>
                <a:spcPts val="1800"/>
              </a:spcBef>
              <a:spcAft>
                <a:spcPts val="0"/>
              </a:spcAft>
              <a:buClr>
                <a:schemeClr val="lt1"/>
              </a:buClr>
              <a:buSzPts val="2000"/>
              <a:buChar char="•"/>
            </a:pPr>
            <a:r>
              <a:rPr lang="es-MX"/>
              <a:t>Un programa </a:t>
            </a:r>
            <a:r>
              <a:rPr i="1" lang="es-MX"/>
              <a:t>S</a:t>
            </a:r>
            <a:r>
              <a:rPr lang="es-MX"/>
              <a:t> de una serie de transacciones </a:t>
            </a:r>
            <a:r>
              <a:rPr i="1" lang="es-MX"/>
              <a:t>T </a:t>
            </a:r>
            <a:r>
              <a:rPr lang="es-MX"/>
              <a:t>es una secuencia de acciones, en la que por cada transacción </a:t>
            </a:r>
            <a:r>
              <a:rPr lang="es-MX">
                <a:latin typeface="Arial"/>
                <a:ea typeface="Arial"/>
                <a:cs typeface="Arial"/>
                <a:sym typeface="Arial"/>
              </a:rPr>
              <a:t>T</a:t>
            </a:r>
            <a:r>
              <a:rPr lang="es-MX" sz="2000"/>
              <a:t>i en </a:t>
            </a:r>
            <a:r>
              <a:rPr i="1" lang="es-MX" sz="2000"/>
              <a:t>T, las acciones de </a:t>
            </a:r>
            <a:r>
              <a:rPr lang="es-MX">
                <a:latin typeface="Arial"/>
                <a:ea typeface="Arial"/>
                <a:cs typeface="Arial"/>
                <a:sym typeface="Arial"/>
              </a:rPr>
              <a:t>T</a:t>
            </a:r>
            <a:r>
              <a:rPr lang="es-MX" sz="2000"/>
              <a:t>i aparecen en </a:t>
            </a:r>
            <a:r>
              <a:rPr i="1" lang="es-MX" sz="2000"/>
              <a:t>S </a:t>
            </a:r>
            <a:r>
              <a:rPr lang="es-MX" sz="2000"/>
              <a:t>en el mismo orden en que aparecen en la definición de</a:t>
            </a:r>
            <a:r>
              <a:rPr i="1" lang="es-MX" sz="2000"/>
              <a:t> </a:t>
            </a:r>
            <a:r>
              <a:rPr lang="es-MX">
                <a:latin typeface="Arial"/>
                <a:ea typeface="Arial"/>
                <a:cs typeface="Arial"/>
                <a:sym typeface="Arial"/>
              </a:rPr>
              <a:t>T</a:t>
            </a:r>
            <a:r>
              <a:rPr lang="es-MX" sz="2000"/>
              <a:t>i. Se dice que </a:t>
            </a:r>
            <a:r>
              <a:rPr i="1" lang="es-MX" sz="2000"/>
              <a:t>S </a:t>
            </a:r>
            <a:r>
              <a:rPr lang="es-MX" sz="2000"/>
              <a:t>es un intercalado de las acciones de las transacciones que la componen</a:t>
            </a:r>
            <a:endParaRPr/>
          </a:p>
          <a:p>
            <a:pPr indent="0" lvl="0" marL="0" rtl="0" algn="l">
              <a:lnSpc>
                <a:spcPct val="110000"/>
              </a:lnSpc>
              <a:spcBef>
                <a:spcPts val="1800"/>
              </a:spcBef>
              <a:spcAft>
                <a:spcPts val="0"/>
              </a:spcAft>
              <a:buClr>
                <a:schemeClr val="lt1"/>
              </a:buClr>
              <a:buSzPts val="2000"/>
              <a:buNone/>
            </a:pPr>
            <a:r>
              <a:rPr i="1" lang="es-MX"/>
              <a:t>Ej. </a:t>
            </a:r>
            <a:r>
              <a:rPr i="1" lang="es-MX">
                <a:latin typeface="Arial"/>
                <a:ea typeface="Arial"/>
                <a:cs typeface="Arial"/>
                <a:sym typeface="Arial"/>
              </a:rPr>
              <a:t>T1 : </a:t>
            </a:r>
            <a:r>
              <a:rPr lang="es-MX">
                <a:latin typeface="Arial"/>
                <a:ea typeface="Arial"/>
                <a:cs typeface="Arial"/>
                <a:sym typeface="Arial"/>
              </a:rPr>
              <a:t>r</a:t>
            </a:r>
            <a:r>
              <a:rPr lang="es-MX" sz="1600">
                <a:latin typeface="Arial"/>
                <a:ea typeface="Arial"/>
                <a:cs typeface="Arial"/>
                <a:sym typeface="Arial"/>
              </a:rPr>
              <a:t>1</a:t>
            </a:r>
            <a:r>
              <a:rPr lang="es-MX">
                <a:latin typeface="Arial"/>
                <a:ea typeface="Arial"/>
                <a:cs typeface="Arial"/>
                <a:sym typeface="Arial"/>
              </a:rPr>
              <a:t>(A); w</a:t>
            </a:r>
            <a:r>
              <a:rPr lang="es-MX" sz="1600">
                <a:latin typeface="Arial"/>
                <a:ea typeface="Arial"/>
                <a:cs typeface="Arial"/>
                <a:sym typeface="Arial"/>
              </a:rPr>
              <a:t>1</a:t>
            </a:r>
            <a:r>
              <a:rPr lang="es-MX">
                <a:latin typeface="Arial"/>
                <a:ea typeface="Arial"/>
                <a:cs typeface="Arial"/>
                <a:sym typeface="Arial"/>
              </a:rPr>
              <a:t>(A); r</a:t>
            </a:r>
            <a:r>
              <a:rPr lang="es-MX" sz="1600">
                <a:latin typeface="Arial"/>
                <a:ea typeface="Arial"/>
                <a:cs typeface="Arial"/>
                <a:sym typeface="Arial"/>
              </a:rPr>
              <a:t>1</a:t>
            </a:r>
            <a:r>
              <a:rPr lang="es-MX">
                <a:latin typeface="Arial"/>
                <a:ea typeface="Arial"/>
                <a:cs typeface="Arial"/>
                <a:sym typeface="Arial"/>
              </a:rPr>
              <a:t>(B); w</a:t>
            </a:r>
            <a:r>
              <a:rPr lang="es-MX" sz="1600">
                <a:latin typeface="Arial"/>
                <a:ea typeface="Arial"/>
                <a:cs typeface="Arial"/>
                <a:sym typeface="Arial"/>
              </a:rPr>
              <a:t>1</a:t>
            </a:r>
            <a:r>
              <a:rPr lang="es-MX">
                <a:latin typeface="Arial"/>
                <a:ea typeface="Arial"/>
                <a:cs typeface="Arial"/>
                <a:sym typeface="Arial"/>
              </a:rPr>
              <a:t>(B);</a:t>
            </a:r>
            <a:br>
              <a:rPr lang="es-MX">
                <a:latin typeface="Arial"/>
                <a:ea typeface="Arial"/>
                <a:cs typeface="Arial"/>
                <a:sym typeface="Arial"/>
              </a:rPr>
            </a:br>
            <a:r>
              <a:rPr lang="es-MX">
                <a:latin typeface="Arial"/>
                <a:ea typeface="Arial"/>
                <a:cs typeface="Arial"/>
                <a:sym typeface="Arial"/>
              </a:rPr>
              <a:t>     </a:t>
            </a:r>
            <a:r>
              <a:rPr i="1" lang="es-MX">
                <a:latin typeface="Arial"/>
                <a:ea typeface="Arial"/>
                <a:cs typeface="Arial"/>
                <a:sym typeface="Arial"/>
              </a:rPr>
              <a:t>T2: </a:t>
            </a:r>
            <a:r>
              <a:rPr lang="es-MX">
                <a:latin typeface="Arial"/>
                <a:ea typeface="Arial"/>
                <a:cs typeface="Arial"/>
                <a:sym typeface="Arial"/>
              </a:rPr>
              <a:t>r</a:t>
            </a:r>
            <a:r>
              <a:rPr lang="es-MX" sz="1600">
                <a:latin typeface="Arial"/>
                <a:ea typeface="Arial"/>
                <a:cs typeface="Arial"/>
                <a:sym typeface="Arial"/>
              </a:rPr>
              <a:t>2</a:t>
            </a:r>
            <a:r>
              <a:rPr lang="es-MX">
                <a:latin typeface="Arial"/>
                <a:ea typeface="Arial"/>
                <a:cs typeface="Arial"/>
                <a:sym typeface="Arial"/>
              </a:rPr>
              <a:t>(A); w</a:t>
            </a:r>
            <a:r>
              <a:rPr lang="es-MX" sz="1600">
                <a:latin typeface="Arial"/>
                <a:ea typeface="Arial"/>
                <a:cs typeface="Arial"/>
                <a:sym typeface="Arial"/>
              </a:rPr>
              <a:t>2</a:t>
            </a:r>
            <a:r>
              <a:rPr lang="es-MX">
                <a:latin typeface="Arial"/>
                <a:ea typeface="Arial"/>
                <a:cs typeface="Arial"/>
                <a:sym typeface="Arial"/>
              </a:rPr>
              <a:t>(A); r</a:t>
            </a:r>
            <a:r>
              <a:rPr lang="es-MX" sz="1600">
                <a:latin typeface="Arial"/>
                <a:ea typeface="Arial"/>
                <a:cs typeface="Arial"/>
                <a:sym typeface="Arial"/>
              </a:rPr>
              <a:t>2</a:t>
            </a:r>
            <a:r>
              <a:rPr lang="es-MX">
                <a:latin typeface="Arial"/>
                <a:ea typeface="Arial"/>
                <a:cs typeface="Arial"/>
                <a:sym typeface="Arial"/>
              </a:rPr>
              <a:t>(B); w</a:t>
            </a:r>
            <a:r>
              <a:rPr lang="es-MX" sz="1600">
                <a:latin typeface="Arial"/>
                <a:ea typeface="Arial"/>
                <a:cs typeface="Arial"/>
                <a:sym typeface="Arial"/>
              </a:rPr>
              <a:t>2</a:t>
            </a:r>
            <a:r>
              <a:rPr lang="es-MX">
                <a:latin typeface="Arial"/>
                <a:ea typeface="Arial"/>
                <a:cs typeface="Arial"/>
                <a:sym typeface="Arial"/>
              </a:rPr>
              <a:t>(B);</a:t>
            </a:r>
            <a:endParaRPr/>
          </a:p>
          <a:p>
            <a:pPr indent="0" lvl="0" marL="0" rtl="0" algn="just">
              <a:lnSpc>
                <a:spcPct val="110000"/>
              </a:lnSpc>
              <a:spcBef>
                <a:spcPts val="1800"/>
              </a:spcBef>
              <a:spcAft>
                <a:spcPts val="0"/>
              </a:spcAft>
              <a:buClr>
                <a:schemeClr val="lt1"/>
              </a:buClr>
              <a:buSzPts val="2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122c0f9afe6_0_0"/>
          <p:cNvSpPr txBox="1"/>
          <p:nvPr>
            <p:ph type="title"/>
          </p:nvPr>
        </p:nvSpPr>
        <p:spPr>
          <a:xfrm>
            <a:off x="550862" y="549275"/>
            <a:ext cx="11091600" cy="1332000"/>
          </a:xfrm>
          <a:prstGeom prst="rect">
            <a:avLst/>
          </a:prstGeom>
        </p:spPr>
        <p:txBody>
          <a:bodyPr anchorCtr="0" anchor="t" bIns="0" lIns="0" spcFirstLastPara="1" rIns="0" wrap="square" tIns="0">
            <a:normAutofit/>
          </a:bodyPr>
          <a:lstStyle/>
          <a:p>
            <a:pPr indent="0" lvl="0" marL="0" rtl="0" algn="ctr">
              <a:spcBef>
                <a:spcPts val="0"/>
              </a:spcBef>
              <a:spcAft>
                <a:spcPts val="0"/>
              </a:spcAft>
              <a:buNone/>
            </a:pPr>
            <a:r>
              <a:rPr lang="es-MX"/>
              <a:t>Serialización de conflictos</a:t>
            </a:r>
            <a:endParaRPr/>
          </a:p>
        </p:txBody>
      </p:sp>
      <p:sp>
        <p:nvSpPr>
          <p:cNvPr id="293" name="Google Shape;293;g122c0f9afe6_0_0"/>
          <p:cNvSpPr txBox="1"/>
          <p:nvPr>
            <p:ph idx="1" type="body"/>
          </p:nvPr>
        </p:nvSpPr>
        <p:spPr>
          <a:xfrm>
            <a:off x="550862" y="2097175"/>
            <a:ext cx="11090400" cy="3995700"/>
          </a:xfrm>
          <a:prstGeom prst="rect">
            <a:avLst/>
          </a:prstGeom>
          <a:noFill/>
          <a:ln>
            <a:noFill/>
          </a:ln>
        </p:spPr>
        <p:txBody>
          <a:bodyPr anchorCtr="0" anchor="t" bIns="0" lIns="0" spcFirstLastPara="1" rIns="0" wrap="square" tIns="0">
            <a:normAutofit lnSpcReduction="20000"/>
          </a:bodyPr>
          <a:lstStyle/>
          <a:p>
            <a:pPr indent="0" lvl="0" marL="0" rtl="0" algn="l">
              <a:lnSpc>
                <a:spcPct val="110000"/>
              </a:lnSpc>
              <a:spcBef>
                <a:spcPts val="1800"/>
              </a:spcBef>
              <a:spcAft>
                <a:spcPts val="0"/>
              </a:spcAft>
              <a:buClr>
                <a:schemeClr val="dk1"/>
              </a:buClr>
              <a:buSzPts val="1100"/>
              <a:buNone/>
            </a:pPr>
            <a:r>
              <a:rPr lang="es-MX" sz="3200"/>
              <a:t>Los programadores en los sistemas comerciales generalmente imponen una condición, llamada "capacidad de serialización de conflictos", se basa en la idea de un conflicto: un par de consecutivos acciones en un horario tal que, si su orden se intercambia, entonces el comportamiento de al menos una de las transacciones involucradas puede cambiar.</a:t>
            </a:r>
            <a:endParaRPr sz="3200"/>
          </a:p>
          <a:p>
            <a:pPr indent="0" lvl="0" marL="0" rtl="0" algn="l">
              <a:lnSpc>
                <a:spcPct val="110000"/>
              </a:lnSpc>
              <a:spcBef>
                <a:spcPts val="1800"/>
              </a:spcBef>
              <a:spcAft>
                <a:spcPts val="0"/>
              </a:spcAft>
              <a:buClr>
                <a:schemeClr val="dk1"/>
              </a:buClr>
              <a:buSzPts val="1100"/>
              <a:buFont typeface="Arial"/>
              <a:buNone/>
            </a:pPr>
            <a:r>
              <a:t/>
            </a:r>
            <a:endParaRPr sz="3200"/>
          </a:p>
          <a:p>
            <a:pPr indent="-25400" lvl="0" marL="228600" rtl="0" algn="l">
              <a:lnSpc>
                <a:spcPct val="110000"/>
              </a:lnSpc>
              <a:spcBef>
                <a:spcPts val="1800"/>
              </a:spcBef>
              <a:spcAft>
                <a:spcPts val="0"/>
              </a:spcAft>
              <a:buClr>
                <a:schemeClr val="lt1"/>
              </a:buClr>
              <a:buSzPts val="3200"/>
              <a:buNone/>
            </a:pPr>
            <a:r>
              <a:t/>
            </a:r>
            <a:endParaRPr sz="3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122c0f9afe6_0_9"/>
          <p:cNvSpPr txBox="1"/>
          <p:nvPr>
            <p:ph type="title"/>
          </p:nvPr>
        </p:nvSpPr>
        <p:spPr>
          <a:xfrm>
            <a:off x="550862" y="549275"/>
            <a:ext cx="11091600" cy="1332000"/>
          </a:xfrm>
          <a:prstGeom prst="rect">
            <a:avLst/>
          </a:prstGeom>
        </p:spPr>
        <p:txBody>
          <a:bodyPr anchorCtr="0" anchor="t" bIns="0" lIns="0" spcFirstLastPara="1" rIns="0" wrap="square" tIns="0">
            <a:normAutofit/>
          </a:bodyPr>
          <a:lstStyle/>
          <a:p>
            <a:pPr indent="0" lvl="0" marL="0" rtl="0" algn="ctr">
              <a:spcBef>
                <a:spcPts val="0"/>
              </a:spcBef>
              <a:spcAft>
                <a:spcPts val="0"/>
              </a:spcAft>
              <a:buNone/>
            </a:pPr>
            <a:r>
              <a:rPr lang="es-MX"/>
              <a:t>Equivalencia por conflictos</a:t>
            </a:r>
            <a:endParaRPr/>
          </a:p>
        </p:txBody>
      </p:sp>
      <p:sp>
        <p:nvSpPr>
          <p:cNvPr id="299" name="Google Shape;299;g122c0f9afe6_0_9"/>
          <p:cNvSpPr txBox="1"/>
          <p:nvPr>
            <p:ph idx="1" type="body"/>
          </p:nvPr>
        </p:nvSpPr>
        <p:spPr>
          <a:xfrm>
            <a:off x="550862" y="2097175"/>
            <a:ext cx="11090400" cy="3995700"/>
          </a:xfrm>
          <a:prstGeom prst="rect">
            <a:avLst/>
          </a:prstGeom>
          <a:noFill/>
          <a:ln>
            <a:noFill/>
          </a:ln>
        </p:spPr>
        <p:txBody>
          <a:bodyPr anchorCtr="0" anchor="t" bIns="0" lIns="0" spcFirstLastPara="1" rIns="0" wrap="square" tIns="0">
            <a:normAutofit fontScale="92500" lnSpcReduction="10000"/>
          </a:bodyPr>
          <a:lstStyle/>
          <a:p>
            <a:pPr indent="-375443" lvl="0" marL="457200" rtl="0" algn="l">
              <a:lnSpc>
                <a:spcPct val="100000"/>
              </a:lnSpc>
              <a:spcBef>
                <a:spcPts val="0"/>
              </a:spcBef>
              <a:spcAft>
                <a:spcPts val="0"/>
              </a:spcAft>
              <a:buSzPct val="100000"/>
              <a:buChar char="•"/>
            </a:pPr>
            <a:r>
              <a:rPr lang="es-MX" sz="2500"/>
              <a:t> Si dos transacciones únicamente leen un determinado elemento de datos, no entran en conflicto entre sí y el orden de las operaciones no es importante.</a:t>
            </a:r>
            <a:endParaRPr sz="2500"/>
          </a:p>
          <a:p>
            <a:pPr indent="0" lvl="0" marL="457200" rtl="0" algn="l">
              <a:lnSpc>
                <a:spcPct val="100000"/>
              </a:lnSpc>
              <a:spcBef>
                <a:spcPts val="0"/>
              </a:spcBef>
              <a:spcAft>
                <a:spcPts val="0"/>
              </a:spcAft>
              <a:buNone/>
            </a:pPr>
            <a:r>
              <a:t/>
            </a:r>
            <a:endParaRPr sz="2500"/>
          </a:p>
          <a:p>
            <a:pPr indent="-375443" lvl="0" marL="457200" rtl="0" algn="l">
              <a:lnSpc>
                <a:spcPct val="100000"/>
              </a:lnSpc>
              <a:spcBef>
                <a:spcPts val="0"/>
              </a:spcBef>
              <a:spcAft>
                <a:spcPts val="0"/>
              </a:spcAft>
              <a:buSzPct val="100000"/>
              <a:buChar char="•"/>
            </a:pPr>
            <a:r>
              <a:rPr lang="es-MX" sz="2500"/>
              <a:t>Si hay dos transacciones que leen o escriben elementos de datos independientes, no entran en conflicto entre sí y el orden de las operaciones no es importante</a:t>
            </a:r>
            <a:endParaRPr sz="2500"/>
          </a:p>
          <a:p>
            <a:pPr indent="0" lvl="0" marL="457200" rtl="0" algn="l">
              <a:lnSpc>
                <a:spcPct val="100000"/>
              </a:lnSpc>
              <a:spcBef>
                <a:spcPts val="0"/>
              </a:spcBef>
              <a:spcAft>
                <a:spcPts val="0"/>
              </a:spcAft>
              <a:buNone/>
            </a:pPr>
            <a:r>
              <a:t/>
            </a:r>
            <a:endParaRPr sz="2500"/>
          </a:p>
          <a:p>
            <a:pPr indent="-375443" lvl="0" marL="457200" rtl="0" algn="l">
              <a:lnSpc>
                <a:spcPct val="100000"/>
              </a:lnSpc>
              <a:spcBef>
                <a:spcPts val="0"/>
              </a:spcBef>
              <a:spcAft>
                <a:spcPts val="0"/>
              </a:spcAft>
              <a:buSzPct val="100000"/>
              <a:buChar char="•"/>
            </a:pPr>
            <a:r>
              <a:rPr lang="es-MX" sz="2500"/>
              <a:t>Si una de las transacciones escribe un elemento de datos y la otra lee o escribe el mismo elemento, entran en conflicto y el orden de las operaciones sí es importante</a:t>
            </a:r>
            <a:endParaRPr sz="2500"/>
          </a:p>
          <a:p>
            <a:pPr indent="0" lvl="0" marL="457200" rtl="0" algn="l">
              <a:lnSpc>
                <a:spcPct val="100000"/>
              </a:lnSpc>
              <a:spcBef>
                <a:spcPts val="0"/>
              </a:spcBef>
              <a:spcAft>
                <a:spcPts val="0"/>
              </a:spcAft>
              <a:buNone/>
            </a:pPr>
            <a:r>
              <a:t/>
            </a:r>
            <a:endParaRPr sz="2500"/>
          </a:p>
          <a:p>
            <a:pPr indent="-375443" lvl="0" marL="457200" rtl="0" algn="l">
              <a:lnSpc>
                <a:spcPct val="100000"/>
              </a:lnSpc>
              <a:spcBef>
                <a:spcPts val="0"/>
              </a:spcBef>
              <a:spcAft>
                <a:spcPts val="0"/>
              </a:spcAft>
              <a:buSzPct val="100000"/>
              <a:buChar char="•"/>
            </a:pPr>
            <a:r>
              <a:rPr lang="es-MX" sz="2500"/>
              <a:t>En una planificación, 2 operaciones están en conflicto si pertenecen a diferentes transacciones, tienen acceso al mismo elemento X y al menos una de ellas es escribir_elemento(X)</a:t>
            </a:r>
            <a:endParaRPr sz="3200"/>
          </a:p>
        </p:txBody>
      </p:sp>
    </p:spTree>
  </p:cSld>
  <p:clrMapOvr>
    <a:masterClrMapping/>
  </p:clrMapOvr>
</p:sld>
</file>

<file path=ppt/theme/theme1.xml><?xml version="1.0" encoding="utf-8"?>
<a:theme xmlns:a="http://schemas.openxmlformats.org/drawingml/2006/main" xmlns:r="http://schemas.openxmlformats.org/officeDocument/2006/relationships" name="3DFloatVTI">
  <a:themeElements>
    <a:clrScheme name="RedOrange">
      <a:dk1>
        <a:srgbClr val="000000"/>
      </a:dk1>
      <a:lt1>
        <a:srgbClr val="FFFFFF"/>
      </a:lt1>
      <a:dk2>
        <a:srgbClr val="292924"/>
      </a:dk2>
      <a:lt2>
        <a:srgbClr val="F5F4EE"/>
      </a:lt2>
      <a:accent1>
        <a:srgbClr val="E84C22"/>
      </a:accent1>
      <a:accent2>
        <a:srgbClr val="E79400"/>
      </a:accent2>
      <a:accent3>
        <a:srgbClr val="B64926"/>
      </a:accent3>
      <a:accent4>
        <a:srgbClr val="FF8427"/>
      </a:accent4>
      <a:accent5>
        <a:srgbClr val="CC9900"/>
      </a:accent5>
      <a:accent6>
        <a:srgbClr val="DF2F00"/>
      </a:accent6>
      <a:hlink>
        <a:srgbClr val="AA7F00"/>
      </a:hlink>
      <a:folHlink>
        <a:srgbClr val="6F6F9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DFloatVTI">
  <a:themeElements>
    <a:clrScheme name="RedOrange">
      <a:dk1>
        <a:srgbClr val="000000"/>
      </a:dk1>
      <a:lt1>
        <a:srgbClr val="FFFFFF"/>
      </a:lt1>
      <a:dk2>
        <a:srgbClr val="292924"/>
      </a:dk2>
      <a:lt2>
        <a:srgbClr val="F5F4EE"/>
      </a:lt2>
      <a:accent1>
        <a:srgbClr val="E84C22"/>
      </a:accent1>
      <a:accent2>
        <a:srgbClr val="E79400"/>
      </a:accent2>
      <a:accent3>
        <a:srgbClr val="B64926"/>
      </a:accent3>
      <a:accent4>
        <a:srgbClr val="FF8427"/>
      </a:accent4>
      <a:accent5>
        <a:srgbClr val="CC9900"/>
      </a:accent5>
      <a:accent6>
        <a:srgbClr val="DF2F00"/>
      </a:accent6>
      <a:hlink>
        <a:srgbClr val="AA7F00"/>
      </a:hlink>
      <a:folHlink>
        <a:srgbClr val="6F6F9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6CA28D63A2C0244973B388C5DDCD100" ma:contentTypeVersion="2" ma:contentTypeDescription="Crear nuevo documento." ma:contentTypeScope="" ma:versionID="f98ade9044671680f5136e3c7be1b560">
  <xsd:schema xmlns:xsd="http://www.w3.org/2001/XMLSchema" xmlns:xs="http://www.w3.org/2001/XMLSchema" xmlns:p="http://schemas.microsoft.com/office/2006/metadata/properties" xmlns:ns2="51a6c0ef-3aa2-43e1-8c47-46ea5a9700ef" targetNamespace="http://schemas.microsoft.com/office/2006/metadata/properties" ma:root="true" ma:fieldsID="a0083c5f55da789594c7e8f118780e3d" ns2:_="">
    <xsd:import namespace="51a6c0ef-3aa2-43e1-8c47-46ea5a9700e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a6c0ef-3aa2-43e1-8c47-46ea5a9700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252D52A-5CE5-4FE1-9AAB-D018B6E1AB38}"/>
</file>

<file path=customXml/itemProps2.xml><?xml version="1.0" encoding="utf-8"?>
<ds:datastoreItem xmlns:ds="http://schemas.openxmlformats.org/officeDocument/2006/customXml" ds:itemID="{5034DEFD-D716-44E2-8901-8A5E33B51DD7}"/>
</file>

<file path=customXml/itemProps3.xml><?xml version="1.0" encoding="utf-8"?>
<ds:datastoreItem xmlns:ds="http://schemas.openxmlformats.org/officeDocument/2006/customXml" ds:itemID="{7B5C8641-005E-472B-993B-98474498D7E2}"/>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Oscar Lopez</dc:creator>
  <dcterms:created xsi:type="dcterms:W3CDTF">2022-05-01T04:47:40Z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0x01010006CA28D63A2C0244973B388C5DDCD100</vt:lpwstr>
  </property>
</Properties>
</file>