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8" r:id="rId8"/>
    <p:sldId id="262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4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1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5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052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7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09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3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13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31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8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59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1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37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CD75FA-5C95-4877-B5C8-FA0A573229A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9D7B42-2B57-48D8-A854-679D26428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3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  <p:sldLayoutId id="21474838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Calculator.ipynb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simple-gui-calculator-using-tkinter/" TargetMode="External"/><Relationship Id="rId2" Type="http://schemas.openxmlformats.org/officeDocument/2006/relationships/hyperlink" Target="https://medium.com/@DataEngineeer/python-programming-projects-gui-based-basic-calculator-3bc3c982aad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python-dynamic-gui-calculator-using-tkinter-module/" TargetMode="External"/><Relationship Id="rId4" Type="http://schemas.openxmlformats.org/officeDocument/2006/relationships/hyperlink" Target="https://www.studytonight.com/tkinter/calculator-application-using-tkin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825B-3DA2-C5AC-0FC0-E152AC14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6515" y="3817852"/>
            <a:ext cx="5420413" cy="129147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b="1" dirty="0"/>
              <a:t>Create Project by Team 2</a:t>
            </a:r>
            <a:br>
              <a:rPr lang="en-US" sz="4000" b="1" dirty="0"/>
            </a:br>
            <a:r>
              <a:rPr lang="en-US" sz="2700" b="1" dirty="0"/>
              <a:t>March 2025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5A0C3-01E5-D1D0-6935-6F8E4011B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674" y="1724896"/>
            <a:ext cx="8738647" cy="1704104"/>
          </a:xfrm>
        </p:spPr>
        <p:txBody>
          <a:bodyPr>
            <a:noAutofit/>
          </a:bodyPr>
          <a:lstStyle/>
          <a:p>
            <a:r>
              <a:rPr lang="en-US" sz="7500" b="1" dirty="0">
                <a:solidFill>
                  <a:srgbClr val="C00000"/>
                </a:solidFill>
              </a:rPr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317251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Your Attention Images - Free Download on Freepik">
            <a:extLst>
              <a:ext uri="{FF2B5EF4-FFF2-40B4-BE49-F238E27FC236}">
                <a16:creationId xmlns:a16="http://schemas.microsoft.com/office/drawing/2014/main" id="{613E477A-EE16-14FA-0E30-C26798EE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079" y="855433"/>
            <a:ext cx="7000286" cy="514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1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3619-3431-46EF-9D9F-E566FFC7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31303"/>
            <a:ext cx="9601196" cy="1303867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Why We Select This Project?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E882C5-82C5-4D37-87CC-214E7EED0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4" y="2557993"/>
            <a:ext cx="4251490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E22F1F-7728-4B69-91E8-BC4662927E1D}"/>
              </a:ext>
            </a:extLst>
          </p:cNvPr>
          <p:cNvSpPr txBox="1"/>
          <p:nvPr/>
        </p:nvSpPr>
        <p:spPr>
          <a:xfrm>
            <a:off x="1073172" y="2578935"/>
            <a:ext cx="4685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It helps in learning Python</a:t>
            </a:r>
          </a:p>
          <a:p>
            <a:pPr algn="just"/>
            <a:r>
              <a:rPr lang="en-US" sz="2000" dirty="0"/>
              <a:t>Writing a calculator is a great way to practice fundamental programming concepts like loops, conditionals, and functions.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It’s a useful utility </a:t>
            </a:r>
          </a:p>
          <a:p>
            <a:pPr algn="just"/>
            <a:r>
              <a:rPr lang="en-US" sz="2000" dirty="0"/>
              <a:t>A calculator program is simple yet practical, and it reinforces how user input, mathematical operations, and output work together in coding.</a:t>
            </a:r>
          </a:p>
        </p:txBody>
      </p:sp>
    </p:spTree>
    <p:extLst>
      <p:ext uri="{BB962C8B-B14F-4D97-AF65-F5344CB8AC3E}">
        <p14:creationId xmlns:p14="http://schemas.microsoft.com/office/powerpoint/2010/main" val="19237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CC90-CD8A-4B51-A676-7FD2FA18BB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653" y="1046163"/>
            <a:ext cx="5773738" cy="884237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B1C4-05FF-4961-9AC5-B2D62EE7D1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25432" y="2363788"/>
            <a:ext cx="5622408" cy="461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Calculator Include Few Parts:</a:t>
            </a:r>
          </a:p>
          <a:p>
            <a:r>
              <a:rPr lang="en-US" sz="3200" dirty="0"/>
              <a:t>Display Menu </a:t>
            </a:r>
          </a:p>
          <a:p>
            <a:r>
              <a:rPr lang="en-US" sz="3200" dirty="0"/>
              <a:t>Functions</a:t>
            </a:r>
          </a:p>
          <a:p>
            <a:r>
              <a:rPr lang="en-US" sz="3200" dirty="0"/>
              <a:t>Keyboard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89802-56F4-3C5A-58D9-B6304EAD7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715" y="1270000"/>
            <a:ext cx="3303853" cy="46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E62C-F66C-E58D-3659-BB07DDCDB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DC69-707B-D68E-A24A-06A8C45406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3920" y="1381442"/>
            <a:ext cx="5567363" cy="2885757"/>
          </a:xfrm>
          <a:noFill/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C00000"/>
                </a:solidFill>
              </a:rPr>
              <a:t>Calculator</a:t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>
                <a:solidFill>
                  <a:srgbClr val="C00000"/>
                </a:solidFill>
              </a:rPr>
              <a:t>Codes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CCA78-494F-2F02-568E-48B19370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120132"/>
            <a:ext cx="421640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0C127-1C74-7924-4810-DA1B4C45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40" b="53732"/>
          <a:stretch/>
        </p:blipFill>
        <p:spPr>
          <a:xfrm>
            <a:off x="706173" y="678728"/>
            <a:ext cx="10505439" cy="21210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5EA5B2-1374-3DEA-72CE-F57C4229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432"/>
          <a:stretch/>
        </p:blipFill>
        <p:spPr>
          <a:xfrm>
            <a:off x="796090" y="2868575"/>
            <a:ext cx="10401019" cy="1968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FA89B-C8A8-B1A3-1AA0-20555E8828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5383" b="22633"/>
          <a:stretch/>
        </p:blipFill>
        <p:spPr>
          <a:xfrm>
            <a:off x="796090" y="4905569"/>
            <a:ext cx="10401019" cy="104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880D-ED3A-964D-3097-0C1380DEA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40B1B4-106C-2E3B-9813-DCFFFDD5A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80"/>
          <a:stretch/>
        </p:blipFill>
        <p:spPr>
          <a:xfrm>
            <a:off x="644223" y="673596"/>
            <a:ext cx="10436252" cy="2060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41A108-6322-25DC-65F5-53A5FF4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65" b="897"/>
          <a:stretch/>
        </p:blipFill>
        <p:spPr>
          <a:xfrm>
            <a:off x="644223" y="2847315"/>
            <a:ext cx="10606772" cy="33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1480-6F68-25E8-A962-62ABD77F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F0F7-0D82-5BFF-8237-100CFD00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12800"/>
            <a:ext cx="10403840" cy="2762320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You Can Click on the Link to See Main Codes in </a:t>
            </a:r>
            <a:r>
              <a:rPr lang="en-US" sz="6000" b="1" dirty="0" err="1">
                <a:solidFill>
                  <a:srgbClr val="C00000"/>
                </a:solidFill>
              </a:rPr>
              <a:t>Jupyter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50863-DE24-8F02-4DA8-2C34EE713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4104640"/>
            <a:ext cx="8158690" cy="69595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LINK: Calculator Project- Main Code- Team 2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8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E5BD-2C3A-4E0A-8994-EDF7ADE6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292"/>
            <a:ext cx="9601196" cy="155070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Members Team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DFBE-F16A-417D-AF85-7F24827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640" y="2884602"/>
            <a:ext cx="4530360" cy="2694909"/>
          </a:xfrm>
        </p:spPr>
        <p:txBody>
          <a:bodyPr>
            <a:normAutofit/>
          </a:bodyPr>
          <a:lstStyle/>
          <a:p>
            <a:r>
              <a:rPr lang="en-US" b="1" dirty="0" err="1"/>
              <a:t>Yaxian</a:t>
            </a:r>
            <a:r>
              <a:rPr lang="en-US" b="1" dirty="0"/>
              <a:t> Zhang </a:t>
            </a:r>
            <a:br>
              <a:rPr lang="en-US" b="1" dirty="0"/>
            </a:br>
            <a:r>
              <a:rPr lang="en-US" b="1" dirty="0"/>
              <a:t>(presenter)</a:t>
            </a:r>
          </a:p>
          <a:p>
            <a:r>
              <a:rPr lang="en-US" b="1" dirty="0"/>
              <a:t>Samira </a:t>
            </a:r>
            <a:r>
              <a:rPr lang="en-US" b="1" dirty="0" err="1"/>
              <a:t>Mozafarzadeh</a:t>
            </a:r>
            <a:r>
              <a:rPr lang="fa-IR" b="1" dirty="0"/>
              <a:t> </a:t>
            </a:r>
            <a:br>
              <a:rPr lang="en-US" b="1" dirty="0"/>
            </a:br>
            <a:r>
              <a:rPr lang="en-US" b="1" dirty="0"/>
              <a:t>(create power point)</a:t>
            </a:r>
          </a:p>
          <a:p>
            <a:r>
              <a:rPr lang="en-US" b="1" dirty="0"/>
              <a:t>Elham Madani </a:t>
            </a:r>
            <a:r>
              <a:rPr lang="en-US" b="1" dirty="0" err="1"/>
              <a:t>Sarighiyeh</a:t>
            </a:r>
            <a:r>
              <a:rPr lang="fa-IR" b="1" dirty="0"/>
              <a:t> 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(create codes)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DD5117-ED8B-825D-0B65-00414702ED14}"/>
              </a:ext>
            </a:extLst>
          </p:cNvPr>
          <p:cNvSpPr txBox="1">
            <a:spLocks/>
          </p:cNvSpPr>
          <p:nvPr/>
        </p:nvSpPr>
        <p:spPr>
          <a:xfrm>
            <a:off x="6366238" y="2884602"/>
            <a:ext cx="4530360" cy="2991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Yasas </a:t>
            </a:r>
            <a:r>
              <a:rPr lang="en-US" b="1" dirty="0" err="1"/>
              <a:t>Thamara</a:t>
            </a:r>
            <a:r>
              <a:rPr lang="en-US" b="1" dirty="0"/>
              <a:t> </a:t>
            </a:r>
            <a:r>
              <a:rPr lang="en-US" b="1" dirty="0" err="1"/>
              <a:t>Wijethunga</a:t>
            </a:r>
            <a:r>
              <a:rPr lang="en-US" b="1" dirty="0"/>
              <a:t> (create codes)</a:t>
            </a:r>
          </a:p>
          <a:p>
            <a:r>
              <a:rPr lang="en-US" b="1" dirty="0"/>
              <a:t>Yin Myo Khaing </a:t>
            </a:r>
            <a:br>
              <a:rPr lang="en-US" b="1" dirty="0"/>
            </a:br>
            <a:r>
              <a:rPr lang="en-US" b="1" dirty="0"/>
              <a:t>(create codes)</a:t>
            </a:r>
          </a:p>
          <a:p>
            <a:r>
              <a:rPr lang="en-US" b="1" dirty="0"/>
              <a:t>Ajah Kevin Abraham</a:t>
            </a:r>
            <a:br>
              <a:rPr lang="en-US" b="1" dirty="0"/>
            </a:br>
            <a:r>
              <a:rPr lang="en-US" b="1" dirty="0"/>
              <a:t>(create codes)</a:t>
            </a:r>
          </a:p>
        </p:txBody>
      </p:sp>
    </p:spTree>
    <p:extLst>
      <p:ext uri="{BB962C8B-B14F-4D97-AF65-F5344CB8AC3E}">
        <p14:creationId xmlns:p14="http://schemas.microsoft.com/office/powerpoint/2010/main" val="178672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4FEBB-1CE0-13D8-275D-796C2007E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B31A-30D1-B6C3-BD8D-98FEF315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5292"/>
            <a:ext cx="9601196" cy="155070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8D13-4C65-F617-335C-1EF412BC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021293"/>
            <a:ext cx="9873633" cy="1989057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https://medium.com/@DataEngineeer/python-programming-projects-gui-based-basic-calculator-3bc3c982aad1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https://www.geeksforgeeks.org/python-simple-gui-calculator-using-tkinter/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https://www.studytonight.com/tkinter/calculator-application-using-tkinter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https://www.geeksforgeeks.org/python-dynamic-gui-calculator-using-tkinter-module/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5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3322</TotalTime>
  <Words>191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Create Project by Team 2 March 2025</vt:lpstr>
      <vt:lpstr>Why We Select This Project?</vt:lpstr>
      <vt:lpstr>CONTENTS</vt:lpstr>
      <vt:lpstr>Calculator Codes </vt:lpstr>
      <vt:lpstr>PowerPoint Presentation</vt:lpstr>
      <vt:lpstr>PowerPoint Presentation</vt:lpstr>
      <vt:lpstr>You Can Click on the Link to See Main Codes in Jupyter</vt:lpstr>
      <vt:lpstr>Members Team 2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arimas</dc:creator>
  <cp:lastModifiedBy>Elham Madani</cp:lastModifiedBy>
  <cp:revision>53</cp:revision>
  <dcterms:created xsi:type="dcterms:W3CDTF">2025-03-03T20:41:22Z</dcterms:created>
  <dcterms:modified xsi:type="dcterms:W3CDTF">2025-03-08T15:56:55Z</dcterms:modified>
</cp:coreProperties>
</file>