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AE48-0DE9-4EF4-984C-AEB145D72B60}" type="datetimeFigureOut">
              <a:rPr lang="cs-CZ" smtClean="0"/>
              <a:t>4.12.2018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A135-D87E-458C-9C56-C9396B087E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074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AE48-0DE9-4EF4-984C-AEB145D72B60}" type="datetimeFigureOut">
              <a:rPr lang="cs-CZ" smtClean="0"/>
              <a:t>4.12.2018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A135-D87E-458C-9C56-C9396B087E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229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AE48-0DE9-4EF4-984C-AEB145D72B60}" type="datetimeFigureOut">
              <a:rPr lang="cs-CZ" smtClean="0"/>
              <a:t>4.12.2018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A135-D87E-458C-9C56-C9396B087E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6641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AE48-0DE9-4EF4-984C-AEB145D72B60}" type="datetimeFigureOut">
              <a:rPr lang="cs-CZ" smtClean="0"/>
              <a:t>4.12.2018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A135-D87E-458C-9C56-C9396B087EE1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4766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AE48-0DE9-4EF4-984C-AEB145D72B60}" type="datetimeFigureOut">
              <a:rPr lang="cs-CZ" smtClean="0"/>
              <a:t>4.12.2018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A135-D87E-458C-9C56-C9396B087E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7979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AE48-0DE9-4EF4-984C-AEB145D72B60}" type="datetimeFigureOut">
              <a:rPr lang="cs-CZ" smtClean="0"/>
              <a:t>4.12.2018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A135-D87E-458C-9C56-C9396B087E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7161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AE48-0DE9-4EF4-984C-AEB145D72B60}" type="datetimeFigureOut">
              <a:rPr lang="cs-CZ" smtClean="0"/>
              <a:t>4.12.2018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A135-D87E-458C-9C56-C9396B087E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0821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AE48-0DE9-4EF4-984C-AEB145D72B60}" type="datetimeFigureOut">
              <a:rPr lang="cs-CZ" smtClean="0"/>
              <a:t>4.12.2018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A135-D87E-458C-9C56-C9396B087E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9784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AE48-0DE9-4EF4-984C-AEB145D72B60}" type="datetimeFigureOut">
              <a:rPr lang="cs-CZ" smtClean="0"/>
              <a:t>4.12.2018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A135-D87E-458C-9C56-C9396B087E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726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AE48-0DE9-4EF4-984C-AEB145D72B60}" type="datetimeFigureOut">
              <a:rPr lang="cs-CZ" smtClean="0"/>
              <a:t>4.12.2018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A135-D87E-458C-9C56-C9396B087E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871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AE48-0DE9-4EF4-984C-AEB145D72B60}" type="datetimeFigureOut">
              <a:rPr lang="cs-CZ" smtClean="0"/>
              <a:t>4.12.2018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A135-D87E-458C-9C56-C9396B087E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39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AE48-0DE9-4EF4-984C-AEB145D72B60}" type="datetimeFigureOut">
              <a:rPr lang="cs-CZ" smtClean="0"/>
              <a:t>4.12.2018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A135-D87E-458C-9C56-C9396B087E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129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AE48-0DE9-4EF4-984C-AEB145D72B60}" type="datetimeFigureOut">
              <a:rPr lang="cs-CZ" smtClean="0"/>
              <a:t>4.12.2018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A135-D87E-458C-9C56-C9396B087E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668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AE48-0DE9-4EF4-984C-AEB145D72B60}" type="datetimeFigureOut">
              <a:rPr lang="cs-CZ" smtClean="0"/>
              <a:t>4.12.2018</a:t>
            </a:fld>
            <a:endParaRPr lang="cs-C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A135-D87E-458C-9C56-C9396B087E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45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AE48-0DE9-4EF4-984C-AEB145D72B60}" type="datetimeFigureOut">
              <a:rPr lang="cs-CZ" smtClean="0"/>
              <a:t>4.12.2018</a:t>
            </a:fld>
            <a:endParaRPr lang="cs-C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A135-D87E-458C-9C56-C9396B087E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331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AE48-0DE9-4EF4-984C-AEB145D72B60}" type="datetimeFigureOut">
              <a:rPr lang="cs-CZ" smtClean="0"/>
              <a:t>4.12.2018</a:t>
            </a:fld>
            <a:endParaRPr lang="cs-C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A135-D87E-458C-9C56-C9396B087E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86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AE48-0DE9-4EF4-984C-AEB145D72B60}" type="datetimeFigureOut">
              <a:rPr lang="cs-CZ" smtClean="0"/>
              <a:t>4.12.2018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A135-D87E-458C-9C56-C9396B087E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06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E29AE48-0DE9-4EF4-984C-AEB145D72B60}" type="datetimeFigureOut">
              <a:rPr lang="cs-CZ" smtClean="0"/>
              <a:t>4.12.2018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EA135-D87E-458C-9C56-C9396B087E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0939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29EB2B-F36B-4BC1-BE8C-B30FBEFFCB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Digitronové</a:t>
            </a:r>
            <a:r>
              <a:rPr lang="cs-CZ" dirty="0"/>
              <a:t> hodiny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CFE8842-881C-4DB8-AEA3-413881E3E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Ondřej zelený &amp; </a:t>
            </a:r>
            <a:r>
              <a:rPr lang="cs-CZ" dirty="0" err="1"/>
              <a:t>tomáš</a:t>
            </a:r>
            <a:r>
              <a:rPr lang="cs-CZ" dirty="0"/>
              <a:t> paseka</a:t>
            </a:r>
          </a:p>
        </p:txBody>
      </p:sp>
    </p:spTree>
    <p:extLst>
      <p:ext uri="{BB962C8B-B14F-4D97-AF65-F5344CB8AC3E}">
        <p14:creationId xmlns:p14="http://schemas.microsoft.com/office/powerpoint/2010/main" val="340972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ABCB69-0379-4B84-9DB0-0934EC82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to </a:t>
            </a:r>
            <a:r>
              <a:rPr lang="cs-CZ" dirty="0" err="1"/>
              <a:t>digitron</a:t>
            </a:r>
            <a:r>
              <a:rPr lang="cs-CZ" dirty="0"/>
              <a:t>?</a:t>
            </a:r>
          </a:p>
        </p:txBody>
      </p:sp>
      <p:pic>
        <p:nvPicPr>
          <p:cNvPr id="1026" name="Picture 2" descr="https://upload.wikimedia.org/wikipedia/commons/thumb/2/20/ZM1210-operating.jpg/800px-ZM1210-operating.jpg">
            <a:extLst>
              <a:ext uri="{FF2B5EF4-FFF2-40B4-BE49-F238E27FC236}">
                <a16:creationId xmlns:a16="http://schemas.microsoft.com/office/drawing/2014/main" id="{32A51C0C-C753-421E-A99F-D0A3C48687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170" y="2019503"/>
            <a:ext cx="234892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BF103525-4404-4904-88BC-46A7F0B3A583}"/>
              </a:ext>
            </a:extLst>
          </p:cNvPr>
          <p:cNvSpPr txBox="1"/>
          <p:nvPr/>
        </p:nvSpPr>
        <p:spPr>
          <a:xfrm>
            <a:off x="646111" y="2640056"/>
            <a:ext cx="806705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Znaková/číslicová výbojka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Plněná plynem s nízkým tlakem(neon)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Společní anoda v podobě průhledné mřížky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Několik oddělených katod ve tvaru jednotlivých symbolů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Zápalné napětí okolo 170V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Proud v řádu desítek 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0774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E99987-B6E8-4EA2-AABE-8700E1AD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cs-CZ" dirty="0"/>
              <a:t>IC-74141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7225947-3EB7-4FEB-96FD-79CA561F3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899" y="2255810"/>
            <a:ext cx="2791954" cy="3992589"/>
          </a:xfrm>
          <a:prstGeom prst="rect">
            <a:avLst/>
          </a:prstGeom>
        </p:spPr>
      </p:pic>
      <p:sp>
        <p:nvSpPr>
          <p:cNvPr id="9" name="Zástupný symbol pro obsah 8">
            <a:extLst>
              <a:ext uri="{FF2B5EF4-FFF2-40B4-BE49-F238E27FC236}">
                <a16:creationId xmlns:a16="http://schemas.microsoft.com/office/drawing/2014/main" id="{246A1354-FF01-45AB-B97E-E7180A1BB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16 pin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Převodník</a:t>
            </a:r>
            <a:br>
              <a:rPr lang="cs-CZ" sz="2400" dirty="0"/>
            </a:br>
            <a:r>
              <a:rPr lang="cs-CZ" sz="2400" dirty="0"/>
              <a:t>BCD na 1 z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Vybaven spínači pro </a:t>
            </a:r>
            <a:br>
              <a:rPr lang="cs-CZ" sz="2400" dirty="0"/>
            </a:br>
            <a:r>
              <a:rPr lang="cs-CZ" sz="2400" dirty="0"/>
              <a:t>plynem plněné výbojky</a:t>
            </a:r>
          </a:p>
        </p:txBody>
      </p:sp>
    </p:spTree>
    <p:extLst>
      <p:ext uri="{BB962C8B-B14F-4D97-AF65-F5344CB8AC3E}">
        <p14:creationId xmlns:p14="http://schemas.microsoft.com/office/powerpoint/2010/main" val="119251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B16EFE-D64F-48C0-B1E7-7ECB518B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DC-DC BOOST CONVERTER</a:t>
            </a:r>
          </a:p>
        </p:txBody>
      </p:sp>
      <p:pic>
        <p:nvPicPr>
          <p:cNvPr id="2050" name="Picture 2" descr="http://www.dos4ever.com/flyback/boost2.gif">
            <a:extLst>
              <a:ext uri="{FF2B5EF4-FFF2-40B4-BE49-F238E27FC236}">
                <a16:creationId xmlns:a16="http://schemas.microsoft.com/office/drawing/2014/main" id="{96CFB6D7-2B5E-4639-BFC4-2CF182072E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302" y="2099980"/>
            <a:ext cx="4791131" cy="293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8657CD6E-B37C-4904-86C3-46EE432090EB}"/>
              </a:ext>
            </a:extLst>
          </p:cNvPr>
          <p:cNvSpPr txBox="1"/>
          <p:nvPr/>
        </p:nvSpPr>
        <p:spPr>
          <a:xfrm>
            <a:off x="646111" y="2099980"/>
            <a:ext cx="566819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800" dirty="0"/>
              <a:t>Sepnutí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800" dirty="0"/>
              <a:t>Vytvoření magnetického pole cívky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800" dirty="0"/>
              <a:t>Vypnutí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800" dirty="0"/>
              <a:t>Mag. Pole se hroutí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800" dirty="0"/>
              <a:t>Indukuje se proud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800" dirty="0"/>
              <a:t>Proud je protlačen před D1 a C3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613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49EA7A-77F8-449E-BB68-CCC0DF32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DC-DC BOOST CONVERTER</a:t>
            </a:r>
          </a:p>
        </p:txBody>
      </p:sp>
      <p:pic>
        <p:nvPicPr>
          <p:cNvPr id="4" name="Picture 2" descr="http://www.dos4ever.com/flyback/boost2.gif">
            <a:extLst>
              <a:ext uri="{FF2B5EF4-FFF2-40B4-BE49-F238E27FC236}">
                <a16:creationId xmlns:a16="http://schemas.microsoft.com/office/drawing/2014/main" id="{9108A8A4-00C6-46FB-BA8B-6C6228351D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843" y="2417138"/>
            <a:ext cx="4704304" cy="288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BFB65322-1A30-4662-B23D-A4E3B3E92432}"/>
                  </a:ext>
                </a:extLst>
              </p:cNvPr>
              <p:cNvSpPr txBox="1"/>
              <p:nvPr/>
            </p:nvSpPr>
            <p:spPr>
              <a:xfrm>
                <a:off x="769679" y="2417138"/>
                <a:ext cx="5656164" cy="2144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sz="24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sz="2400" dirty="0">
                    <a:latin typeface="Cambria Math" panose="02040503050406030204" pitchFamily="18" charset="0"/>
                  </a:rPr>
                  <a:t>555 plní funkci astabilního KO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cs-CZ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cs-CZ" sz="2400" b="0" i="1" smtClean="0">
                              <a:latin typeface="Cambria Math" panose="02040503050406030204" pitchFamily="18" charset="0"/>
                            </a:rPr>
                            <m:t>0.693∗</m:t>
                          </m:r>
                          <m:sSub>
                            <m:sSubPr>
                              <m:ctrlP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cs-CZ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cs-CZ" sz="2400" b="0" i="1" smtClean="0">
                              <a:latin typeface="Cambria Math" panose="02040503050406030204" pitchFamily="18" charset="0"/>
                            </a:rPr>
                            <m:t>+2∗</m:t>
                          </m:r>
                          <m:sSub>
                            <m:sSubPr>
                              <m:ctrlP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cs-CZ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cs-CZ" sz="2400" b="0" i="1" smtClean="0">
                          <a:latin typeface="Cambria Math" panose="02040503050406030204" pitchFamily="18" charset="0"/>
                        </a:rPr>
                        <m:t>=31</m:t>
                      </m:r>
                      <m:r>
                        <a:rPr lang="cs-CZ" sz="2400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cs-CZ" dirty="0"/>
              </a:p>
              <a:p>
                <a:endParaRPr lang="cs-CZ" dirty="0"/>
              </a:p>
              <a:p>
                <a:endParaRPr lang="cs-CZ" dirty="0"/>
              </a:p>
            </p:txBody>
          </p:sp>
        </mc:Choice>
        <mc:Fallback xmlns="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BFB65322-1A30-4662-B23D-A4E3B3E92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79" y="2417138"/>
                <a:ext cx="5656164" cy="2144370"/>
              </a:xfrm>
              <a:prstGeom prst="rect">
                <a:avLst/>
              </a:prstGeom>
              <a:blipFill>
                <a:blip r:embed="rId3"/>
                <a:stretch>
                  <a:fillRect l="-140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83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7A3C2D-9A02-4F31-A274-33924FDC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Náš návrh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04A91B0C-6CB0-4F1D-86A4-0DE20ED8F9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+mn-lt"/>
                  </a:rPr>
                  <a:t>Timer 1 </a:t>
                </a:r>
                <a:endParaRPr lang="cs-CZ" b="0" dirty="0">
                  <a:latin typeface="+mn-lt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cs-CZ" dirty="0" err="1">
                    <a:latin typeface="+mn-lt"/>
                  </a:rPr>
                  <a:t>Předdělička</a:t>
                </a:r>
                <a:r>
                  <a:rPr lang="cs-CZ" dirty="0">
                    <a:latin typeface="+mn-lt"/>
                  </a:rPr>
                  <a:t> 256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+mn-lt"/>
                  </a:rPr>
                  <a:t>Počítání od 3036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𝑜𝑣𝑓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sSup>
                          <m:sSup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p>
                        </m:s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𝑐𝑝𝑢</m:t>
                            </m:r>
                          </m:sub>
                        </m:sSub>
                      </m:den>
                    </m:f>
                  </m:oMath>
                </a14:m>
                <a:endParaRPr lang="cs-CZ" dirty="0">
                  <a:latin typeface="+mn-lt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𝑖𝑛𝑖𝑡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cs-CZ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𝑐𝑝𝑢</m:t>
                            </m:r>
                          </m:sub>
                        </m:s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𝑜𝑣𝑓</m:t>
                            </m:r>
                          </m:sub>
                        </m:sSub>
                      </m:num>
                      <m:den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cs-CZ" i="1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cs-CZ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cs-CZ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16∗10</m:t>
                            </m:r>
                          </m:e>
                          <m:sup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cs-CZ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den>
                    </m:f>
                    <m:r>
                      <a:rPr lang="cs-CZ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3036</m:t>
                    </m:r>
                  </m:oMath>
                </a14:m>
                <a:endParaRPr lang="cs-CZ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+mn-lt"/>
                  </a:rPr>
                  <a:t>Inkrementace hodin a minut tlačítky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+mn-lt"/>
                  </a:rPr>
                  <a:t>Použit </a:t>
                </a:r>
                <a:r>
                  <a:rPr lang="cs-CZ" dirty="0" err="1">
                    <a:latin typeface="+mn-lt"/>
                  </a:rPr>
                  <a:t>debounce</a:t>
                </a:r>
                <a:endParaRPr lang="cs-CZ" dirty="0">
                  <a:latin typeface="+mn-lt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cs-CZ" dirty="0">
                  <a:latin typeface="+mn-lt"/>
                </a:endParaRPr>
              </a:p>
              <a:p>
                <a:endParaRPr lang="cs-CZ" dirty="0"/>
              </a:p>
            </p:txBody>
          </p:sp>
        </mc:Choice>
        <mc:Fallback xmlns="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04A91B0C-6CB0-4F1D-86A4-0DE20ED8F9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87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0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852146-5C59-4C00-97D2-381B23AD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profesionálních hodin</a:t>
            </a:r>
          </a:p>
        </p:txBody>
      </p:sp>
      <p:pic>
        <p:nvPicPr>
          <p:cNvPr id="3078" name="Picture 6" descr="https://www.daliborfarny.com/wp-content/uploads/2018/05/LKJ4467.jpg">
            <a:extLst>
              <a:ext uri="{FF2B5EF4-FFF2-40B4-BE49-F238E27FC236}">
                <a16:creationId xmlns:a16="http://schemas.microsoft.com/office/drawing/2014/main" id="{7FF6C1E7-27A3-4902-AFA9-2E3159F4CA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213" y="1219307"/>
            <a:ext cx="7415574" cy="494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75CB4588-5C0F-4E32-98C2-552995D249F9}"/>
              </a:ext>
            </a:extLst>
          </p:cNvPr>
          <p:cNvSpPr txBox="1"/>
          <p:nvPr/>
        </p:nvSpPr>
        <p:spPr>
          <a:xfrm>
            <a:off x="7018637" y="5799998"/>
            <a:ext cx="383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www.daliborfarny.com</a:t>
            </a:r>
          </a:p>
        </p:txBody>
      </p:sp>
    </p:spTree>
    <p:extLst>
      <p:ext uri="{BB962C8B-B14F-4D97-AF65-F5344CB8AC3E}">
        <p14:creationId xmlns:p14="http://schemas.microsoft.com/office/powerpoint/2010/main" val="148750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797002-FAE0-4BDA-B3DC-FF1AA0A4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195" y="2028470"/>
            <a:ext cx="3163609" cy="1400530"/>
          </a:xfrm>
        </p:spPr>
        <p:txBody>
          <a:bodyPr/>
          <a:lstStyle/>
          <a:p>
            <a:r>
              <a:rPr lang="cs-CZ" sz="6000" dirty="0" err="1"/>
              <a:t>The</a:t>
            </a:r>
            <a:r>
              <a:rPr lang="cs-CZ" sz="6000" dirty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1900314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189</TotalTime>
  <Words>130</Words>
  <Application>Microsoft Office PowerPoint</Application>
  <PresentationFormat>Širokoúhlá obrazovka</PresentationFormat>
  <Paragraphs>35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Century Gothic</vt:lpstr>
      <vt:lpstr>Wingdings 3</vt:lpstr>
      <vt:lpstr>Ion</vt:lpstr>
      <vt:lpstr>Digitronové hodiny</vt:lpstr>
      <vt:lpstr>Co je to digitron?</vt:lpstr>
      <vt:lpstr>IC-74141</vt:lpstr>
      <vt:lpstr>DC-DC BOOST CONVERTER</vt:lpstr>
      <vt:lpstr>DC-DC BOOST CONVERTER</vt:lpstr>
      <vt:lpstr>Náš návrh</vt:lpstr>
      <vt:lpstr>Ukázka profesionálních hodin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Digitronové hodiny</dc:title>
  <dc:creator>Zelda</dc:creator>
  <cp:lastModifiedBy>Zelda</cp:lastModifiedBy>
  <cp:revision>15</cp:revision>
  <dcterms:created xsi:type="dcterms:W3CDTF">2018-12-03T16:41:19Z</dcterms:created>
  <dcterms:modified xsi:type="dcterms:W3CDTF">2018-12-04T10:12:55Z</dcterms:modified>
</cp:coreProperties>
</file>