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64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0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81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90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83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28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1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56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7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D8D-B261-4996-8CE0-AF38A8AC6B3B}" type="datetimeFigureOut">
              <a:rPr lang="cs-CZ" smtClean="0"/>
              <a:t>1.5.2018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C8B49A-A009-456A-9BAA-D63C639743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10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7B5C5-905A-49A7-AE1D-1B4484B4A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8x8 LED Matrix kontrolér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039DBD-ADBB-4070-B375-28A1D3C01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cs-CZ" dirty="0"/>
              <a:t>Vypracoval: Ondřej Zelený a Tomáš Paseka</a:t>
            </a:r>
          </a:p>
        </p:txBody>
      </p:sp>
    </p:spTree>
    <p:extLst>
      <p:ext uri="{BB962C8B-B14F-4D97-AF65-F5344CB8AC3E}">
        <p14:creationId xmlns:p14="http://schemas.microsoft.com/office/powerpoint/2010/main" val="210660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64050C-EB88-48A7-A436-CC613304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6201824" cy="1049235"/>
          </a:xfrm>
        </p:spPr>
        <p:txBody>
          <a:bodyPr/>
          <a:lstStyle/>
          <a:p>
            <a:r>
              <a:rPr lang="cs-CZ" dirty="0"/>
              <a:t>O co se jedná ?</a:t>
            </a:r>
            <a:br>
              <a:rPr lang="cs-CZ" dirty="0"/>
            </a:br>
            <a:r>
              <a:rPr lang="cs-CZ" dirty="0"/>
              <a:t>Čeho se využívá?</a:t>
            </a: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072D3160-46DD-4DEE-8712-9E96EA60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576685" cy="3450613"/>
          </a:xfrm>
        </p:spPr>
        <p:txBody>
          <a:bodyPr/>
          <a:lstStyle/>
          <a:p>
            <a:r>
              <a:rPr lang="cs-CZ" dirty="0"/>
              <a:t>Digitální hodiny </a:t>
            </a:r>
          </a:p>
          <a:p>
            <a:r>
              <a:rPr lang="cs-CZ" dirty="0"/>
              <a:t>synchronního čítače</a:t>
            </a:r>
          </a:p>
          <a:p>
            <a:r>
              <a:rPr lang="cs-CZ" dirty="0"/>
              <a:t>softwarová dělička</a:t>
            </a:r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1821E806-2C8E-4594-A9A2-11AFADFE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6592"/>
              </p:ext>
            </p:extLst>
          </p:nvPr>
        </p:nvGraphicFramePr>
        <p:xfrm>
          <a:off x="1615043" y="3541012"/>
          <a:ext cx="2529446" cy="6747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7774">
                  <a:extLst>
                    <a:ext uri="{9D8B030D-6E8A-4147-A177-3AD203B41FA5}">
                      <a16:colId xmlns:a16="http://schemas.microsoft.com/office/drawing/2014/main" val="3844844296"/>
                    </a:ext>
                  </a:extLst>
                </a:gridCol>
                <a:gridCol w="550407">
                  <a:extLst>
                    <a:ext uri="{9D8B030D-6E8A-4147-A177-3AD203B41FA5}">
                      <a16:colId xmlns:a16="http://schemas.microsoft.com/office/drawing/2014/main" val="3314349738"/>
                    </a:ext>
                  </a:extLst>
                </a:gridCol>
                <a:gridCol w="453277">
                  <a:extLst>
                    <a:ext uri="{9D8B030D-6E8A-4147-A177-3AD203B41FA5}">
                      <a16:colId xmlns:a16="http://schemas.microsoft.com/office/drawing/2014/main" val="3727683504"/>
                    </a:ext>
                  </a:extLst>
                </a:gridCol>
                <a:gridCol w="857988">
                  <a:extLst>
                    <a:ext uri="{9D8B030D-6E8A-4147-A177-3AD203B41FA5}">
                      <a16:colId xmlns:a16="http://schemas.microsoft.com/office/drawing/2014/main" val="583779319"/>
                    </a:ext>
                  </a:extLst>
                </a:gridCol>
              </a:tblGrid>
              <a:tr h="33736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Tx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Nx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 err="1">
                          <a:effectLst/>
                        </a:rPr>
                        <a:t>Nx</a:t>
                      </a:r>
                      <a:r>
                        <a:rPr lang="cs-CZ" sz="1100" u="none" strike="noStrike" dirty="0">
                          <a:effectLst/>
                        </a:rPr>
                        <a:t>/2</a:t>
                      </a:r>
                      <a:endParaRPr lang="cs-CZ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 err="1">
                          <a:effectLst/>
                        </a:rPr>
                        <a:t>Nx</a:t>
                      </a:r>
                      <a:r>
                        <a:rPr lang="cs-CZ" sz="1100" u="none" strike="noStrike" dirty="0">
                          <a:effectLst/>
                        </a:rPr>
                        <a:t>/2(</a:t>
                      </a:r>
                      <a:r>
                        <a:rPr lang="cs-CZ" sz="1100" u="none" strike="noStrike" dirty="0" err="1">
                          <a:effectLst/>
                        </a:rPr>
                        <a:t>hex</a:t>
                      </a:r>
                      <a:r>
                        <a:rPr lang="cs-CZ" sz="1100" u="none" strike="noStrike" dirty="0">
                          <a:effectLst/>
                        </a:rPr>
                        <a:t>)</a:t>
                      </a:r>
                      <a:endParaRPr lang="cs-CZ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656304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1000ms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10000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5000</a:t>
                      </a:r>
                      <a:endParaRPr lang="cs-CZ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1388</a:t>
                      </a:r>
                      <a:endParaRPr lang="cs-CZ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0779204"/>
                  </a:ext>
                </a:extLst>
              </a:tr>
            </a:tbl>
          </a:graphicData>
        </a:graphic>
      </p:graphicFrame>
      <p:pic>
        <p:nvPicPr>
          <p:cNvPr id="12" name="Obrázek 11">
            <a:extLst>
              <a:ext uri="{FF2B5EF4-FFF2-40B4-BE49-F238E27FC236}">
                <a16:creationId xmlns:a16="http://schemas.microsoft.com/office/drawing/2014/main" id="{76E80A49-752C-4D02-85CB-6184CBC6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728" y="794116"/>
            <a:ext cx="1844227" cy="5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7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16CE1B-5398-475E-8800-9896AB59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znaků(čísel)</a:t>
            </a:r>
          </a:p>
        </p:txBody>
      </p:sp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ED92FB7E-4529-41F4-98D1-4EAEB89CA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69" y="1477941"/>
            <a:ext cx="7289335" cy="45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8B397A-CD1E-49BB-BE27-E4B77D46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4"/>
            <a:ext cx="2919216" cy="958603"/>
          </a:xfrm>
        </p:spPr>
        <p:txBody>
          <a:bodyPr/>
          <a:lstStyle/>
          <a:p>
            <a:r>
              <a:rPr lang="cs-CZ" dirty="0"/>
              <a:t>Zapojení</a:t>
            </a:r>
          </a:p>
        </p:txBody>
      </p:sp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FC604676-7504-4E28-85D1-343002FC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7" y="914730"/>
            <a:ext cx="4560123" cy="5242878"/>
          </a:xfrm>
        </p:spPr>
      </p:pic>
    </p:spTree>
    <p:extLst>
      <p:ext uri="{BB962C8B-B14F-4D97-AF65-F5344CB8AC3E}">
        <p14:creationId xmlns:p14="http://schemas.microsoft.com/office/powerpoint/2010/main" val="18848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64C158-2ACF-4476-BD11-1F1C489C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zobrazování jednotlivých znaků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0558D71-F74D-432A-AFC8-33D8EEE7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Čítač čítající od 0 do 7 obsahuje hodnotu řádku čítá uvnitř </a:t>
            </a:r>
            <a:r>
              <a:rPr lang="cs-CZ" dirty="0" err="1"/>
              <a:t>process</a:t>
            </a:r>
            <a:r>
              <a:rPr lang="cs-CZ" dirty="0"/>
              <a:t>(</a:t>
            </a:r>
            <a:r>
              <a:rPr lang="cs-CZ" dirty="0" err="1"/>
              <a:t>clk</a:t>
            </a:r>
            <a:r>
              <a:rPr lang="cs-CZ" dirty="0"/>
              <a:t>)</a:t>
            </a:r>
          </a:p>
          <a:p>
            <a:r>
              <a:rPr lang="cs-CZ" dirty="0"/>
              <a:t>Každý řádek matrixu je nadefinován samostatně</a:t>
            </a:r>
          </a:p>
          <a:p>
            <a:r>
              <a:rPr lang="cs-CZ" dirty="0"/>
              <a:t>Vždy se zobrazuje jen jeden řádek, ale jelikož se řádky střídají s periodou signálu </a:t>
            </a:r>
            <a:r>
              <a:rPr lang="cs-CZ" dirty="0" err="1"/>
              <a:t>clk</a:t>
            </a:r>
            <a:r>
              <a:rPr lang="cs-CZ" dirty="0"/>
              <a:t>, zobrazovaná hodnota se jeví jako že svítí vše současně</a:t>
            </a:r>
          </a:p>
        </p:txBody>
      </p:sp>
    </p:spTree>
    <p:extLst>
      <p:ext uri="{BB962C8B-B14F-4D97-AF65-F5344CB8AC3E}">
        <p14:creationId xmlns:p14="http://schemas.microsoft.com/office/powerpoint/2010/main" val="115111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E6533-26A0-4BB0-B437-742C3640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POČÁTEČNÍ PODMÍNKY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3975C8E-7578-4819-A08F-60E11B7E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spuštění začíná na 12:00</a:t>
            </a:r>
          </a:p>
          <a:p>
            <a:r>
              <a:rPr lang="cs-CZ" dirty="0"/>
              <a:t>Minuty je možné ladit pomocí BTN0</a:t>
            </a:r>
          </a:p>
          <a:p>
            <a:r>
              <a:rPr lang="cs-CZ" dirty="0"/>
              <a:t>Hodiny pomocí BTN1</a:t>
            </a:r>
          </a:p>
        </p:txBody>
      </p:sp>
    </p:spTree>
    <p:extLst>
      <p:ext uri="{BB962C8B-B14F-4D97-AF65-F5344CB8AC3E}">
        <p14:creationId xmlns:p14="http://schemas.microsoft.com/office/powerpoint/2010/main" val="38790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B02E2B-10AB-474D-83E9-CDE6E91EC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8800" dirty="0" err="1"/>
              <a:t>The</a:t>
            </a:r>
            <a:r>
              <a:rPr lang="cs-CZ" sz="8800" dirty="0"/>
              <a:t> end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EBE14A-9ADC-47EE-BF93-B60052BCB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758475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ie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112</Words>
  <Application>Microsoft Office PowerPoint</Application>
  <PresentationFormat>Širokoúhlá obrazovka</PresentationFormat>
  <Paragraphs>25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Galerie</vt:lpstr>
      <vt:lpstr>8x8 LED Matrix kontrolér</vt:lpstr>
      <vt:lpstr>O co se jedná ? Čeho se využívá?</vt:lpstr>
      <vt:lpstr>Definice znaků(čísel)</vt:lpstr>
      <vt:lpstr>Zapojení</vt:lpstr>
      <vt:lpstr>Princip zobrazování jednotlivých znaků</vt:lpstr>
      <vt:lpstr>POČÁTEČNÍ PODMÍNKY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8x8 LED Matrix kontrolér</dc:title>
  <dc:creator>Zelda</dc:creator>
  <cp:lastModifiedBy>Zelda</cp:lastModifiedBy>
  <cp:revision>7</cp:revision>
  <dcterms:created xsi:type="dcterms:W3CDTF">2018-04-30T21:16:38Z</dcterms:created>
  <dcterms:modified xsi:type="dcterms:W3CDTF">2018-05-01T19:31:39Z</dcterms:modified>
</cp:coreProperties>
</file>