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373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Halpern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9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at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that the intersection of two context-free languages is not context free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first need to </a:t>
            </a:r>
            <a:r>
              <a:rPr lang="en-US" dirty="0" smtClean="0"/>
              <a:t>create two </a:t>
            </a:r>
            <a:r>
              <a:rPr lang="en-US" dirty="0" smtClean="0"/>
              <a:t>arbitrary context-free languages to test this proposition with. In this case, we will use the following: </a:t>
            </a:r>
          </a:p>
          <a:p>
            <a:r>
              <a:rPr lang="en-US" dirty="0" smtClean="0"/>
              <a:t>A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m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| </a:t>
            </a:r>
            <a:r>
              <a:rPr lang="en-US" dirty="0" err="1" smtClean="0"/>
              <a:t>n,m</a:t>
            </a:r>
            <a:r>
              <a:rPr lang="en-US" dirty="0" smtClean="0"/>
              <a:t> &gt;=0}</a:t>
            </a:r>
          </a:p>
          <a:p>
            <a:r>
              <a:rPr lang="en-US" dirty="0" smtClean="0"/>
              <a:t>B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m</a:t>
            </a:r>
            <a:r>
              <a:rPr lang="en-US" dirty="0" smtClean="0"/>
              <a:t> | </a:t>
            </a:r>
            <a:r>
              <a:rPr lang="en-US" dirty="0" err="1" smtClean="0"/>
              <a:t>n,m</a:t>
            </a:r>
            <a:r>
              <a:rPr lang="en-US" dirty="0" smtClean="0"/>
              <a:t> &gt;=0}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Confirming A &amp; B are CFL’s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that A and B are context-free languages because we can represent them as a context-free grammars.</a:t>
            </a:r>
          </a:p>
          <a:p>
            <a:r>
              <a:rPr lang="en-US" sz="1600" dirty="0" smtClean="0"/>
              <a:t>A </a:t>
            </a:r>
            <a:r>
              <a:rPr lang="en-US" sz="1600" dirty="0"/>
              <a:t>= {</a:t>
            </a:r>
            <a:r>
              <a:rPr lang="en-US" sz="1600" dirty="0" err="1"/>
              <a:t>a</a:t>
            </a:r>
            <a:r>
              <a:rPr lang="en-US" sz="1600" baseline="30000" dirty="0" err="1"/>
              <a:t>m</a:t>
            </a:r>
            <a:r>
              <a:rPr lang="en-US" sz="1600" dirty="0" err="1"/>
              <a:t>b</a:t>
            </a:r>
            <a:r>
              <a:rPr lang="en-US" sz="1600" baseline="30000" dirty="0" err="1"/>
              <a:t>n</a:t>
            </a:r>
            <a:r>
              <a:rPr lang="en-US" sz="1600" dirty="0" err="1"/>
              <a:t>c</a:t>
            </a:r>
            <a:r>
              <a:rPr lang="en-US" sz="1600" baseline="30000" dirty="0" err="1"/>
              <a:t>n</a:t>
            </a:r>
            <a:r>
              <a:rPr lang="en-US" sz="1600" dirty="0"/>
              <a:t> | </a:t>
            </a:r>
            <a:r>
              <a:rPr lang="en-US" sz="1600" dirty="0" err="1"/>
              <a:t>n,m</a:t>
            </a:r>
            <a:r>
              <a:rPr lang="en-US" sz="1600" dirty="0"/>
              <a:t> &gt;=0</a:t>
            </a:r>
            <a:r>
              <a:rPr lang="en-US" sz="1600" dirty="0" smtClean="0"/>
              <a:t>}</a:t>
            </a:r>
          </a:p>
          <a:p>
            <a:pPr lvl="1"/>
            <a:r>
              <a:rPr lang="en-US" sz="1200" dirty="0" smtClean="0"/>
              <a:t>Grammar G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= ({S,A,B}, </a:t>
            </a:r>
            <a:r>
              <a:rPr lang="el-GR" sz="1200" b="1" dirty="0" smtClean="0"/>
              <a:t>Σ</a:t>
            </a:r>
            <a:r>
              <a:rPr lang="en-US" sz="1200" dirty="0" smtClean="0"/>
              <a:t>, R, S) where R =</a:t>
            </a:r>
          </a:p>
          <a:p>
            <a:pPr lvl="1"/>
            <a:r>
              <a:rPr lang="en-US" sz="1200" dirty="0" smtClean="0"/>
              <a:t>S =&gt; AB</a:t>
            </a:r>
          </a:p>
          <a:p>
            <a:pPr lvl="1"/>
            <a:r>
              <a:rPr lang="en-US" sz="1200" dirty="0" smtClean="0"/>
              <a:t>A=&gt; </a:t>
            </a:r>
            <a:r>
              <a:rPr lang="en-US" sz="1200" dirty="0" err="1" smtClean="0"/>
              <a:t>aA</a:t>
            </a:r>
            <a:r>
              <a:rPr lang="en-US" sz="1200" dirty="0" smtClean="0"/>
              <a:t> | </a:t>
            </a:r>
            <a:r>
              <a:rPr lang="el-GR" sz="1200" dirty="0"/>
              <a:t>ε</a:t>
            </a:r>
            <a:endParaRPr lang="en-US" sz="1200" dirty="0" smtClean="0"/>
          </a:p>
          <a:p>
            <a:pPr lvl="1"/>
            <a:r>
              <a:rPr lang="en-US" sz="1200" dirty="0" smtClean="0"/>
              <a:t>B=&gt; </a:t>
            </a:r>
            <a:r>
              <a:rPr lang="en-US" sz="1200" dirty="0" err="1" smtClean="0"/>
              <a:t>bBc</a:t>
            </a:r>
            <a:r>
              <a:rPr lang="en-US" sz="1200" dirty="0" smtClean="0"/>
              <a:t> | </a:t>
            </a:r>
            <a:r>
              <a:rPr lang="el-GR" sz="1200" dirty="0"/>
              <a:t>ε</a:t>
            </a:r>
            <a:endParaRPr lang="en-US" sz="1200" dirty="0"/>
          </a:p>
          <a:p>
            <a:r>
              <a:rPr lang="en-US" sz="1600" dirty="0"/>
              <a:t>B = {</a:t>
            </a:r>
            <a:r>
              <a:rPr lang="en-US" sz="1600" dirty="0" err="1"/>
              <a:t>a</a:t>
            </a:r>
            <a:r>
              <a:rPr lang="en-US" sz="1600" baseline="30000" dirty="0" err="1"/>
              <a:t>n</a:t>
            </a:r>
            <a:r>
              <a:rPr lang="en-US" sz="1600" dirty="0" err="1"/>
              <a:t>b</a:t>
            </a:r>
            <a:r>
              <a:rPr lang="en-US" sz="1600" baseline="30000" dirty="0" err="1"/>
              <a:t>n</a:t>
            </a:r>
            <a:r>
              <a:rPr lang="en-US" sz="1600" dirty="0" err="1"/>
              <a:t>c</a:t>
            </a:r>
            <a:r>
              <a:rPr lang="en-US" sz="1600" baseline="30000" dirty="0" err="1"/>
              <a:t>m</a:t>
            </a:r>
            <a:r>
              <a:rPr lang="en-US" sz="1600" dirty="0"/>
              <a:t> | </a:t>
            </a:r>
            <a:r>
              <a:rPr lang="en-US" sz="1600" dirty="0" err="1"/>
              <a:t>n,m</a:t>
            </a:r>
            <a:r>
              <a:rPr lang="en-US" sz="1600" dirty="0"/>
              <a:t> &gt;=0</a:t>
            </a:r>
            <a:r>
              <a:rPr lang="en-US" sz="1600" dirty="0" smtClean="0"/>
              <a:t>}</a:t>
            </a:r>
          </a:p>
          <a:p>
            <a:pPr lvl="1"/>
            <a:r>
              <a:rPr lang="en-US" sz="1200" dirty="0"/>
              <a:t>Grammar </a:t>
            </a:r>
            <a:r>
              <a:rPr lang="en-US" sz="1200" dirty="0" smtClean="0"/>
              <a:t>G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</a:t>
            </a:r>
            <a:r>
              <a:rPr lang="en-US" sz="1200" dirty="0"/>
              <a:t>= ({S,A,B}, </a:t>
            </a:r>
            <a:r>
              <a:rPr lang="el-GR" sz="1200" b="1" dirty="0"/>
              <a:t>Σ</a:t>
            </a:r>
            <a:r>
              <a:rPr lang="en-US" sz="1200" dirty="0"/>
              <a:t>, R, S) where R </a:t>
            </a:r>
            <a:r>
              <a:rPr lang="en-US" sz="1200" dirty="0" smtClean="0"/>
              <a:t>=</a:t>
            </a:r>
          </a:p>
          <a:p>
            <a:pPr lvl="1"/>
            <a:r>
              <a:rPr lang="en-US" sz="1200" dirty="0" smtClean="0"/>
              <a:t>S =&gt; AB</a:t>
            </a:r>
          </a:p>
          <a:p>
            <a:pPr lvl="1"/>
            <a:r>
              <a:rPr lang="en-US" sz="1200" dirty="0" smtClean="0"/>
              <a:t>A =&gt; </a:t>
            </a:r>
            <a:r>
              <a:rPr lang="en-US" sz="1200" dirty="0" err="1" smtClean="0"/>
              <a:t>aAb</a:t>
            </a:r>
            <a:r>
              <a:rPr lang="en-US" sz="1200" dirty="0" smtClean="0"/>
              <a:t> | </a:t>
            </a:r>
            <a:r>
              <a:rPr lang="el-GR" sz="1200" dirty="0"/>
              <a:t>ε</a:t>
            </a:r>
            <a:endParaRPr lang="en-US" sz="1200" dirty="0" smtClean="0"/>
          </a:p>
          <a:p>
            <a:pPr lvl="1"/>
            <a:r>
              <a:rPr lang="en-US" sz="1200" dirty="0" smtClean="0"/>
              <a:t>B =&gt; </a:t>
            </a:r>
            <a:r>
              <a:rPr lang="en-US" sz="1200" dirty="0" err="1" smtClean="0"/>
              <a:t>cB</a:t>
            </a:r>
            <a:r>
              <a:rPr lang="en-US" sz="1200" dirty="0" smtClean="0"/>
              <a:t> | </a:t>
            </a:r>
            <a:r>
              <a:rPr lang="el-GR" sz="1200" dirty="0"/>
              <a:t>ε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2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an Assumption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confirmed A and B are context-free languages, we can construct a context-free language C such that:</a:t>
            </a:r>
          </a:p>
          <a:p>
            <a:pPr lvl="1"/>
            <a:r>
              <a:rPr lang="en-US" dirty="0"/>
              <a:t>C = </a:t>
            </a:r>
            <a:r>
              <a:rPr lang="en-US" dirty="0" smtClean="0"/>
              <a:t>A∩</a:t>
            </a:r>
            <a:r>
              <a:rPr lang="en-US" dirty="0" smtClean="0"/>
              <a:t>B   based on the assumption that CFLs are closed under intersection.</a:t>
            </a:r>
            <a:endParaRPr lang="en-US" dirty="0" smtClean="0"/>
          </a:p>
          <a:p>
            <a:r>
              <a:rPr lang="en-US" dirty="0" smtClean="0"/>
              <a:t>Let us assume that C is a context-free language.</a:t>
            </a:r>
          </a:p>
          <a:p>
            <a:pPr lvl="1"/>
            <a:r>
              <a:rPr lang="en-US" dirty="0" smtClean="0"/>
              <a:t>We know that C </a:t>
            </a:r>
            <a:r>
              <a:rPr lang="en-US" dirty="0" smtClean="0"/>
              <a:t>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c</a:t>
            </a:r>
            <a:r>
              <a:rPr lang="en-US" baseline="30000" dirty="0" err="1" smtClean="0"/>
              <a:t>n</a:t>
            </a:r>
            <a:r>
              <a:rPr lang="en-US" dirty="0" smtClean="0"/>
              <a:t> | n&gt;=0</a:t>
            </a:r>
            <a:r>
              <a:rPr lang="en-U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However, we proved in 2.36 that the language C is not </a:t>
            </a:r>
            <a:r>
              <a:rPr lang="en-US" dirty="0" smtClean="0"/>
              <a:t> </a:t>
            </a:r>
            <a:r>
              <a:rPr lang="en-US" dirty="0" smtClean="0"/>
              <a:t>context-</a:t>
            </a:r>
            <a:r>
              <a:rPr lang="en-US" dirty="0" smtClean="0"/>
              <a:t>free, using </a:t>
            </a:r>
            <a:r>
              <a:rPr lang="en-US" dirty="0" smtClean="0"/>
              <a:t>the pumping lemma.</a:t>
            </a:r>
          </a:p>
          <a:p>
            <a:pPr lvl="1"/>
            <a:r>
              <a:rPr lang="en-US" dirty="0" smtClean="0"/>
              <a:t>Therefore, the CFLs are not closed under intersection.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4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DeMorgan’s</a:t>
            </a:r>
            <a:r>
              <a:rPr lang="en-US" sz="4000" dirty="0" smtClean="0"/>
              <a:t> Law &amp; Complementation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on our knowledge that CFLs are not closed under intersection, let us try to see if they are closed under complementation.</a:t>
            </a:r>
          </a:p>
          <a:p>
            <a:r>
              <a:rPr lang="hr-HR" dirty="0" smtClean="0"/>
              <a:t>Suppose CFLs are closed under complementation. Suppose we have two arbitrary CFLs, A &amp; B. Then the complement of the languages must also be CFLs</a:t>
            </a:r>
          </a:p>
          <a:p>
            <a:pPr lvl="1"/>
            <a:r>
              <a:rPr lang="hr-HR" dirty="0" smtClean="0"/>
              <a:t>A</a:t>
            </a:r>
            <a:r>
              <a:rPr lang="hr-HR" baseline="30000" dirty="0" smtClean="0"/>
              <a:t>C</a:t>
            </a:r>
            <a:r>
              <a:rPr lang="hr-HR" dirty="0" smtClean="0"/>
              <a:t> &amp; B</a:t>
            </a:r>
            <a:r>
              <a:rPr lang="hr-HR" baseline="30000" dirty="0" smtClean="0"/>
              <a:t>C</a:t>
            </a:r>
            <a:r>
              <a:rPr lang="hr-HR" dirty="0" smtClean="0"/>
              <a:t> are CFLs (according to our assumption)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669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it all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already know that the union operation is closed under CFLs, so lets get the union of A &amp; B as such:</a:t>
            </a:r>
          </a:p>
          <a:p>
            <a:pPr lvl="1"/>
            <a:r>
              <a:rPr lang="en-US" dirty="0" smtClean="0"/>
              <a:t>A∪B </a:t>
            </a:r>
            <a:r>
              <a:rPr lang="mr-IN" dirty="0" smtClean="0"/>
              <a:t>–</a:t>
            </a:r>
            <a:r>
              <a:rPr lang="en-US" dirty="0" smtClean="0"/>
              <a:t> By the rules of CFLs &amp; applying our assumption, this should be a CFL as well.</a:t>
            </a:r>
            <a:endParaRPr lang="en-US" dirty="0"/>
          </a:p>
          <a:p>
            <a:r>
              <a:rPr lang="en-US" dirty="0" smtClean="0"/>
              <a:t>However, if we use </a:t>
            </a:r>
            <a:r>
              <a:rPr lang="en-US" dirty="0" err="1" smtClean="0"/>
              <a:t>DeMorgan’s</a:t>
            </a:r>
            <a:r>
              <a:rPr lang="en-US" dirty="0" smtClean="0"/>
              <a:t> law, we find that this CFL can be rewritten as: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A∪</a:t>
            </a:r>
            <a:r>
              <a:rPr lang="en-US" dirty="0" smtClean="0"/>
              <a:t>B)</a:t>
            </a:r>
            <a:r>
              <a:rPr lang="en-US" baseline="30000" dirty="0" smtClean="0"/>
              <a:t>C</a:t>
            </a:r>
            <a:r>
              <a:rPr lang="en-US" dirty="0" smtClean="0"/>
              <a:t> =A</a:t>
            </a:r>
            <a:r>
              <a:rPr lang="en-US" baseline="30000" dirty="0" smtClean="0"/>
              <a:t>C</a:t>
            </a:r>
            <a:r>
              <a:rPr lang="en-US" dirty="0" smtClean="0"/>
              <a:t>∩B</a:t>
            </a:r>
            <a:r>
              <a:rPr lang="en-US" baseline="30000" dirty="0" smtClean="0"/>
              <a:t>C</a:t>
            </a:r>
          </a:p>
          <a:p>
            <a:pPr lvl="1"/>
            <a:r>
              <a:rPr lang="en-US" dirty="0" smtClean="0"/>
              <a:t>We know, from our assumption, that A</a:t>
            </a:r>
            <a:r>
              <a:rPr lang="en-US" baseline="30000" dirty="0" smtClean="0"/>
              <a:t>C</a:t>
            </a:r>
            <a:r>
              <a:rPr lang="en-US" dirty="0" smtClean="0"/>
              <a:t> and B</a:t>
            </a:r>
            <a:r>
              <a:rPr lang="en-US" baseline="30000" dirty="0" smtClean="0"/>
              <a:t>C</a:t>
            </a:r>
            <a:r>
              <a:rPr lang="en-US" dirty="0" smtClean="0"/>
              <a:t> are CFLs, but we also know from the first part of the presentation that CFLs are not closed under intersection.</a:t>
            </a:r>
          </a:p>
          <a:p>
            <a:pPr lvl="1"/>
            <a:r>
              <a:rPr lang="en-US" dirty="0" err="1" smtClean="0"/>
              <a:t>DeMorgan’s</a:t>
            </a:r>
            <a:r>
              <a:rPr lang="en-US" dirty="0" smtClean="0"/>
              <a:t> law says that this CFL should be valid, hence forth our assumption was wrong. CFLs are not closed under complementation.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</TotalTime>
  <Words>506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CS 373 Presentation</vt:lpstr>
      <vt:lpstr>Problem at Hand</vt:lpstr>
      <vt:lpstr>Confirming A &amp; B are CFL’s</vt:lpstr>
      <vt:lpstr>Make an Assumption of C</vt:lpstr>
      <vt:lpstr>DeMorgan’s Law &amp; Complementation</vt:lpstr>
      <vt:lpstr>Wrap it all up</vt:lpstr>
    </vt:vector>
  </TitlesOfParts>
  <Company>Roslyn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373 Presentation</dc:title>
  <dc:creator>Zachary Halpern</dc:creator>
  <cp:lastModifiedBy>Zachary Halpern</cp:lastModifiedBy>
  <cp:revision>17</cp:revision>
  <dcterms:created xsi:type="dcterms:W3CDTF">2017-03-22T00:01:08Z</dcterms:created>
  <dcterms:modified xsi:type="dcterms:W3CDTF">2017-03-22T19:11:21Z</dcterms:modified>
</cp:coreProperties>
</file>