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6161fe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6161fe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6161fe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6161fe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Разнести скрины на нескольно слайдов?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6161fe5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6161fe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6161fe5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6161fe5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тестирование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6161fe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6161fe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6161f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6161f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текущем слайде показана главная страница приложения для ученика. Для учителя она выглядит практически аналогично, но добавлена функция для добавления новости.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6161fe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86161fe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слайде представлена главная страница приложения для администратора.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6161fe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6161fe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6161fe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86161fe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создания приложения было упросить работу учителей, учеников и администрации школы. (Целевой аудиторией приложения являются работники и ученики школы)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6161fe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6161fe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Анализируя работу образовательной платформы “Дневник. ру”, мы пришли к выводу, что процесс взаимодействия учеников и учителей может быть упрощен. Нашей целью было уменьшить количество кликов для добавления новости (с 5 до 3 и меньше), а также для избежания распространения ложной информации было принято решение предоставлять возможность публикации новостей только учителям.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6161fe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6161fe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Добавить еще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6161fe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6161fe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6161fe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6161fe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6161fe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6161fe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6161fe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6161fe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Этот тоже глянуть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6161fe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6161fe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5875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Веб-приложение для публикации и просмотра новостей 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“Школьная новостная доска”</a:t>
            </a:r>
            <a:endParaRPr sz="6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600" y="17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Воронежский Государственный Университет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Факультет Компьютерных наук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24475" y="3463350"/>
            <a:ext cx="42729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Елфимова Е.В.,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Мещеряков И.Г.,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Стребкова О.В.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Руководитель: Нужных Алексей Васильевич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802950" y="4676850"/>
            <a:ext cx="1538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Бизнес логика  на сервере: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64425"/>
            <a:ext cx="8868749" cy="21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Swagger: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362425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5" y="1404075"/>
            <a:ext cx="7513250" cy="33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Пример запроса: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348625"/>
            <a:ext cx="30771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loginRequest</a:t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"password": "pass",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"username": "admin"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431350" y="1348725"/>
            <a:ext cx="54009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rebuchet MS"/>
                <a:ea typeface="Trebuchet MS"/>
                <a:cs typeface="Trebuchet MS"/>
                <a:sym typeface="Trebuchet MS"/>
              </a:rPr>
              <a:t>loginResult</a:t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"token": "eyJhbGciOiJIUzUxMiJ9.eyJzdWIiOiJhZG1pbiIsImlhdCI6MTU5MTcyNjAxNSwiZXhwIjoxNTkxODEyNDE1fQ.5CDLJKqnTWyALlDTPaJ12HsMqjPdu4L25v2r3wxMZl5XtBKeZbE9coKbIJ1VCAcdMLEHg4k2-f2-q6POhyk-RA",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"type": "Bearer",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"id": 1,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"username": "admin",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"roles": [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  "ROLE_ADMIN"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]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План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выполнить: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Sanity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Результаты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519425" y="1055150"/>
            <a:ext cx="8313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Smoke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54264" l="8121" r="31807" t="31139"/>
          <a:stretch/>
        </p:blipFill>
        <p:spPr>
          <a:xfrm>
            <a:off x="484000" y="1392525"/>
            <a:ext cx="6851775" cy="8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91650" y="2417475"/>
            <a:ext cx="8347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Sanity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59069" l="26687" r="16251" t="31414"/>
          <a:stretch/>
        </p:blipFill>
        <p:spPr>
          <a:xfrm>
            <a:off x="484000" y="2757250"/>
            <a:ext cx="6942000" cy="6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491650" y="3486450"/>
            <a:ext cx="694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5">
            <a:alphaModFix/>
          </a:blip>
          <a:srcRect b="51153" l="22333" r="9243" t="36479"/>
          <a:stretch/>
        </p:blipFill>
        <p:spPr>
          <a:xfrm>
            <a:off x="484000" y="3847050"/>
            <a:ext cx="6941999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954550" y="1057000"/>
            <a:ext cx="6567474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970600" y="1017725"/>
            <a:ext cx="6551475" cy="3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ходе разработки курсового проекта реализовано клиент-серверное приложение, которое удовлетворяет следующим требованиям: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имеет простой и понятный интерфейс;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учителю создавать, редактировать и удалять новости, а также добавлять и удалять комментарии;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ученику просматривать и комментировать новости.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кого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администрации школы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учителей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учеников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чего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экономии времени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упрощения распространения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предотвращения распространения ложной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Мещеряков Илья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прецедентов;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классов;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последовательностей;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коммуникаций;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развертывания;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серверной части приложения;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плана тестирования;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Проведение тестирования;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4188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Елфимова Екатерина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объектов;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базы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IDEF0;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клиентской части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тест-кейсов;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Развертывание приложения на сервере;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Видео;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097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Стребкова Ольга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реализации;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BPMN;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состояний;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активностей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Описание диаграмм;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процесса добавления новости и создания нового пользователя; 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целей создания сайта;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отчета о выполненной работе;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Яндекс.Метрики;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Презентация;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системе в целом:</a:t>
            </a:r>
            <a:endParaRPr sz="14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клиент-серверное приложение;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пользовательского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интерфейса;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формирование запросов на сервер;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ответов с сервера.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 </a:t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взаимодействие с базой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запросов от клиента;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формирование ответов и отправка их на клиент.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913275" y="1175000"/>
            <a:ext cx="34083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надежности:</a:t>
            </a:r>
            <a:endParaRPr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Корректная обработка аварийных ситуаций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Выдача пользователю сообщений об ошибках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79225"/>
            <a:ext cx="81606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Группы пользователей и их возможности: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Администратор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 в систему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добавление, обновление, удаления пользователей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Учитель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 в систему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публикация, просмотр, удаление,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комментариев;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Учащийся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 в систему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просмотр,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своих комментариев.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8407700" y="1061975"/>
            <a:ext cx="478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Модульная схема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2043100"/>
            <a:ext cx="7058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Выбранные технологии: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55475"/>
            <a:ext cx="3768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 SE8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Security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177025" y="1355475"/>
            <a:ext cx="3477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Angular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23550" y="4055625"/>
            <a:ext cx="80310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 взаимодействует с серверной с помощью REST запросов, по HTTPS протоколу.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