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6161fe5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86161fe5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пошире рассказать почему их выбрали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86161fe5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86161fe5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6161fe5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86161fe5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Разнести скрины на нескольно слайдов?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86161fe5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86161fe5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6161fe5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6161fe5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пошире(для чего и почему выбрали эти )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6161fe5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6161fe5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86161fe5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886161fe5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текущем слайде показана главная страница приложения для ученика. Для учителя она выглядит практически аналогично, но добавлена функция для добавления новости.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86161fe5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86161fe5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данном слайде представлена главная страница приложения для администратора.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86161fe5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86161fe5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86161fe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86161fe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Целью создания приложения было упросить работу учителей, учеников и администрации школы. (Целевой аудиторией приложения являются работники и ученики школы)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86161fe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86161fe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Анализируя работу образовательной платформы “Дневник. ру”, мы пришли к выводу, что процесс взаимодействия учеников и учителей может быть упрощен. Нашей целью было уменьшить количество кликов для добавления новости (с 5 до 3 и меньше), а также для избежания распространения ложной информации было принято решение предоставлять возможность публикации новостей только учителям.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6161fe5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6161fe5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Переписать текст. Сгруппировать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86161fe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86161fe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3c795bc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3c795b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86161fe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86161fe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86161fe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86161fe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86161fe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86161fe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Этот тоже глянуть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35875"/>
            <a:ext cx="8520600" cy="11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Веб-приложение для публикации и просмотра новостей </a:t>
            </a:r>
            <a:endParaRPr sz="2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“Школьная новостная доска”</a:t>
            </a:r>
            <a:endParaRPr sz="61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8600" y="176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Воронежский Государственный Университет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Факультет Компьютерных наук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724475" y="3463350"/>
            <a:ext cx="4272900" cy="11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 Елфимова Е.В.,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Мещеряков И.Г.,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Стребкова О.В.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Руководитель: Нужных Алексей Васильевич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802950" y="4676850"/>
            <a:ext cx="15381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Год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9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rebuchet MS"/>
                <a:ea typeface="Trebuchet MS"/>
                <a:cs typeface="Trebuchet MS"/>
                <a:sym typeface="Trebuchet MS"/>
              </a:rPr>
              <a:t>Выбранные технологии: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55475"/>
            <a:ext cx="37686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Серверная часть: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 SE8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Boot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Spring Security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Hibernate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PostgreSQL</a:t>
            </a:r>
            <a:endParaRPr sz="19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5177025" y="1355475"/>
            <a:ext cx="34776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Клиентская часть: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TypeScript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rebuchet MS"/>
              <a:buChar char="●"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Angular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623550" y="4055625"/>
            <a:ext cx="8031000" cy="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latin typeface="Trebuchet MS"/>
                <a:ea typeface="Trebuchet MS"/>
                <a:cs typeface="Trebuchet MS"/>
                <a:sym typeface="Trebuchet MS"/>
              </a:rPr>
              <a:t>Клиентская часть взаимодействует с серверной с помощью REST запросов, по HTTPS протоколу.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Бизнес логика  на сервере: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764425"/>
            <a:ext cx="8868749" cy="218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Swagger: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362425"/>
            <a:ext cx="8520600" cy="32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75" y="1404075"/>
            <a:ext cx="7513250" cy="335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9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Анализ предметной области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Воронки аналитики: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1555" r="0" t="0"/>
          <a:stretch/>
        </p:blipFill>
        <p:spPr>
          <a:xfrm>
            <a:off x="311700" y="1414350"/>
            <a:ext cx="3783318" cy="36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4">
            <a:alphaModFix/>
          </a:blip>
          <a:srcRect b="0" l="1845" r="0" t="3929"/>
          <a:stretch/>
        </p:blipFill>
        <p:spPr>
          <a:xfrm>
            <a:off x="4273825" y="1720975"/>
            <a:ext cx="4694599" cy="23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План тестирования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Необходимо выполнить: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●"/>
            </a:pP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Smoke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●"/>
            </a:pP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Sanity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●"/>
            </a:pP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Negative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rebuchet MS"/>
              <a:buChar char="●"/>
            </a:pP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Usability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Результаты тестирования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519425" y="1055150"/>
            <a:ext cx="83130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Smoke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 rotWithShape="1">
          <a:blip r:embed="rId3">
            <a:alphaModFix/>
          </a:blip>
          <a:srcRect b="54264" l="8121" r="31807" t="31139"/>
          <a:stretch/>
        </p:blipFill>
        <p:spPr>
          <a:xfrm>
            <a:off x="484000" y="1392525"/>
            <a:ext cx="6851775" cy="83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491650" y="2417475"/>
            <a:ext cx="83472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Sanity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4">
            <a:alphaModFix/>
          </a:blip>
          <a:srcRect b="59069" l="26687" r="16251" t="31414"/>
          <a:stretch/>
        </p:blipFill>
        <p:spPr>
          <a:xfrm>
            <a:off x="484000" y="2757250"/>
            <a:ext cx="6942000" cy="60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491650" y="3486450"/>
            <a:ext cx="694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Trebuchet MS"/>
                <a:ea typeface="Trebuchet MS"/>
                <a:cs typeface="Trebuchet MS"/>
                <a:sym typeface="Trebuchet MS"/>
              </a:rPr>
              <a:t>Negative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5">
            <a:alphaModFix/>
          </a:blip>
          <a:srcRect b="51153" l="22333" r="9243" t="36479"/>
          <a:stretch/>
        </p:blipFill>
        <p:spPr>
          <a:xfrm>
            <a:off x="484000" y="3847050"/>
            <a:ext cx="6956575" cy="6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1516" t="0"/>
          <a:stretch/>
        </p:blipFill>
        <p:spPr>
          <a:xfrm>
            <a:off x="954550" y="1057000"/>
            <a:ext cx="6567474" cy="37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Реализация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1826" t="0"/>
          <a:stretch/>
        </p:blipFill>
        <p:spPr>
          <a:xfrm>
            <a:off x="970600" y="1017725"/>
            <a:ext cx="6551475" cy="37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Заключение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 ходе разработки курсового проекта реализовано клиент-серверное приложение, которое удовлетворяет следующим требованиям: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имеет простой и понятный интерфейс;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позволяет учителю создавать, редактировать и удалять новости, а также добавлять и удалять комментарии;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позволяет ученику просматривать и комментировать новости.</a:t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Для кого наше приложение?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учителей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учеников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Для чего наше приложение?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экономии времени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упрощения распространения информации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rebuchet MS"/>
              <a:buChar char="●"/>
            </a:pPr>
            <a:r>
              <a:rPr lang="ru" sz="2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предотвращения распространения ложной информации</a:t>
            </a:r>
            <a:endParaRPr sz="2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Распределение задач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Мещеряков Илья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прецедентов;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классов;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Диаграммы последовательностей;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Диаграммы коммуникаций;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развертывания;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серверной части приложения;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плана тестирования;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Проведение тестирования;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Подключение “Swagger”;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Оформление курсовой работы;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технического задания по ГОСТ 34.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41886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Елфимова Екатерина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объектов;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базы данных;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IDEF0;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существующих решений;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 клиентской части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приложения;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тест-кейсов;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Развертывание приложения на сервере;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Подключение “Swagger”;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Оформление курсовой работы;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Видео;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технического задания по ГОСТ 34.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Распределение задач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53097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Стребкова Ольга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реализации;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Диаграммы BPMN;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состояний;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Диаграмма активностей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существующих решений;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Описание диаграмм;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процесса добавления новости и создания нового пользователя; 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Анализ целей создания сайта;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отчета о выполненной работе;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Подключение Яндекс.Метрики;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Оформление курсовой работы;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Презентация;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lang="ru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Написание технического задания по ГОСТ 34.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Анализ существующих решений</a:t>
            </a: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58750" y="2084300"/>
            <a:ext cx="3983700" cy="25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Критерии оценивания: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Создание нового пользователя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●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Добавление новости 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25" y="989650"/>
            <a:ext cx="2609951" cy="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Постановка задачи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4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системе в целом:</a:t>
            </a:r>
            <a:endParaRPr sz="1400" u="sng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клиент-серверное приложение;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клиентская часть:</a:t>
            </a:r>
            <a:r>
              <a:rPr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реализация пользовательского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интерфейса;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формирование запросов на сервер;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прием ответов с сервера.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●"/>
            </a:pPr>
            <a:r>
              <a:rPr b="1" lang="ru" sz="1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серверная часть: </a:t>
            </a:r>
            <a:endParaRPr b="1" sz="1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взаимодействие с базой данных;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прием запросов от клиента;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Char char="○"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формирование ответов и отправка их на клиент.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913275" y="1175000"/>
            <a:ext cx="3408300" cy="3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Требования к надежности:</a:t>
            </a:r>
            <a:endParaRPr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Корректная обработка аварийных ситуаций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Выдача пользователю сообщений об ошибках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Постановка задачи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079225"/>
            <a:ext cx="81606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Группы пользователей и их возможности:</a:t>
            </a:r>
            <a:endParaRPr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Администратор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добавление, обновление, удаление пользователей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Учитель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публикация, просмотр, редактирование, удаление, комментирование новостей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удаление комментариев;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rebuchet MS"/>
              <a:buChar char="●"/>
            </a:pPr>
            <a:r>
              <a:rPr lang="ru" sz="19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Учащийся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просмотр, комментирование новостей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удаление своих комментариев.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8407700" y="1061975"/>
            <a:ext cx="4785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rebuchet MS"/>
                <a:ea typeface="Trebuchet MS"/>
                <a:cs typeface="Trebuchet MS"/>
                <a:sym typeface="Trebuchet MS"/>
              </a:rPr>
              <a:t>Модульная схема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75" y="2043100"/>
            <a:ext cx="70580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