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221BAB"/>
    <a:srgbClr val="625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5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61A9E-F2B7-4B22-BCEF-5965F47B0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D40A4C-F1D8-4625-BEFD-15BCBD621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87F56A-0B70-401D-A234-FD4E028A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21/6/2023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67B711-006D-4D11-BC80-815D23C7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0A68ED-1416-44F7-8BE8-F6D9BB1B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0275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0BDA9-71E8-4966-A7F5-2F3E0B859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A54116-6249-4F4F-9461-B1A2F2485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99AD11-A3BD-42F8-AF42-FE4BA692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21/6/2023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1B7F53-6945-429D-AB9E-3CB5C44CF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2CD8F8-69FD-40BB-BAB7-584AD678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843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309E2E-6CF4-4408-B946-DBAD33AB2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42794F-8FD3-4B82-B354-773615808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557745-BB9A-4929-93C5-6DD0DBCB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21/6/2023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79C96E-E864-409F-B052-2C12F508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EB336E-390C-4679-8406-5B8D4647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7614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2304B-18F4-4086-9145-123CE397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3530B4-7907-4911-8AD1-ADBE8532F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49BE3D-8E11-47A5-9BEB-D074E082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21/6/2023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DB8D73-FBA2-4E8F-875B-3ADF70DA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6CB01C-2854-498E-AC3E-43526F4E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5245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A1486-107B-43DC-A4C6-5FDF181B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D40B3D-6640-45AC-82CE-717033FEA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E22C3C-9C96-4181-9BA9-BE9FFA26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21/6/2023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5CB674-D5CA-4049-AA3A-88267725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0B4DA5-A3E5-4A48-9C74-3CFFC746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9116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D4E6B-E2EB-4715-BA36-3B5D072A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EFC719-ACFE-432E-B008-2DFDDE61C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853F9F-E4FF-48F4-A51C-E1A54A982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EDFECE-3720-4483-A904-BD170F89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21/6/2023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AE4FA7-2094-44DA-BD97-5E4D76C0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33C311-EDC0-42B2-BE3E-975E5D2E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3743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032D4-CE4B-44B2-A119-47EC57D8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73C8CF-1542-4FE9-A8A4-94A8A3D6E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8687E-DC4D-42DD-BEB6-CE14B1108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D0DE2CF-9C2B-4A37-9EBE-1288B87EF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C6645A-FB09-46D7-B278-1C949CE8C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670E2D-BDC5-4A51-A62D-ECE182C9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21/6/2023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702D1E7-C95C-447A-8D62-012B861B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1FE0391-A4E3-4AF3-BA3C-E3AE4C27F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9627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11865-5F2F-4C6E-9FFC-89CF40E9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54234B-7D65-4D6B-A052-A15D37F5F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21/6/2023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33D0A9-2558-4F55-A35F-7EBCB54B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E5FC22-C161-4271-B5F0-2D29AD5E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6541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A508C3-B500-494B-836C-461E5000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21/6/2023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BBD80DB-A501-45AE-9454-0D26240A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27F5C5-4B71-4CA6-BDEB-E99160AC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3559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64C5D-5B21-43A9-9FD5-C2C403C1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316789-4214-46E8-B00E-0642EDAEC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83A02C-B852-4397-9E54-DD5797C8E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60435F-720B-4B3C-899B-7A4B40B5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21/6/2023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2FE2A2-6113-4406-AD64-C09DBFC8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D0EC46-2463-4F6B-A16A-74DB2E87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8177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01A18-7502-4E47-A977-3A90E015F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6C0384-8E3E-49EB-917E-E0663FD71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3473E8-0556-47E0-98ED-46C3256C4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8648D8-9A1C-4F87-AA05-BA1C8AA9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21/6/2023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F25CDB-4B89-496C-BDD7-D6CAE262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400ACF-7372-498D-B5D7-69AD9DBD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4436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73000">
              <a:schemeClr val="accent1">
                <a:lumMod val="50000"/>
              </a:schemeClr>
            </a:gs>
          </a:gsLst>
          <a:lin ang="135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B1FC2C1-A099-4830-9191-3C7496C1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E0167-E80D-4B66-AE71-86A642C34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E22279-9BE4-433B-AF78-CB4D38C9A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ECDC7-B053-49E7-A4E4-B30D314B072F}" type="datetimeFigureOut">
              <a:rPr lang="es-BO" smtClean="0"/>
              <a:t>21/6/2023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31A8EB-F923-47DB-AD2F-F0FEA5CFA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BCDE19-DE08-4434-8BFE-598E1D0FD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2014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o 57">
            <a:extLst>
              <a:ext uri="{FF2B5EF4-FFF2-40B4-BE49-F238E27FC236}">
                <a16:creationId xmlns:a16="http://schemas.microsoft.com/office/drawing/2014/main" id="{9F014DF2-210D-46A0-B4D3-F1E54F997997}"/>
              </a:ext>
            </a:extLst>
          </p:cNvPr>
          <p:cNvGrpSpPr/>
          <p:nvPr/>
        </p:nvGrpSpPr>
        <p:grpSpPr>
          <a:xfrm>
            <a:off x="4359245" y="2699236"/>
            <a:ext cx="8874155" cy="4476264"/>
            <a:chOff x="545157" y="784785"/>
            <a:chExt cx="6120000" cy="3240000"/>
          </a:xfrm>
          <a:solidFill>
            <a:schemeClr val="bg1">
              <a:alpha val="22000"/>
            </a:schemeClr>
          </a:solidFill>
          <a:scene3d>
            <a:camera prst="isometricTopUp"/>
            <a:lightRig rig="threePt" dir="t"/>
          </a:scene3d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DEA53F0A-EABE-4901-9074-60C914575BEF}"/>
                </a:ext>
              </a:extLst>
            </p:cNvPr>
            <p:cNvSpPr/>
            <p:nvPr/>
          </p:nvSpPr>
          <p:spPr>
            <a:xfrm>
              <a:off x="545157" y="784785"/>
              <a:ext cx="6120000" cy="32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5CAFF9DB-CD65-4EBF-BB29-286D5E631CF0}"/>
                </a:ext>
              </a:extLst>
            </p:cNvPr>
            <p:cNvSpPr/>
            <p:nvPr/>
          </p:nvSpPr>
          <p:spPr>
            <a:xfrm>
              <a:off x="2794001" y="1011520"/>
              <a:ext cx="822959" cy="1263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sp>
          <p:nvSpPr>
            <p:cNvPr id="61" name="Rectángulo: esquinas redondeadas 60">
              <a:extLst>
                <a:ext uri="{FF2B5EF4-FFF2-40B4-BE49-F238E27FC236}">
                  <a16:creationId xmlns:a16="http://schemas.microsoft.com/office/drawing/2014/main" id="{7F97B996-033E-481B-B8FF-FA6452C54D7E}"/>
                </a:ext>
              </a:extLst>
            </p:cNvPr>
            <p:cNvSpPr/>
            <p:nvPr/>
          </p:nvSpPr>
          <p:spPr>
            <a:xfrm>
              <a:off x="3698999" y="1011520"/>
              <a:ext cx="1157482" cy="1263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2" name="Rectángulo: esquinas redondeadas 61">
              <a:extLst>
                <a:ext uri="{FF2B5EF4-FFF2-40B4-BE49-F238E27FC236}">
                  <a16:creationId xmlns:a16="http://schemas.microsoft.com/office/drawing/2014/main" id="{CDE6E5A8-EDB6-4A50-93C2-F2BDE2FB7C50}"/>
                </a:ext>
              </a:extLst>
            </p:cNvPr>
            <p:cNvSpPr/>
            <p:nvPr/>
          </p:nvSpPr>
          <p:spPr>
            <a:xfrm>
              <a:off x="2794001" y="2312985"/>
              <a:ext cx="2057167" cy="15372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sp>
          <p:nvSpPr>
            <p:cNvPr id="63" name="Rectángulo: esquinas redondeadas 62">
              <a:extLst>
                <a:ext uri="{FF2B5EF4-FFF2-40B4-BE49-F238E27FC236}">
                  <a16:creationId xmlns:a16="http://schemas.microsoft.com/office/drawing/2014/main" id="{CD3DAB61-01BA-40ED-9A9A-9AE8A0A3D13D}"/>
                </a:ext>
              </a:extLst>
            </p:cNvPr>
            <p:cNvSpPr/>
            <p:nvPr/>
          </p:nvSpPr>
          <p:spPr>
            <a:xfrm>
              <a:off x="749963" y="959385"/>
              <a:ext cx="1962000" cy="28908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4" name="Rectángulo: esquinas redondeadas 63">
              <a:extLst>
                <a:ext uri="{FF2B5EF4-FFF2-40B4-BE49-F238E27FC236}">
                  <a16:creationId xmlns:a16="http://schemas.microsoft.com/office/drawing/2014/main" id="{818E3C5C-2ABC-4AED-9663-71E0BB49D860}"/>
                </a:ext>
              </a:extLst>
            </p:cNvPr>
            <p:cNvSpPr/>
            <p:nvPr/>
          </p:nvSpPr>
          <p:spPr>
            <a:xfrm>
              <a:off x="6096000" y="1434600"/>
              <a:ext cx="244800" cy="1994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pic>
          <p:nvPicPr>
            <p:cNvPr id="65" name="Gráfico 64" descr="Cerebro en la cabeza con relleno sólido">
              <a:extLst>
                <a:ext uri="{FF2B5EF4-FFF2-40B4-BE49-F238E27FC236}">
                  <a16:creationId xmlns:a16="http://schemas.microsoft.com/office/drawing/2014/main" id="{11A4B848-9EEA-405A-ACC1-FD962D046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124968" y="1836263"/>
              <a:ext cx="1245322" cy="1245322"/>
            </a:xfrm>
            <a:prstGeom prst="rect">
              <a:avLst/>
            </a:prstGeom>
          </p:spPr>
        </p:pic>
        <p:pic>
          <p:nvPicPr>
            <p:cNvPr id="66" name="Gráfico 65" descr="Libros con relleno sólido">
              <a:extLst>
                <a:ext uri="{FF2B5EF4-FFF2-40B4-BE49-F238E27FC236}">
                  <a16:creationId xmlns:a16="http://schemas.microsoft.com/office/drawing/2014/main" id="{C82BFA99-BCC0-458A-97F0-D001D1087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3831206" y="1223985"/>
              <a:ext cx="914400" cy="914400"/>
            </a:xfrm>
            <a:prstGeom prst="rect">
              <a:avLst/>
            </a:prstGeom>
          </p:spPr>
        </p:pic>
        <p:pic>
          <p:nvPicPr>
            <p:cNvPr id="67" name="Gráfico 66" descr="Engranaje único con relleno sólido">
              <a:extLst>
                <a:ext uri="{FF2B5EF4-FFF2-40B4-BE49-F238E27FC236}">
                  <a16:creationId xmlns:a16="http://schemas.microsoft.com/office/drawing/2014/main" id="{11BFE5A8-6E55-4933-A28D-4130BF0F5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2852273" y="1327977"/>
              <a:ext cx="706415" cy="706415"/>
            </a:xfrm>
            <a:prstGeom prst="rect">
              <a:avLst/>
            </a:prstGeom>
          </p:spPr>
        </p:pic>
        <p:pic>
          <p:nvPicPr>
            <p:cNvPr id="68" name="Gráfico 67" descr="Aula de clases con relleno sólido">
              <a:extLst>
                <a:ext uri="{FF2B5EF4-FFF2-40B4-BE49-F238E27FC236}">
                  <a16:creationId xmlns:a16="http://schemas.microsoft.com/office/drawing/2014/main" id="{9F4E420E-67F4-424B-998C-DCDDB79E8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3292039" y="2647032"/>
              <a:ext cx="914400" cy="914400"/>
            </a:xfrm>
            <a:prstGeom prst="rect">
              <a:avLst/>
            </a:prstGeom>
          </p:spPr>
        </p:pic>
        <p:sp>
          <p:nvSpPr>
            <p:cNvPr id="69" name="Rectángulo: esquinas redondeadas 68">
              <a:extLst>
                <a:ext uri="{FF2B5EF4-FFF2-40B4-BE49-F238E27FC236}">
                  <a16:creationId xmlns:a16="http://schemas.microsoft.com/office/drawing/2014/main" id="{D1007948-F0DB-44AE-BB12-6E333BF18283}"/>
                </a:ext>
              </a:extLst>
            </p:cNvPr>
            <p:cNvSpPr/>
            <p:nvPr/>
          </p:nvSpPr>
          <p:spPr>
            <a:xfrm>
              <a:off x="4989771" y="1063512"/>
              <a:ext cx="888240" cy="8603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pic>
          <p:nvPicPr>
            <p:cNvPr id="70" name="Gráfico 69" descr="Calendario con relleno sólido">
              <a:extLst>
                <a:ext uri="{FF2B5EF4-FFF2-40B4-BE49-F238E27FC236}">
                  <a16:creationId xmlns:a16="http://schemas.microsoft.com/office/drawing/2014/main" id="{3E666FF0-ED10-4A28-90DA-E5B9C33E5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5058683" y="1180539"/>
              <a:ext cx="723283" cy="723283"/>
            </a:xfrm>
            <a:prstGeom prst="rect">
              <a:avLst/>
            </a:prstGeom>
          </p:spPr>
        </p:pic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8A6E5BFF-8974-4DC7-BF0E-9F23885C72B5}"/>
                </a:ext>
              </a:extLst>
            </p:cNvPr>
            <p:cNvSpPr/>
            <p:nvPr/>
          </p:nvSpPr>
          <p:spPr>
            <a:xfrm>
              <a:off x="4995360" y="1998009"/>
              <a:ext cx="888240" cy="8603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sp>
          <p:nvSpPr>
            <p:cNvPr id="72" name="Rectángulo: esquinas redondeadas 71">
              <a:extLst>
                <a:ext uri="{FF2B5EF4-FFF2-40B4-BE49-F238E27FC236}">
                  <a16:creationId xmlns:a16="http://schemas.microsoft.com/office/drawing/2014/main" id="{854635E8-D087-45AA-B5CC-EE05491860F5}"/>
                </a:ext>
              </a:extLst>
            </p:cNvPr>
            <p:cNvSpPr/>
            <p:nvPr/>
          </p:nvSpPr>
          <p:spPr>
            <a:xfrm>
              <a:off x="4968442" y="2952508"/>
              <a:ext cx="888240" cy="8603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pic>
          <p:nvPicPr>
            <p:cNvPr id="73" name="Gráfico 72" descr="Gráfico de barras con tendencia bajista con relleno sólido">
              <a:extLst>
                <a:ext uri="{FF2B5EF4-FFF2-40B4-BE49-F238E27FC236}">
                  <a16:creationId xmlns:a16="http://schemas.microsoft.com/office/drawing/2014/main" id="{111ECC2A-3EE3-40A6-8FC0-A4E938AF1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5400000">
              <a:off x="5048207" y="2075105"/>
              <a:ext cx="706120" cy="706120"/>
            </a:xfrm>
            <a:prstGeom prst="rect">
              <a:avLst/>
            </a:prstGeom>
          </p:spPr>
        </p:pic>
        <p:pic>
          <p:nvPicPr>
            <p:cNvPr id="74" name="Gráfico 73" descr="Átomo con relleno sólido">
              <a:extLst>
                <a:ext uri="{FF2B5EF4-FFF2-40B4-BE49-F238E27FC236}">
                  <a16:creationId xmlns:a16="http://schemas.microsoft.com/office/drawing/2014/main" id="{828C7CE6-E389-4EA4-AD56-572EB108C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5400000">
              <a:off x="5028085" y="3013479"/>
              <a:ext cx="705600" cy="705600"/>
            </a:xfrm>
            <a:prstGeom prst="rect">
              <a:avLst/>
            </a:prstGeom>
          </p:spPr>
        </p:pic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8D07CCE6-D0B8-4554-9EFB-5ED27EA6960E}"/>
              </a:ext>
            </a:extLst>
          </p:cNvPr>
          <p:cNvGrpSpPr/>
          <p:nvPr/>
        </p:nvGrpSpPr>
        <p:grpSpPr>
          <a:xfrm>
            <a:off x="5526843" y="2735505"/>
            <a:ext cx="6120000" cy="3240000"/>
            <a:chOff x="5526843" y="2735505"/>
            <a:chExt cx="6120000" cy="3240000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C76193F0-AE40-466C-90AB-FE8187F49DD0}"/>
                </a:ext>
              </a:extLst>
            </p:cNvPr>
            <p:cNvSpPr/>
            <p:nvPr/>
          </p:nvSpPr>
          <p:spPr>
            <a:xfrm>
              <a:off x="5526843" y="2735505"/>
              <a:ext cx="6120000" cy="324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isometricTopUp"/>
              <a:lightRig rig="threePt" dir="t"/>
            </a:scene3d>
            <a:sp3d extrusionH="266700" prstMaterial="metal">
              <a:bevelT w="419100" h="0"/>
              <a:extrusionClr>
                <a:schemeClr val="accent1">
                  <a:lumMod val="60000"/>
                  <a:lumOff val="4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ED3FE110-6912-460C-B883-C87B9B7675D3}"/>
                </a:ext>
              </a:extLst>
            </p:cNvPr>
            <p:cNvGrpSpPr/>
            <p:nvPr/>
          </p:nvGrpSpPr>
          <p:grpSpPr>
            <a:xfrm>
              <a:off x="5526843" y="2735505"/>
              <a:ext cx="6120000" cy="3240000"/>
              <a:chOff x="545157" y="784785"/>
              <a:chExt cx="6120000" cy="3240000"/>
            </a:xfrm>
            <a:scene3d>
              <a:camera prst="isometricTopUp"/>
              <a:lightRig rig="threePt" dir="t"/>
            </a:scene3d>
          </p:grpSpPr>
          <p:sp>
            <p:nvSpPr>
              <p:cNvPr id="5" name="Rectángulo: esquinas redondeadas 4">
                <a:extLst>
                  <a:ext uri="{FF2B5EF4-FFF2-40B4-BE49-F238E27FC236}">
                    <a16:creationId xmlns:a16="http://schemas.microsoft.com/office/drawing/2014/main" id="{D9726358-6ED9-4912-89E7-1A9517C6D91C}"/>
                  </a:ext>
                </a:extLst>
              </p:cNvPr>
              <p:cNvSpPr/>
              <p:nvPr/>
            </p:nvSpPr>
            <p:spPr>
              <a:xfrm>
                <a:off x="545157" y="784785"/>
                <a:ext cx="6120000" cy="324000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6000000" scaled="0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O"/>
              </a:p>
            </p:txBody>
          </p:sp>
          <p:sp>
            <p:nvSpPr>
              <p:cNvPr id="6" name="Rectángulo: esquinas redondeadas 5">
                <a:extLst>
                  <a:ext uri="{FF2B5EF4-FFF2-40B4-BE49-F238E27FC236}">
                    <a16:creationId xmlns:a16="http://schemas.microsoft.com/office/drawing/2014/main" id="{FD45E283-CAA8-4C81-9976-8DF967DB7A26}"/>
                  </a:ext>
                </a:extLst>
              </p:cNvPr>
              <p:cNvSpPr/>
              <p:nvPr/>
            </p:nvSpPr>
            <p:spPr>
              <a:xfrm>
                <a:off x="2794001" y="1011520"/>
                <a:ext cx="822959" cy="12636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O" dirty="0"/>
              </a:p>
            </p:txBody>
          </p:sp>
          <p:sp>
            <p:nvSpPr>
              <p:cNvPr id="7" name="Rectángulo: esquinas redondeadas 6">
                <a:extLst>
                  <a:ext uri="{FF2B5EF4-FFF2-40B4-BE49-F238E27FC236}">
                    <a16:creationId xmlns:a16="http://schemas.microsoft.com/office/drawing/2014/main" id="{35ABF9AC-9400-49D6-8DD5-5DAB9733CE30}"/>
                  </a:ext>
                </a:extLst>
              </p:cNvPr>
              <p:cNvSpPr/>
              <p:nvPr/>
            </p:nvSpPr>
            <p:spPr>
              <a:xfrm>
                <a:off x="3698999" y="1011520"/>
                <a:ext cx="1157482" cy="12636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O"/>
              </a:p>
            </p:txBody>
          </p:sp>
          <p:sp>
            <p:nvSpPr>
              <p:cNvPr id="8" name="Rectángulo: esquinas redondeadas 7">
                <a:extLst>
                  <a:ext uri="{FF2B5EF4-FFF2-40B4-BE49-F238E27FC236}">
                    <a16:creationId xmlns:a16="http://schemas.microsoft.com/office/drawing/2014/main" id="{98995879-B6C0-45C2-9E66-A72168B4A09F}"/>
                  </a:ext>
                </a:extLst>
              </p:cNvPr>
              <p:cNvSpPr/>
              <p:nvPr/>
            </p:nvSpPr>
            <p:spPr>
              <a:xfrm>
                <a:off x="2794001" y="2312985"/>
                <a:ext cx="2057167" cy="1537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O" dirty="0"/>
              </a:p>
            </p:txBody>
          </p:sp>
          <p:sp>
            <p:nvSpPr>
              <p:cNvPr id="9" name="Rectángulo: esquinas redondeadas 8">
                <a:extLst>
                  <a:ext uri="{FF2B5EF4-FFF2-40B4-BE49-F238E27FC236}">
                    <a16:creationId xmlns:a16="http://schemas.microsoft.com/office/drawing/2014/main" id="{D59A9ABB-33DA-4F44-AA0C-7E931728FB51}"/>
                  </a:ext>
                </a:extLst>
              </p:cNvPr>
              <p:cNvSpPr/>
              <p:nvPr/>
            </p:nvSpPr>
            <p:spPr>
              <a:xfrm>
                <a:off x="749963" y="959385"/>
                <a:ext cx="1962000" cy="28908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O"/>
              </a:p>
            </p:txBody>
          </p:sp>
          <p:sp>
            <p:nvSpPr>
              <p:cNvPr id="10" name="Rectángulo: esquinas redondeadas 9">
                <a:extLst>
                  <a:ext uri="{FF2B5EF4-FFF2-40B4-BE49-F238E27FC236}">
                    <a16:creationId xmlns:a16="http://schemas.microsoft.com/office/drawing/2014/main" id="{BF7E7651-33D6-4020-82BB-DC16D9089A02}"/>
                  </a:ext>
                </a:extLst>
              </p:cNvPr>
              <p:cNvSpPr/>
              <p:nvPr/>
            </p:nvSpPr>
            <p:spPr>
              <a:xfrm>
                <a:off x="6096000" y="1434600"/>
                <a:ext cx="244800" cy="19944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O"/>
              </a:p>
            </p:txBody>
          </p:sp>
          <p:pic>
            <p:nvPicPr>
              <p:cNvPr id="12" name="Gráfico 11" descr="Cerebro en la cabeza con relleno sólido">
                <a:extLst>
                  <a:ext uri="{FF2B5EF4-FFF2-40B4-BE49-F238E27FC236}">
                    <a16:creationId xmlns:a16="http://schemas.microsoft.com/office/drawing/2014/main" id="{BFCE5AAE-D90F-43EA-9ADD-BDC6D35E7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 rot="5400000">
                <a:off x="1124968" y="1836263"/>
                <a:ext cx="1245322" cy="1245322"/>
              </a:xfrm>
              <a:prstGeom prst="rect">
                <a:avLst/>
              </a:prstGeom>
            </p:spPr>
          </p:pic>
          <p:pic>
            <p:nvPicPr>
              <p:cNvPr id="16" name="Gráfico 15" descr="Libros con relleno sólido">
                <a:extLst>
                  <a:ext uri="{FF2B5EF4-FFF2-40B4-BE49-F238E27FC236}">
                    <a16:creationId xmlns:a16="http://schemas.microsoft.com/office/drawing/2014/main" id="{1DCC4045-A278-4A87-A228-6C3D68D4DC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 rot="5400000">
                <a:off x="3831206" y="122398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Gráfico 17" descr="Engranaje único con relleno sólido">
                <a:extLst>
                  <a:ext uri="{FF2B5EF4-FFF2-40B4-BE49-F238E27FC236}">
                    <a16:creationId xmlns:a16="http://schemas.microsoft.com/office/drawing/2014/main" id="{C3BF9CFB-5621-4CBE-A082-61BF88725E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 rot="5400000">
                <a:off x="2852273" y="1327977"/>
                <a:ext cx="706415" cy="706415"/>
              </a:xfrm>
              <a:prstGeom prst="rect">
                <a:avLst/>
              </a:prstGeom>
            </p:spPr>
          </p:pic>
          <p:pic>
            <p:nvPicPr>
              <p:cNvPr id="26" name="Gráfico 25" descr="Aula de clases con relleno sólido">
                <a:extLst>
                  <a:ext uri="{FF2B5EF4-FFF2-40B4-BE49-F238E27FC236}">
                    <a16:creationId xmlns:a16="http://schemas.microsoft.com/office/drawing/2014/main" id="{BEA52016-796C-46E5-BC02-38029772BB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 rot="5400000">
                <a:off x="3292039" y="264703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7" name="Rectángulo: esquinas redondeadas 26">
                <a:extLst>
                  <a:ext uri="{FF2B5EF4-FFF2-40B4-BE49-F238E27FC236}">
                    <a16:creationId xmlns:a16="http://schemas.microsoft.com/office/drawing/2014/main" id="{002E770F-83EF-4B02-BCA4-16B042321FC2}"/>
                  </a:ext>
                </a:extLst>
              </p:cNvPr>
              <p:cNvSpPr/>
              <p:nvPr/>
            </p:nvSpPr>
            <p:spPr>
              <a:xfrm>
                <a:off x="4989771" y="1063512"/>
                <a:ext cx="888240" cy="86031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O" dirty="0"/>
              </a:p>
            </p:txBody>
          </p:sp>
          <p:pic>
            <p:nvPicPr>
              <p:cNvPr id="24" name="Gráfico 23" descr="Calendario con relleno sólido">
                <a:extLst>
                  <a:ext uri="{FF2B5EF4-FFF2-40B4-BE49-F238E27FC236}">
                    <a16:creationId xmlns:a16="http://schemas.microsoft.com/office/drawing/2014/main" id="{903E2131-7784-429C-9484-A8FEEBE3B2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 rot="5400000">
                <a:off x="5058683" y="1180539"/>
                <a:ext cx="723283" cy="723283"/>
              </a:xfrm>
              <a:prstGeom prst="rect">
                <a:avLst/>
              </a:prstGeom>
            </p:spPr>
          </p:pic>
          <p:sp>
            <p:nvSpPr>
              <p:cNvPr id="28" name="Rectángulo: esquinas redondeadas 27">
                <a:extLst>
                  <a:ext uri="{FF2B5EF4-FFF2-40B4-BE49-F238E27FC236}">
                    <a16:creationId xmlns:a16="http://schemas.microsoft.com/office/drawing/2014/main" id="{F0F989B4-3236-4F66-8593-091CAA842422}"/>
                  </a:ext>
                </a:extLst>
              </p:cNvPr>
              <p:cNvSpPr/>
              <p:nvPr/>
            </p:nvSpPr>
            <p:spPr>
              <a:xfrm>
                <a:off x="4995360" y="1998009"/>
                <a:ext cx="888240" cy="86031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O" dirty="0"/>
              </a:p>
            </p:txBody>
          </p:sp>
          <p:sp>
            <p:nvSpPr>
              <p:cNvPr id="29" name="Rectángulo: esquinas redondeadas 28">
                <a:extLst>
                  <a:ext uri="{FF2B5EF4-FFF2-40B4-BE49-F238E27FC236}">
                    <a16:creationId xmlns:a16="http://schemas.microsoft.com/office/drawing/2014/main" id="{F9158223-711C-4731-9EA8-3572A980E16C}"/>
                  </a:ext>
                </a:extLst>
              </p:cNvPr>
              <p:cNvSpPr/>
              <p:nvPr/>
            </p:nvSpPr>
            <p:spPr>
              <a:xfrm>
                <a:off x="4968442" y="2952508"/>
                <a:ext cx="888240" cy="86031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O" dirty="0"/>
              </a:p>
            </p:txBody>
          </p:sp>
          <p:pic>
            <p:nvPicPr>
              <p:cNvPr id="20" name="Gráfico 19" descr="Gráfico de barras con tendencia bajista con relleno sólido">
                <a:extLst>
                  <a:ext uri="{FF2B5EF4-FFF2-40B4-BE49-F238E27FC236}">
                    <a16:creationId xmlns:a16="http://schemas.microsoft.com/office/drawing/2014/main" id="{52C0770D-EA6A-4F2B-8365-B1C7C2558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 rot="5400000">
                <a:off x="5048207" y="2075105"/>
                <a:ext cx="706120" cy="706120"/>
              </a:xfrm>
              <a:prstGeom prst="rect">
                <a:avLst/>
              </a:prstGeom>
            </p:spPr>
          </p:pic>
          <p:pic>
            <p:nvPicPr>
              <p:cNvPr id="22" name="Gráfico 21" descr="Átomo con relleno sólido">
                <a:extLst>
                  <a:ext uri="{FF2B5EF4-FFF2-40B4-BE49-F238E27FC236}">
                    <a16:creationId xmlns:a16="http://schemas.microsoft.com/office/drawing/2014/main" id="{DC6276A1-C76D-47B0-B8BA-61FBE20FF8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 rot="5400000">
                <a:off x="5028085" y="3013479"/>
                <a:ext cx="705600" cy="705600"/>
              </a:xfrm>
              <a:prstGeom prst="rect">
                <a:avLst/>
              </a:prstGeom>
            </p:spPr>
          </p:pic>
        </p:grp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E09BA8EB-E69A-4556-A1EB-336129F6D591}"/>
              </a:ext>
            </a:extLst>
          </p:cNvPr>
          <p:cNvGrpSpPr/>
          <p:nvPr/>
        </p:nvGrpSpPr>
        <p:grpSpPr>
          <a:xfrm>
            <a:off x="6122094" y="3530925"/>
            <a:ext cx="1962000" cy="2890800"/>
            <a:chOff x="442759" y="731205"/>
            <a:chExt cx="1962000" cy="2890800"/>
          </a:xfrm>
          <a:effectLst>
            <a:outerShdw blurRad="50800" dist="215900" dir="6600000" algn="tl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</p:grpSpPr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DBBC0DEB-9CBC-416C-BFCC-5FEFE2887404}"/>
                </a:ext>
              </a:extLst>
            </p:cNvPr>
            <p:cNvSpPr/>
            <p:nvPr/>
          </p:nvSpPr>
          <p:spPr>
            <a:xfrm>
              <a:off x="442759" y="731205"/>
              <a:ext cx="1962000" cy="28908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pic>
          <p:nvPicPr>
            <p:cNvPr id="38" name="Gráfico 37" descr="Cerebro en la cabeza con relleno sólido">
              <a:extLst>
                <a:ext uri="{FF2B5EF4-FFF2-40B4-BE49-F238E27FC236}">
                  <a16:creationId xmlns:a16="http://schemas.microsoft.com/office/drawing/2014/main" id="{C80C764C-8217-428F-A305-521745535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5400000">
              <a:off x="817764" y="1608083"/>
              <a:ext cx="1245322" cy="1245322"/>
            </a:xfrm>
            <a:prstGeom prst="rect">
              <a:avLst/>
            </a:prstGeom>
          </p:spPr>
        </p:pic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6A781326-8EA6-44C6-A84E-2506AED70D55}"/>
              </a:ext>
            </a:extLst>
          </p:cNvPr>
          <p:cNvGrpSpPr/>
          <p:nvPr/>
        </p:nvGrpSpPr>
        <p:grpSpPr>
          <a:xfrm>
            <a:off x="7573373" y="2590942"/>
            <a:ext cx="1157482" cy="1263600"/>
            <a:chOff x="3391795" y="783340"/>
            <a:chExt cx="1157482" cy="1263600"/>
          </a:xfrm>
          <a:solidFill>
            <a:srgbClr val="0066FF"/>
          </a:solidFill>
          <a:effectLst>
            <a:outerShdw blurRad="50800" dist="838200" dir="6600000" algn="tl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</p:grpSpPr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0315A13E-B6EA-41A1-BAC6-AAC0C1FDB641}"/>
                </a:ext>
              </a:extLst>
            </p:cNvPr>
            <p:cNvSpPr/>
            <p:nvPr/>
          </p:nvSpPr>
          <p:spPr>
            <a:xfrm>
              <a:off x="3391795" y="783340"/>
              <a:ext cx="1157482" cy="1263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pic>
          <p:nvPicPr>
            <p:cNvPr id="39" name="Gráfico 38" descr="Libros con relleno sólido">
              <a:extLst>
                <a:ext uri="{FF2B5EF4-FFF2-40B4-BE49-F238E27FC236}">
                  <a16:creationId xmlns:a16="http://schemas.microsoft.com/office/drawing/2014/main" id="{FF49C3AF-94B1-4F0B-8E87-D06AB307B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5400000">
              <a:off x="3524002" y="995805"/>
              <a:ext cx="914400" cy="914400"/>
            </a:xfrm>
            <a:prstGeom prst="rect">
              <a:avLst/>
            </a:prstGeom>
          </p:spPr>
        </p:pic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9E9C2B8A-9A6C-4A19-A6A3-FEE6CE8FB07B}"/>
              </a:ext>
            </a:extLst>
          </p:cNvPr>
          <p:cNvGrpSpPr/>
          <p:nvPr/>
        </p:nvGrpSpPr>
        <p:grpSpPr>
          <a:xfrm>
            <a:off x="7058342" y="3241675"/>
            <a:ext cx="822959" cy="1263600"/>
            <a:chOff x="2486797" y="783340"/>
            <a:chExt cx="822959" cy="1263600"/>
          </a:xfrm>
          <a:solidFill>
            <a:srgbClr val="221BAB"/>
          </a:solidFill>
          <a:effectLst>
            <a:outerShdw blurRad="50800" dist="190500" dir="6600000" algn="tl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A0B07965-74AC-44E9-BE82-70F43C198C06}"/>
                </a:ext>
              </a:extLst>
            </p:cNvPr>
            <p:cNvSpPr/>
            <p:nvPr/>
          </p:nvSpPr>
          <p:spPr>
            <a:xfrm>
              <a:off x="2486797" y="783340"/>
              <a:ext cx="822959" cy="1263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pic>
          <p:nvPicPr>
            <p:cNvPr id="40" name="Gráfico 39" descr="Engranaje único con relleno sólido">
              <a:extLst>
                <a:ext uri="{FF2B5EF4-FFF2-40B4-BE49-F238E27FC236}">
                  <a16:creationId xmlns:a16="http://schemas.microsoft.com/office/drawing/2014/main" id="{8D496793-5EF6-4C30-BECC-76E15FD89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 rot="5400000">
              <a:off x="2545069" y="1099797"/>
              <a:ext cx="706415" cy="706415"/>
            </a:xfrm>
            <a:prstGeom prst="rect">
              <a:avLst/>
            </a:prstGeom>
          </p:spPr>
        </p:pic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083E2E9C-D612-4DB7-B0CE-7ED9C02E95C0}"/>
              </a:ext>
            </a:extLst>
          </p:cNvPr>
          <p:cNvGrpSpPr/>
          <p:nvPr/>
        </p:nvGrpSpPr>
        <p:grpSpPr>
          <a:xfrm>
            <a:off x="8073732" y="3610285"/>
            <a:ext cx="2057167" cy="1537200"/>
            <a:chOff x="2486249" y="2077844"/>
            <a:chExt cx="2057167" cy="1537200"/>
          </a:xfrm>
          <a:solidFill>
            <a:schemeClr val="accent1">
              <a:lumMod val="75000"/>
            </a:schemeClr>
          </a:solidFill>
          <a:effectLst>
            <a:outerShdw blurRad="50800" dist="215900" dir="6600000" algn="tl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</p:grpSpPr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98C47178-711D-45C2-881F-1CC93EBEB027}"/>
                </a:ext>
              </a:extLst>
            </p:cNvPr>
            <p:cNvSpPr/>
            <p:nvPr/>
          </p:nvSpPr>
          <p:spPr>
            <a:xfrm>
              <a:off x="2486249" y="2077844"/>
              <a:ext cx="2057167" cy="15372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pic>
          <p:nvPicPr>
            <p:cNvPr id="41" name="Gráfico 40" descr="Aula de clases con relleno sólido">
              <a:extLst>
                <a:ext uri="{FF2B5EF4-FFF2-40B4-BE49-F238E27FC236}">
                  <a16:creationId xmlns:a16="http://schemas.microsoft.com/office/drawing/2014/main" id="{7790E347-0D39-4D0D-96AF-70859BB5B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 rot="5400000">
              <a:off x="2984287" y="2411891"/>
              <a:ext cx="914400" cy="914400"/>
            </a:xfrm>
            <a:prstGeom prst="rect">
              <a:avLst/>
            </a:prstGeom>
          </p:spPr>
        </p:pic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04B76EC2-D86B-4EAC-BCAF-32BBF2C0764C}"/>
              </a:ext>
            </a:extLst>
          </p:cNvPr>
          <p:cNvGrpSpPr/>
          <p:nvPr/>
        </p:nvGrpSpPr>
        <p:grpSpPr>
          <a:xfrm>
            <a:off x="8695775" y="2449971"/>
            <a:ext cx="888240" cy="860312"/>
            <a:chOff x="4682567" y="835332"/>
            <a:chExt cx="888240" cy="860312"/>
          </a:xfrm>
          <a:solidFill>
            <a:srgbClr val="0066FF"/>
          </a:solidFill>
          <a:effectLst>
            <a:outerShdw blurRad="50800" dist="254000" dir="6600000" algn="tl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</p:grpSpPr>
        <p:sp>
          <p:nvSpPr>
            <p:cNvPr id="42" name="Rectángulo: esquinas redondeadas 41">
              <a:extLst>
                <a:ext uri="{FF2B5EF4-FFF2-40B4-BE49-F238E27FC236}">
                  <a16:creationId xmlns:a16="http://schemas.microsoft.com/office/drawing/2014/main" id="{932B759E-218B-49FC-90D6-87EBE62B8277}"/>
                </a:ext>
              </a:extLst>
            </p:cNvPr>
            <p:cNvSpPr/>
            <p:nvPr/>
          </p:nvSpPr>
          <p:spPr>
            <a:xfrm>
              <a:off x="4682567" y="835332"/>
              <a:ext cx="888240" cy="8603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pic>
          <p:nvPicPr>
            <p:cNvPr id="43" name="Gráfico 42" descr="Calendario con relleno sólido">
              <a:extLst>
                <a:ext uri="{FF2B5EF4-FFF2-40B4-BE49-F238E27FC236}">
                  <a16:creationId xmlns:a16="http://schemas.microsoft.com/office/drawing/2014/main" id="{90C0D083-DDB9-4A3A-B440-3CD85DACF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 rot="5400000">
              <a:off x="4751479" y="952359"/>
              <a:ext cx="723283" cy="723283"/>
            </a:xfrm>
            <a:prstGeom prst="rect">
              <a:avLst/>
            </a:prstGeom>
          </p:spPr>
        </p:pic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947215C9-3552-4B43-9715-25552412B61E}"/>
              </a:ext>
            </a:extLst>
          </p:cNvPr>
          <p:cNvGrpSpPr/>
          <p:nvPr/>
        </p:nvGrpSpPr>
        <p:grpSpPr>
          <a:xfrm>
            <a:off x="9966610" y="3385320"/>
            <a:ext cx="888240" cy="860312"/>
            <a:chOff x="4661238" y="2724328"/>
            <a:chExt cx="888240" cy="860312"/>
          </a:xfrm>
          <a:solidFill>
            <a:srgbClr val="0066FF"/>
          </a:solidFill>
          <a:effectLst>
            <a:outerShdw blurRad="50800" dist="254000" dir="6600000" algn="tl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</p:grpSpPr>
        <p:sp>
          <p:nvSpPr>
            <p:cNvPr id="45" name="Rectángulo: esquinas redondeadas 44">
              <a:extLst>
                <a:ext uri="{FF2B5EF4-FFF2-40B4-BE49-F238E27FC236}">
                  <a16:creationId xmlns:a16="http://schemas.microsoft.com/office/drawing/2014/main" id="{F28F34D4-9EBF-4307-940A-4BA4C7F7491B}"/>
                </a:ext>
              </a:extLst>
            </p:cNvPr>
            <p:cNvSpPr/>
            <p:nvPr/>
          </p:nvSpPr>
          <p:spPr>
            <a:xfrm>
              <a:off x="4661238" y="2724328"/>
              <a:ext cx="888240" cy="8603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pic>
          <p:nvPicPr>
            <p:cNvPr id="47" name="Gráfico 46" descr="Átomo con relleno sólido">
              <a:extLst>
                <a:ext uri="{FF2B5EF4-FFF2-40B4-BE49-F238E27FC236}">
                  <a16:creationId xmlns:a16="http://schemas.microsoft.com/office/drawing/2014/main" id="{6C616C84-E8BB-4343-86B7-6AF6109C7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 rot="5400000">
              <a:off x="4741263" y="2787300"/>
              <a:ext cx="705600" cy="705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081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69101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 tumiri huanca</dc:creator>
  <cp:lastModifiedBy>alex tumiri huanca</cp:lastModifiedBy>
  <cp:revision>11</cp:revision>
  <dcterms:created xsi:type="dcterms:W3CDTF">2023-06-21T15:58:36Z</dcterms:created>
  <dcterms:modified xsi:type="dcterms:W3CDTF">2023-06-21T17:11:26Z</dcterms:modified>
</cp:coreProperties>
</file>