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1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3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0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8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1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6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71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0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F8CA82-E085-49AC-A737-5BCB8E8D5AC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0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0D216-0280-7CCB-2036-8CDC6487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25920-9151-9EA1-2A80-E818D33D5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87606-DB06-3274-B417-72E4C861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32" y="1685925"/>
            <a:ext cx="4504267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B7E9D8-929A-01F7-BB0B-C30649AD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625672"/>
            <a:ext cx="8201025" cy="4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46D4A-8AB0-D4CB-B471-8A04A089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1593"/>
            <a:ext cx="8572500" cy="4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AA542F-0521-886F-7AEB-BBDE2FB1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1714500"/>
            <a:ext cx="6942666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10DF1A-F904-537F-8BF0-10D7E9B2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581149"/>
            <a:ext cx="787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5917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Игорь</dc:creator>
  <cp:lastModifiedBy>Игорь</cp:lastModifiedBy>
  <cp:revision>1</cp:revision>
  <dcterms:created xsi:type="dcterms:W3CDTF">2023-04-23T17:56:34Z</dcterms:created>
  <dcterms:modified xsi:type="dcterms:W3CDTF">2023-04-23T18:22:17Z</dcterms:modified>
</cp:coreProperties>
</file>