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75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71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36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505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38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19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00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260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20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2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710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21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40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94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90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05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F8CA82-E085-49AC-A737-5BCB8E8D5AC5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97483A-EB87-498D-ABD9-05136E710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02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0D216-0280-7CCB-2036-8CDC6487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созданию сайта на </a:t>
            </a:r>
            <a:r>
              <a:rPr lang="en-GB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025920-9151-9EA1-2A80-E818D33D5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65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D87606-DB06-3274-B417-72E4C861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07" y="1228725"/>
            <a:ext cx="9127067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2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B7E9D8-929A-01F7-BB0B-C30649AD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86" y="1409701"/>
            <a:ext cx="8822264" cy="4962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D03088-7F8A-3035-61EA-391458D11876}"/>
              </a:ext>
            </a:extLst>
          </p:cNvPr>
          <p:cNvSpPr txBox="1"/>
          <p:nvPr/>
        </p:nvSpPr>
        <p:spPr>
          <a:xfrm>
            <a:off x="4762498" y="552451"/>
            <a:ext cx="216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FF00"/>
                </a:solidFill>
              </a:rPr>
              <a:t>/index</a:t>
            </a:r>
            <a:endParaRPr lang="ru-RU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9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B46D4A-8AB0-D4CB-B471-8A04A089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36" y="1218307"/>
            <a:ext cx="9407527" cy="52917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21CFB0-4555-15A2-34ED-D3D5D5485D05}"/>
              </a:ext>
            </a:extLst>
          </p:cNvPr>
          <p:cNvSpPr txBox="1"/>
          <p:nvPr/>
        </p:nvSpPr>
        <p:spPr>
          <a:xfrm>
            <a:off x="4600575" y="585491"/>
            <a:ext cx="2724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</a:rPr>
              <a:t>/promotion</a:t>
            </a: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0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AA542F-0521-886F-7AEB-BBDE2FB1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02" y="1347490"/>
            <a:ext cx="8949795" cy="5034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F6C48-6A3A-3839-2922-B524A588B73D}"/>
              </a:ext>
            </a:extLst>
          </p:cNvPr>
          <p:cNvSpPr txBox="1"/>
          <p:nvPr/>
        </p:nvSpPr>
        <p:spPr>
          <a:xfrm>
            <a:off x="4229099" y="490240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</a:rPr>
              <a:t>/</a:t>
            </a:r>
            <a:r>
              <a:rPr lang="en-GB" sz="2400" dirty="0" err="1">
                <a:solidFill>
                  <a:srgbClr val="FFFF00"/>
                </a:solidFill>
              </a:rPr>
              <a:t>grey_kitten</a:t>
            </a: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7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10DF1A-F904-537F-8BF0-10D7E9B2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675805"/>
            <a:ext cx="8620125" cy="48488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25AA50-77BC-7157-EB95-7F367B8ED0D1}"/>
              </a:ext>
            </a:extLst>
          </p:cNvPr>
          <p:cNvSpPr txBox="1"/>
          <p:nvPr/>
        </p:nvSpPr>
        <p:spPr>
          <a:xfrm>
            <a:off x="4010025" y="85725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</a:rPr>
              <a:t>/</a:t>
            </a:r>
            <a:r>
              <a:rPr lang="en-GB" sz="2400" dirty="0" err="1">
                <a:solidFill>
                  <a:srgbClr val="FFFF00"/>
                </a:solidFill>
              </a:rPr>
              <a:t>anketa_for_work</a:t>
            </a: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5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6B378A-97B5-7298-9A8B-FAA45DB4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44" y="1249065"/>
            <a:ext cx="9834055" cy="5275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D023DD-3750-732F-F4BF-1DDDF7312BCC}"/>
              </a:ext>
            </a:extLst>
          </p:cNvPr>
          <p:cNvSpPr txBox="1"/>
          <p:nvPr/>
        </p:nvSpPr>
        <p:spPr>
          <a:xfrm>
            <a:off x="4848224" y="542925"/>
            <a:ext cx="195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</a:rPr>
              <a:t>/carousel</a:t>
            </a:r>
            <a:endParaRPr lang="ru-RU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75C0ED-F7CE-ADBB-8C95-DD68B0A6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4" y="681037"/>
            <a:ext cx="54959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5435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560</TotalTime>
  <Words>22</Words>
  <Application>Microsoft Office PowerPoint</Application>
  <PresentationFormat>Широкоэкранный</PresentationFormat>
  <Paragraphs>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Сектор</vt:lpstr>
      <vt:lpstr>Проект по созданию сайта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Игорь</dc:creator>
  <cp:lastModifiedBy>Игорь</cp:lastModifiedBy>
  <cp:revision>2</cp:revision>
  <dcterms:created xsi:type="dcterms:W3CDTF">2023-04-23T17:56:34Z</dcterms:created>
  <dcterms:modified xsi:type="dcterms:W3CDTF">2023-04-27T20:31:00Z</dcterms:modified>
</cp:coreProperties>
</file>