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70" r:id="rId4"/>
    <p:sldId id="271" r:id="rId5"/>
    <p:sldId id="272" r:id="rId6"/>
    <p:sldId id="273" r:id="rId7"/>
    <p:sldId id="274" r:id="rId8"/>
    <p:sldId id="275" r:id="rId9"/>
    <p:sldId id="259" r:id="rId10"/>
    <p:sldId id="27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04"/>
    <a:srgbClr val="EA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"/>
            <a:ext cx="9144000" cy="58341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759" cy="5834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4" y="4209171"/>
            <a:ext cx="8085582" cy="1186884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Starcraft</a:t>
            </a:r>
            <a: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Database</a:t>
            </a:r>
            <a:endParaRPr lang="en-US" sz="7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00634" y="6144865"/>
            <a:ext cx="7342600" cy="47487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Educational project made by Zelenov A.</a:t>
            </a:r>
          </a:p>
          <a:p>
            <a:endParaRPr lang="en-US" dirty="0">
              <a:latin typeface="Roboto" pitchFamily="2" charset="0"/>
              <a:ea typeface="Roboto" pitchFamily="2" charset="0"/>
            </a:endParaRPr>
          </a:p>
          <a:p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" y="6930478"/>
            <a:ext cx="8720137" cy="32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6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12188 -0.6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30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0278 -0.5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1.11111E-6 -0.616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33333E-6 -2.22222E-6 L 0.00018 -0.5444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Results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1" y="2088268"/>
            <a:ext cx="8910067" cy="37661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+</a:t>
            </a:r>
            <a:r>
              <a:rPr lang="en-US" sz="2800" dirty="0" smtClean="0">
                <a:latin typeface="Roboto" pitchFamily="2" charset="0"/>
                <a:ea typeface="Roboto" pitchFamily="2" charset="0"/>
              </a:rPr>
              <a:t> Easy to 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+</a:t>
            </a:r>
            <a:r>
              <a:rPr lang="en-US" sz="2800" dirty="0" smtClean="0">
                <a:latin typeface="Roboto" pitchFamily="2" charset="0"/>
                <a:ea typeface="Roboto" pitchFamily="2" charset="0"/>
              </a:rPr>
              <a:t> Convenient for small projects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-</a:t>
            </a:r>
            <a:r>
              <a:rPr lang="en-US" sz="2800" dirty="0" smtClean="0">
                <a:latin typeface="Roboto" pitchFamily="2" charset="0"/>
                <a:ea typeface="Roboto" pitchFamily="2" charset="0"/>
              </a:rPr>
              <a:t>  Mix of presentation, business &amp; data access logic</a:t>
            </a:r>
          </a:p>
        </p:txBody>
      </p:sp>
    </p:spTree>
    <p:extLst>
      <p:ext uri="{BB962C8B-B14F-4D97-AF65-F5344CB8AC3E}">
        <p14:creationId xmlns:p14="http://schemas.microsoft.com/office/powerpoint/2010/main" val="32508854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boto" pitchFamily="2" charset="0"/>
                <a:ea typeface="Roboto" pitchFamily="2" charset="0"/>
              </a:rPr>
              <a:t>Thank you!</a:t>
            </a:r>
            <a:endParaRPr lang="en-US" sz="5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69"/>
            <a:ext cx="9144000" cy="209493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Zelenov Aleksey, 2016.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01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Web-interface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smtClean="0">
                <a:latin typeface="Roboto" pitchFamily="2" charset="0"/>
                <a:ea typeface="Roboto" pitchFamily="2" charset="0"/>
              </a:rPr>
              <a:t>Minimalistic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smtClean="0">
                <a:latin typeface="Roboto" pitchFamily="2" charset="0"/>
                <a:ea typeface="Roboto" pitchFamily="2" charset="0"/>
              </a:rPr>
              <a:t>Easy to use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smtClean="0">
                <a:latin typeface="Roboto" pitchFamily="2" charset="0"/>
                <a:ea typeface="Roboto" pitchFamily="2" charset="0"/>
              </a:rPr>
              <a:t>Error tolerant</a:t>
            </a:r>
          </a:p>
        </p:txBody>
      </p:sp>
    </p:spTree>
    <p:extLst>
      <p:ext uri="{BB962C8B-B14F-4D97-AF65-F5344CB8AC3E}">
        <p14:creationId xmlns:p14="http://schemas.microsoft.com/office/powerpoint/2010/main" val="26136199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Starcraft</a:t>
            </a:r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Database interface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87" y="1579552"/>
            <a:ext cx="6373825" cy="52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424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Starcraft</a:t>
            </a:r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Database interface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98" y="1572750"/>
            <a:ext cx="4931804" cy="52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Starcraft</a:t>
            </a:r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Database interface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80" y="1579552"/>
            <a:ext cx="6597639" cy="44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Starcraft</a:t>
            </a:r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Database interface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88" y="1579552"/>
            <a:ext cx="7255823" cy="43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Starcraft</a:t>
            </a:r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Database interface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59" y="1579552"/>
            <a:ext cx="6965481" cy="39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Starcraft</a:t>
            </a:r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Database interface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85" y="1579552"/>
            <a:ext cx="6332030" cy="52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Technologies 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88268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Oracle XE </a:t>
            </a:r>
            <a:r>
              <a:rPr lang="en-US" sz="2800" dirty="0" smtClean="0">
                <a:latin typeface="Roboto" pitchFamily="2" charset="0"/>
                <a:ea typeface="Roboto" pitchFamily="2" charset="0"/>
              </a:rPr>
              <a:t>database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>
                <a:latin typeface="Roboto" pitchFamily="2" charset="0"/>
                <a:ea typeface="Roboto" pitchFamily="2" charset="0"/>
              </a:rPr>
              <a:t> </a:t>
            </a:r>
            <a:r>
              <a:rPr lang="en-US" sz="2800" smtClean="0">
                <a:latin typeface="Roboto" pitchFamily="2" charset="0"/>
                <a:ea typeface="Roboto" pitchFamily="2" charset="0"/>
              </a:rPr>
              <a:t>JDBC</a:t>
            </a:r>
            <a:endParaRPr lang="en-US" sz="2800" dirty="0" smtClean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JSP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Apache-tomcat-8.0.33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005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416</TotalTime>
  <Words>76</Words>
  <Application>Microsoft Office PowerPoint</Application>
  <PresentationFormat>Экран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Courier New</vt:lpstr>
      <vt:lpstr>Roboto</vt:lpstr>
      <vt:lpstr>Metropolitan</vt:lpstr>
      <vt:lpstr>Starcraft Database</vt:lpstr>
      <vt:lpstr>Web-interface</vt:lpstr>
      <vt:lpstr>Starcraft Database interface</vt:lpstr>
      <vt:lpstr>Starcraft Database interface</vt:lpstr>
      <vt:lpstr>Starcraft Database interface</vt:lpstr>
      <vt:lpstr>Starcraft Database interface</vt:lpstr>
      <vt:lpstr>Starcraft Database interface</vt:lpstr>
      <vt:lpstr>Starcraft Database interface</vt:lpstr>
      <vt:lpstr>Technologies </vt:lpstr>
      <vt:lpstr>Results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or More?</dc:title>
  <dc:creator>Yizhou Pan</dc:creator>
  <cp:lastModifiedBy>Aleksey Zelenov</cp:lastModifiedBy>
  <cp:revision>57</cp:revision>
  <dcterms:created xsi:type="dcterms:W3CDTF">2014-12-01T08:13:48Z</dcterms:created>
  <dcterms:modified xsi:type="dcterms:W3CDTF">2016-05-24T11:12:32Z</dcterms:modified>
</cp:coreProperties>
</file>