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408324-A84C-4A45-93B6-78D079CCE772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9472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665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8373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4174CD-F7AA-4C04-9BD5-2059979C81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0715" y="5104262"/>
            <a:ext cx="1168521" cy="116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96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3117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5510B37-1949-4FDA-B2BD-BB2D5739FA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352" y="5076967"/>
            <a:ext cx="1313065" cy="131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960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1B96420-1B99-4648-99B8-A192D33A53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4381" y="4995081"/>
            <a:ext cx="1314279" cy="131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059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705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823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548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329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35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ловари и их методы в Python">
            <a:extLst>
              <a:ext uri="{FF2B5EF4-FFF2-40B4-BE49-F238E27FC236}">
                <a16:creationId xmlns:a16="http://schemas.microsoft.com/office/drawing/2014/main" id="{532936D4-6B33-4299-887C-91C103CD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27" y="3214255"/>
            <a:ext cx="8326582" cy="291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F0FB2-F64B-45BF-A006-5EE63F0F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4" y="141871"/>
            <a:ext cx="11859491" cy="2698311"/>
          </a:xfrm>
        </p:spPr>
        <p:txBody>
          <a:bodyPr anchor="b">
            <a:normAutofit/>
          </a:bodyPr>
          <a:lstStyle/>
          <a:p>
            <a:pPr algn="ctr"/>
            <a:r>
              <a:rPr lang="ru-RU" sz="7200" dirty="0" err="1"/>
              <a:t>Розширені</a:t>
            </a:r>
            <a:r>
              <a:rPr lang="ru-RU" sz="7200" dirty="0"/>
              <a:t> </a:t>
            </a:r>
            <a:r>
              <a:rPr lang="ru-RU" sz="7200" dirty="0" err="1"/>
              <a:t>можливості</a:t>
            </a:r>
            <a:r>
              <a:rPr lang="ru-RU" sz="7200" dirty="0"/>
              <a:t> </a:t>
            </a:r>
            <a:r>
              <a:rPr lang="ru-RU" sz="7200" dirty="0" err="1"/>
              <a:t>функцій</a:t>
            </a:r>
            <a:endParaRPr lang="x-none" sz="7200" dirty="0"/>
          </a:p>
        </p:txBody>
      </p:sp>
    </p:spTree>
    <p:extLst>
      <p:ext uri="{BB962C8B-B14F-4D97-AF65-F5344CB8AC3E}">
        <p14:creationId xmlns:p14="http://schemas.microsoft.com/office/powerpoint/2010/main" val="66906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 з необов’язковими параметрами</a:t>
            </a:r>
            <a:endParaRPr lang="x-none" dirty="0"/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6C730F12-CA0D-401C-9FC6-95058C7E6D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uk-UA" sz="2800" dirty="0"/>
              <a:t>Стандартний приклад функції з двома параметрами</a:t>
            </a:r>
          </a:p>
          <a:p>
            <a:endParaRPr lang="uk-UA" sz="2800" dirty="0"/>
          </a:p>
          <a:p>
            <a:r>
              <a:rPr lang="es-ES" sz="2800" dirty="0"/>
              <a:t>def sum(x, y):</a:t>
            </a:r>
          </a:p>
          <a:p>
            <a:r>
              <a:rPr lang="uk-UA" sz="2800" dirty="0"/>
              <a:t>    </a:t>
            </a:r>
            <a:r>
              <a:rPr lang="es-ES" sz="2800" dirty="0"/>
              <a:t>return x + y</a:t>
            </a:r>
            <a:endParaRPr lang="LID4096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9B25E7-5B12-40D7-B04F-158CEFA63F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uk-UA" sz="2400" dirty="0"/>
              <a:t>Стандартний приклад функції з двома параметрами</a:t>
            </a:r>
          </a:p>
          <a:p>
            <a:endParaRPr lang="uk-UA" sz="2400" dirty="0"/>
          </a:p>
          <a:p>
            <a:r>
              <a:rPr lang="es-ES" sz="2400" dirty="0"/>
              <a:t>def sum(x, y=5):</a:t>
            </a:r>
          </a:p>
          <a:p>
            <a:r>
              <a:rPr lang="uk-UA" sz="2400" dirty="0"/>
              <a:t>    </a:t>
            </a:r>
            <a:r>
              <a:rPr lang="es-ES" sz="2400" dirty="0"/>
              <a:t>return x + y</a:t>
            </a:r>
            <a:endParaRPr lang="LID4096" sz="2400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2469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 з необов’язковими параметрами</a:t>
            </a:r>
            <a:endParaRPr lang="x-none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277D7A-9F6F-4357-945D-86D56C8441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704" b="19104"/>
          <a:stretch/>
        </p:blipFill>
        <p:spPr>
          <a:xfrm>
            <a:off x="631310" y="2577745"/>
            <a:ext cx="6937280" cy="400316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0B9D62E-1BB4-4D39-ACC1-209A81FDEBD5}"/>
              </a:ext>
            </a:extLst>
          </p:cNvPr>
          <p:cNvSpPr/>
          <p:nvPr/>
        </p:nvSpPr>
        <p:spPr>
          <a:xfrm>
            <a:off x="631310" y="5430981"/>
            <a:ext cx="7716982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524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 з необов’язковими параметрами</a:t>
            </a:r>
            <a:endParaRPr lang="x-none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277D7A-9F6F-4357-945D-86D56C8441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882" b="18639"/>
          <a:stretch/>
        </p:blipFill>
        <p:spPr>
          <a:xfrm>
            <a:off x="839128" y="2021811"/>
            <a:ext cx="7709126" cy="4386813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CFF04A9-E6ED-4E71-B6B5-8944A7503E99}"/>
              </a:ext>
            </a:extLst>
          </p:cNvPr>
          <p:cNvSpPr/>
          <p:nvPr/>
        </p:nvSpPr>
        <p:spPr>
          <a:xfrm>
            <a:off x="858982" y="5167745"/>
            <a:ext cx="7716982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7091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 з довільною кількістю параметрів</a:t>
            </a:r>
            <a:endParaRPr lang="x-none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F76B262-0C81-45E3-B6A9-916A07F7B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365"/>
          <a:stretch/>
        </p:blipFill>
        <p:spPr>
          <a:xfrm>
            <a:off x="1024127" y="2304424"/>
            <a:ext cx="7399437" cy="415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4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 з довільною кількістю параметрів</a:t>
            </a:r>
            <a:endParaRPr lang="x-none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57DEBF85-83B6-4EEB-A8BE-81D10DB1CF50}"/>
              </a:ext>
            </a:extLst>
          </p:cNvPr>
          <p:cNvGrpSpPr/>
          <p:nvPr/>
        </p:nvGrpSpPr>
        <p:grpSpPr>
          <a:xfrm>
            <a:off x="1024128" y="2137586"/>
            <a:ext cx="8369254" cy="4135198"/>
            <a:chOff x="1024128" y="2137586"/>
            <a:chExt cx="3676190" cy="1666667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E3B39B85-0099-4247-B6DA-BF274D2CF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4128" y="2137586"/>
              <a:ext cx="3676190" cy="761905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F4C0D6B0-51A7-4F76-B967-709C451E3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128" y="2899491"/>
              <a:ext cx="3076190" cy="904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376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5584F7D-327D-4CAD-B154-E1510149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Анонімні або лямбда функції</a:t>
            </a:r>
            <a:endParaRPr lang="x-none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639741-B0F0-44A6-B8E4-F67DD860F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76" y="1948853"/>
            <a:ext cx="10125598" cy="29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5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71CFC-E8A8-406B-86FE-2AF24CE4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Домашнє завдання</a:t>
            </a:r>
            <a:endParaRPr lang="x-non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93F01-2D47-43D4-8B9D-B8D56677D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3600" dirty="0"/>
              <a:t>§§ 5.1.1, 5.1.2</a:t>
            </a:r>
            <a:r>
              <a:rPr lang="en-US" sz="3600" dirty="0"/>
              <a:t> </a:t>
            </a:r>
            <a:endParaRPr lang="uk-UA" sz="3600" dirty="0"/>
          </a:p>
          <a:p>
            <a:endParaRPr lang="uk-UA" sz="3600" dirty="0"/>
          </a:p>
          <a:p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2146117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1538</TotalTime>
  <Words>73</Words>
  <Application>Microsoft Office PowerPoint</Application>
  <PresentationFormat>Широкоэкранный</PresentationFormat>
  <Paragraphs>17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Calibri</vt:lpstr>
      <vt:lpstr>Tw Cen MT</vt:lpstr>
      <vt:lpstr>Tw Cen MT Condensed</vt:lpstr>
      <vt:lpstr>Wingdings 3</vt:lpstr>
      <vt:lpstr>Интеграл</vt:lpstr>
      <vt:lpstr>Розширені можливості функцій</vt:lpstr>
      <vt:lpstr>Функції з необов’язковими параметрами</vt:lpstr>
      <vt:lpstr>Функції з необов’язковими параметрами</vt:lpstr>
      <vt:lpstr>Функції з необов’язковими параметрами</vt:lpstr>
      <vt:lpstr>Функції з довільною кількістю параметрів</vt:lpstr>
      <vt:lpstr>Функції з довільною кількістю параметрів</vt:lpstr>
      <vt:lpstr>Анонімні або лямбда функції</vt:lpstr>
      <vt:lpstr>Домашнє завдання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Основні елементи мови Python</dc:title>
  <dc:creator>Олександр Зеленський</dc:creator>
  <cp:lastModifiedBy>Олександр Зеленський</cp:lastModifiedBy>
  <cp:revision>57</cp:revision>
  <dcterms:created xsi:type="dcterms:W3CDTF">2020-09-12T08:46:13Z</dcterms:created>
  <dcterms:modified xsi:type="dcterms:W3CDTF">2020-11-09T19:38:18Z</dcterms:modified>
</cp:coreProperties>
</file>