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3214255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141872"/>
            <a:ext cx="11859491" cy="1617656"/>
          </a:xfrm>
        </p:spPr>
        <p:txBody>
          <a:bodyPr anchor="b">
            <a:normAutofit/>
          </a:bodyPr>
          <a:lstStyle/>
          <a:p>
            <a:pPr algn="ctr"/>
            <a:r>
              <a:rPr lang="ru-RU" sz="7200" dirty="0"/>
              <a:t>Конструктор </a:t>
            </a:r>
            <a:r>
              <a:rPr lang="ru-RU" sz="7200" dirty="0" err="1"/>
              <a:t>класу</a:t>
            </a:r>
            <a:endParaRPr lang="x-none" sz="72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dirty="0"/>
              <a:t>Конструктор класу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884218"/>
            <a:ext cx="9720073" cy="1288473"/>
          </a:xfrm>
        </p:spPr>
        <p:txBody>
          <a:bodyPr>
            <a:normAutofit/>
          </a:bodyPr>
          <a:lstStyle/>
          <a:p>
            <a:r>
              <a:rPr lang="ru-RU" sz="2800" dirty="0"/>
              <a:t>У </a:t>
            </a:r>
            <a:r>
              <a:rPr lang="ru-RU" sz="2800" dirty="0" err="1"/>
              <a:t>мові</a:t>
            </a:r>
            <a:r>
              <a:rPr lang="ru-RU" sz="2800" dirty="0"/>
              <a:t> </a:t>
            </a:r>
            <a:r>
              <a:rPr lang="ru-RU" sz="2800" dirty="0" err="1"/>
              <a:t>Python</a:t>
            </a:r>
            <a:r>
              <a:rPr lang="ru-RU" sz="2800" dirty="0"/>
              <a:t> є </a:t>
            </a:r>
            <a:r>
              <a:rPr lang="ru-RU" sz="2800" dirty="0" err="1"/>
              <a:t>спеціальний</a:t>
            </a:r>
            <a:r>
              <a:rPr lang="ru-RU" sz="2800" dirty="0"/>
              <a:t> метод __</a:t>
            </a:r>
            <a:r>
              <a:rPr lang="ru-RU" sz="2800" dirty="0" err="1"/>
              <a:t>init</a:t>
            </a:r>
            <a:r>
              <a:rPr lang="ru-RU" sz="2800" dirty="0"/>
              <a:t>__ (</a:t>
            </a:r>
            <a:r>
              <a:rPr lang="ru-RU" sz="2800" dirty="0" err="1"/>
              <a:t>зліва</a:t>
            </a:r>
            <a:r>
              <a:rPr lang="ru-RU" sz="2800" dirty="0"/>
              <a:t> і справа по два знаки </a:t>
            </a:r>
            <a:r>
              <a:rPr lang="ru-RU" sz="2800" dirty="0" err="1"/>
              <a:t>підкреслення</a:t>
            </a:r>
            <a:r>
              <a:rPr lang="ru-RU" sz="2800" dirty="0"/>
              <a:t>), </a:t>
            </a:r>
            <a:r>
              <a:rPr lang="ru-RU" sz="2800" dirty="0" err="1"/>
              <a:t>який</a:t>
            </a:r>
            <a:r>
              <a:rPr lang="ru-RU" sz="2800" dirty="0"/>
              <a:t> </a:t>
            </a:r>
            <a:r>
              <a:rPr lang="ru-RU" sz="2800" dirty="0" err="1"/>
              <a:t>називають</a:t>
            </a:r>
            <a:r>
              <a:rPr lang="ru-RU" sz="2800" dirty="0"/>
              <a:t> </a:t>
            </a:r>
            <a:r>
              <a:rPr lang="ru-RU" sz="2800" b="1" dirty="0"/>
              <a:t>конструктором </a:t>
            </a:r>
            <a:r>
              <a:rPr lang="ru-RU" sz="2800" b="1" dirty="0" err="1"/>
              <a:t>класу</a:t>
            </a:r>
            <a:r>
              <a:rPr lang="ru-RU" sz="2800" dirty="0"/>
              <a:t>.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42053-91D1-469F-B682-90B26A0A439F}"/>
              </a:ext>
            </a:extLst>
          </p:cNvPr>
          <p:cNvSpPr txBox="1"/>
          <p:nvPr/>
        </p:nvSpPr>
        <p:spPr>
          <a:xfrm>
            <a:off x="3048000" y="304800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Animals():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name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age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countLegs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 name=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age=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 = name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age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print(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.name)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pet_1 = Cat(name=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Рижик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age=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dirty="0"/>
              <a:t>Конструктор класу</a:t>
            </a:r>
            <a:endParaRPr lang="x-non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CC7F16-600D-4395-8E2D-3C26B5DB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29" y="2084831"/>
            <a:ext cx="8033280" cy="377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3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CAF95C-233E-47F9-AF1A-14B060BE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36" y="585216"/>
            <a:ext cx="5459799" cy="60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§§ 6.3</a:t>
            </a:r>
            <a:r>
              <a:rPr lang="en-US" sz="3600" dirty="0"/>
              <a:t> </a:t>
            </a:r>
            <a:endParaRPr lang="uk-UA" sz="3600" dirty="0"/>
          </a:p>
          <a:p>
            <a:endParaRPr lang="uk-UA" sz="3600" dirty="0"/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146117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1814</TotalTime>
  <Words>147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Calibri</vt:lpstr>
      <vt:lpstr>Consolas</vt:lpstr>
      <vt:lpstr>Tw Cen MT</vt:lpstr>
      <vt:lpstr>Tw Cen MT Condensed</vt:lpstr>
      <vt:lpstr>Wingdings 3</vt:lpstr>
      <vt:lpstr>Интеграл</vt:lpstr>
      <vt:lpstr>Конструктор класу</vt:lpstr>
      <vt:lpstr>Конструктор класу</vt:lpstr>
      <vt:lpstr>Конструктор класу</vt:lpstr>
      <vt:lpstr>Презентация PowerPoint</vt:lpstr>
      <vt:lpstr>Домашнє завдання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67</cp:revision>
  <dcterms:created xsi:type="dcterms:W3CDTF">2020-09-12T08:46:13Z</dcterms:created>
  <dcterms:modified xsi:type="dcterms:W3CDTF">2020-11-12T05:54:39Z</dcterms:modified>
</cp:coreProperties>
</file>