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71" r:id="rId5"/>
    <p:sldId id="272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456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&#1087;&#1088;&#1080;&#1082;&#1083;&#1072;&#1076;.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1"/>
            <a:ext cx="11859491" cy="2171837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 err="1"/>
              <a:t>Композиційний</a:t>
            </a:r>
            <a:r>
              <a:rPr lang="ru-RU" sz="5400" dirty="0"/>
              <a:t> </a:t>
            </a:r>
            <a:r>
              <a:rPr lang="ru-RU" sz="5400" dirty="0" err="1"/>
              <a:t>підхід</a:t>
            </a:r>
            <a:r>
              <a:rPr lang="ru-RU" sz="5400" dirty="0"/>
              <a:t> в ООП </a:t>
            </a:r>
            <a:r>
              <a:rPr lang="ru-RU" sz="5400" dirty="0" err="1"/>
              <a:t>мовою</a:t>
            </a:r>
            <a:r>
              <a:rPr lang="ru-RU" sz="5400" dirty="0"/>
              <a:t> </a:t>
            </a:r>
            <a:r>
              <a:rPr lang="ru-RU" sz="5400" dirty="0" err="1"/>
              <a:t>Python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Композиційний підхід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618508"/>
            <a:ext cx="9720073" cy="3654275"/>
          </a:xfrm>
        </p:spPr>
        <p:txBody>
          <a:bodyPr>
            <a:normAutofit/>
          </a:bodyPr>
          <a:lstStyle/>
          <a:p>
            <a:r>
              <a:rPr lang="ru-RU" sz="2800" dirty="0" err="1"/>
              <a:t>Сутність</a:t>
            </a:r>
            <a:r>
              <a:rPr lang="ru-RU" sz="2800" dirty="0"/>
              <a:t> </a:t>
            </a:r>
            <a:r>
              <a:rPr lang="ru-RU" sz="2800" dirty="0" err="1"/>
              <a:t>композиційного</a:t>
            </a:r>
            <a:r>
              <a:rPr lang="ru-RU" sz="2800" dirty="0"/>
              <a:t> </a:t>
            </a:r>
            <a:r>
              <a:rPr lang="ru-RU" sz="2800" dirty="0" err="1"/>
              <a:t>підходу</a:t>
            </a:r>
            <a:r>
              <a:rPr lang="ru-RU" sz="2800" dirty="0"/>
              <a:t> в </a:t>
            </a:r>
            <a:r>
              <a:rPr lang="ru-RU" sz="2800" dirty="0" err="1"/>
              <a:t>програмуванні</a:t>
            </a:r>
            <a:r>
              <a:rPr lang="ru-RU" sz="2800" dirty="0"/>
              <a:t> </a:t>
            </a:r>
            <a:r>
              <a:rPr lang="ru-RU" sz="2800" dirty="0" err="1"/>
              <a:t>мовою</a:t>
            </a:r>
            <a:endParaRPr lang="ru-RU" sz="2800" dirty="0"/>
          </a:p>
          <a:p>
            <a:r>
              <a:rPr lang="en-US" sz="2800" dirty="0"/>
              <a:t>Python </a:t>
            </a:r>
            <a:r>
              <a:rPr lang="ru-RU" sz="2800" dirty="0" err="1"/>
              <a:t>полягає</a:t>
            </a:r>
            <a:r>
              <a:rPr lang="ru-RU" sz="2800" dirty="0"/>
              <a:t> в тому, </a:t>
            </a:r>
            <a:r>
              <a:rPr lang="ru-RU" sz="2800" dirty="0" err="1"/>
              <a:t>що</a:t>
            </a:r>
            <a:r>
              <a:rPr lang="ru-RU" sz="2800" dirty="0"/>
              <a:t> в </a:t>
            </a:r>
            <a:r>
              <a:rPr lang="ru-RU" sz="2800" dirty="0" err="1"/>
              <a:t>класі</a:t>
            </a:r>
            <a:r>
              <a:rPr lang="ru-RU" sz="2800" dirty="0"/>
              <a:t>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називається</a:t>
            </a:r>
            <a:r>
              <a:rPr lang="ru-RU" sz="2800" dirty="0"/>
              <a:t> </a:t>
            </a:r>
            <a:r>
              <a:rPr lang="ru-RU" sz="2800" dirty="0" err="1"/>
              <a:t>класом</a:t>
            </a:r>
            <a:r>
              <a:rPr lang="ru-RU" sz="2800" dirty="0"/>
              <a:t>-</a:t>
            </a:r>
          </a:p>
          <a:p>
            <a:r>
              <a:rPr lang="ru-RU" sz="2800" dirty="0"/>
              <a:t>контейнером, </a:t>
            </a:r>
            <a:r>
              <a:rPr lang="ru-RU" sz="2800" dirty="0" err="1"/>
              <a:t>створюються</a:t>
            </a:r>
            <a:r>
              <a:rPr lang="ru-RU" sz="2800" dirty="0"/>
              <a:t> </a:t>
            </a:r>
            <a:r>
              <a:rPr lang="ru-RU" sz="2800" dirty="0" err="1"/>
              <a:t>інструкції</a:t>
            </a:r>
            <a:r>
              <a:rPr lang="ru-RU" sz="2800" dirty="0"/>
              <a:t> </a:t>
            </a:r>
            <a:r>
              <a:rPr lang="ru-RU" sz="2800" dirty="0" err="1"/>
              <a:t>виклику</a:t>
            </a:r>
            <a:r>
              <a:rPr lang="ru-RU" sz="2800" dirty="0"/>
              <a:t>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r>
              <a:rPr lang="ru-RU" sz="2800" dirty="0"/>
              <a:t>.</a:t>
            </a:r>
          </a:p>
          <a:p>
            <a:r>
              <a:rPr lang="ru-RU" sz="2800" dirty="0" err="1"/>
              <a:t>Такий</a:t>
            </a:r>
            <a:r>
              <a:rPr lang="ru-RU" sz="2800" dirty="0"/>
              <a:t> </a:t>
            </a:r>
            <a:r>
              <a:rPr lang="ru-RU" sz="2800" dirty="0" err="1"/>
              <a:t>підхід</a:t>
            </a:r>
            <a:r>
              <a:rPr lang="ru-RU" sz="2800" dirty="0"/>
              <a:t> </a:t>
            </a:r>
            <a:r>
              <a:rPr lang="ru-RU" sz="2800" dirty="0" err="1"/>
              <a:t>дає</a:t>
            </a:r>
            <a:r>
              <a:rPr lang="ru-RU" sz="2800" dirty="0"/>
              <a:t> </a:t>
            </a:r>
            <a:r>
              <a:rPr lang="ru-RU" sz="2800" dirty="0" err="1"/>
              <a:t>змогу</a:t>
            </a:r>
            <a:r>
              <a:rPr lang="ru-RU" sz="2800" dirty="0"/>
              <a:t> на </a:t>
            </a:r>
            <a:r>
              <a:rPr lang="ru-RU" sz="2800" dirty="0" err="1"/>
              <a:t>основі</a:t>
            </a:r>
            <a:r>
              <a:rPr lang="ru-RU" sz="2800" dirty="0"/>
              <a:t> </a:t>
            </a:r>
            <a:r>
              <a:rPr lang="ru-RU" sz="2800" dirty="0" err="1"/>
              <a:t>створених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-кон-</a:t>
            </a:r>
          </a:p>
          <a:p>
            <a:r>
              <a:rPr lang="ru-RU" sz="2800" dirty="0" err="1"/>
              <a:t>тейнера</a:t>
            </a:r>
            <a:r>
              <a:rPr lang="ru-RU" sz="2800" dirty="0"/>
              <a:t> </a:t>
            </a:r>
            <a:r>
              <a:rPr lang="ru-RU" sz="2800" dirty="0" err="1"/>
              <a:t>отримати</a:t>
            </a:r>
            <a:r>
              <a:rPr lang="ru-RU" sz="2800" dirty="0"/>
              <a:t> і </a:t>
            </a:r>
            <a:r>
              <a:rPr lang="ru-RU" sz="2800" dirty="0" err="1"/>
              <a:t>об’єкти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з </a:t>
            </a:r>
            <a:r>
              <a:rPr lang="ru-RU" sz="2800" dirty="0" err="1"/>
              <a:t>нього</a:t>
            </a:r>
            <a:r>
              <a:rPr lang="ru-RU" sz="2800" dirty="0"/>
              <a:t> </a:t>
            </a:r>
            <a:r>
              <a:rPr lang="ru-RU" sz="2800" dirty="0" err="1"/>
              <a:t>викликаються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 err="1"/>
              <a:t>Композиція</a:t>
            </a:r>
            <a:r>
              <a:rPr lang="ru-RU" sz="4800" dirty="0"/>
              <a:t> (</a:t>
            </a:r>
            <a:r>
              <a:rPr lang="ru-RU" sz="4800" dirty="0" err="1"/>
              <a:t>агрегатування</a:t>
            </a:r>
            <a:r>
              <a:rPr lang="ru-RU" sz="4800" dirty="0"/>
              <a:t>)</a:t>
            </a:r>
            <a:endParaRPr lang="x-none" sz="4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466109"/>
            <a:ext cx="9720073" cy="3048000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Композиція</a:t>
            </a:r>
            <a:r>
              <a:rPr lang="ru-RU" sz="2400" dirty="0"/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лат.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compositio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складання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зв’язування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3200" dirty="0"/>
          </a:p>
          <a:p>
            <a:endParaRPr lang="ru-RU" sz="3200" dirty="0"/>
          </a:p>
          <a:p>
            <a:r>
              <a:rPr lang="ru-RU" sz="3200" b="1" dirty="0" err="1"/>
              <a:t>Композиція</a:t>
            </a:r>
            <a:r>
              <a:rPr lang="ru-RU" sz="3200" dirty="0"/>
              <a:t> в </a:t>
            </a:r>
            <a:r>
              <a:rPr lang="ru-RU" sz="3200" dirty="0" err="1"/>
              <a:t>програмуванні</a:t>
            </a:r>
            <a:r>
              <a:rPr lang="ru-RU" sz="3200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вбудовування</a:t>
            </a:r>
            <a:r>
              <a:rPr lang="ru-RU" sz="3200" dirty="0"/>
              <a:t> </a:t>
            </a:r>
            <a:r>
              <a:rPr lang="ru-RU" sz="3200" dirty="0" err="1"/>
              <a:t>ін</a:t>
            </a:r>
            <a:r>
              <a:rPr lang="ru-RU" sz="3200" dirty="0"/>
              <a:t>-</a:t>
            </a:r>
          </a:p>
          <a:p>
            <a:r>
              <a:rPr lang="ru-RU" sz="3200" dirty="0" err="1"/>
              <a:t>ших</a:t>
            </a:r>
            <a:r>
              <a:rPr lang="ru-RU" sz="3200" dirty="0"/>
              <a:t> </a:t>
            </a:r>
            <a:r>
              <a:rPr lang="ru-RU" sz="3200" dirty="0" err="1"/>
              <a:t>об’єктів</a:t>
            </a:r>
            <a:r>
              <a:rPr lang="ru-RU" sz="3200" dirty="0"/>
              <a:t> у </a:t>
            </a:r>
            <a:r>
              <a:rPr lang="ru-RU" sz="3200" dirty="0" err="1"/>
              <a:t>об’єкт</a:t>
            </a:r>
            <a:r>
              <a:rPr lang="ru-RU" sz="3200" dirty="0"/>
              <a:t>-контейнер і </a:t>
            </a:r>
            <a:r>
              <a:rPr lang="ru-RU" sz="3200" dirty="0" err="1"/>
              <a:t>використання</a:t>
            </a:r>
            <a:r>
              <a:rPr lang="ru-RU" sz="3200" dirty="0"/>
              <a:t> </a:t>
            </a:r>
            <a:r>
              <a:rPr lang="ru-RU" sz="3200" dirty="0" err="1"/>
              <a:t>їх</a:t>
            </a:r>
            <a:r>
              <a:rPr lang="ru-RU" sz="3200" dirty="0"/>
              <a:t> для</a:t>
            </a:r>
          </a:p>
          <a:p>
            <a:r>
              <a:rPr lang="ru-RU" sz="3200" dirty="0" err="1"/>
              <a:t>реалізації</a:t>
            </a:r>
            <a:r>
              <a:rPr lang="ru-RU" sz="3200" dirty="0"/>
              <a:t> </a:t>
            </a:r>
            <a:r>
              <a:rPr lang="ru-RU" sz="3200" dirty="0" err="1"/>
              <a:t>методів</a:t>
            </a:r>
            <a:r>
              <a:rPr lang="ru-RU" sz="3200" dirty="0"/>
              <a:t> </a:t>
            </a:r>
            <a:r>
              <a:rPr lang="ru-RU" sz="3200" dirty="0" err="1"/>
              <a:t>класу</a:t>
            </a:r>
            <a:r>
              <a:rPr lang="ru-RU" sz="3200" dirty="0"/>
              <a:t>-контейнера.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79576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 err="1"/>
              <a:t>Композиція</a:t>
            </a:r>
            <a:endParaRPr lang="x-none" sz="4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07" y="2084831"/>
            <a:ext cx="6180237" cy="4496077"/>
          </a:xfrm>
        </p:spPr>
        <p:txBody>
          <a:bodyPr>
            <a:normAutofit lnSpcReduction="10000"/>
          </a:bodyPr>
          <a:lstStyle/>
          <a:p>
            <a:r>
              <a:rPr lang="uk-UA" sz="3200" b="1" dirty="0"/>
              <a:t>Задача</a:t>
            </a:r>
          </a:p>
          <a:p>
            <a:r>
              <a:rPr lang="ru-RU" sz="3200" dirty="0"/>
              <a:t>На </a:t>
            </a:r>
            <a:r>
              <a:rPr lang="ru-RU" sz="3200" dirty="0" err="1"/>
              <a:t>аркуші</a:t>
            </a:r>
            <a:r>
              <a:rPr lang="ru-RU" sz="3200" dirty="0"/>
              <a:t> </a:t>
            </a:r>
            <a:r>
              <a:rPr lang="ru-RU" sz="3200" dirty="0" err="1"/>
              <a:t>паперу</a:t>
            </a:r>
            <a:r>
              <a:rPr lang="ru-RU" sz="3200" dirty="0"/>
              <a:t> з </a:t>
            </a:r>
            <a:r>
              <a:rPr lang="ru-RU" sz="3200" dirty="0" err="1"/>
              <a:t>відомими</a:t>
            </a:r>
            <a:r>
              <a:rPr lang="ru-RU" sz="3200" dirty="0"/>
              <a:t> </a:t>
            </a:r>
            <a:r>
              <a:rPr lang="ru-RU" sz="3200" dirty="0" err="1"/>
              <a:t>розмірами</a:t>
            </a:r>
            <a:r>
              <a:rPr lang="ru-RU" sz="3200" dirty="0"/>
              <a:t> </a:t>
            </a:r>
            <a:r>
              <a:rPr lang="ru-RU" sz="3200" dirty="0" err="1"/>
              <a:t>накреслено</a:t>
            </a:r>
            <a:r>
              <a:rPr lang="ru-RU" sz="3200" dirty="0"/>
              <a:t> два кола </a:t>
            </a:r>
            <a:r>
              <a:rPr lang="ru-RU" sz="3200" dirty="0" err="1"/>
              <a:t>радіусом</a:t>
            </a:r>
            <a:r>
              <a:rPr lang="ru-RU" sz="3200" dirty="0"/>
              <a:t> r1, два кола </a:t>
            </a:r>
            <a:r>
              <a:rPr lang="ru-RU" sz="3200" dirty="0" err="1"/>
              <a:t>радіусом</a:t>
            </a:r>
            <a:r>
              <a:rPr lang="ru-RU" sz="3200" dirty="0"/>
              <a:t> r2 та один </a:t>
            </a:r>
            <a:r>
              <a:rPr lang="ru-RU" sz="3200" dirty="0" err="1"/>
              <a:t>рівносторонній</a:t>
            </a:r>
            <a:r>
              <a:rPr lang="ru-RU" sz="3200" dirty="0"/>
              <a:t> </a:t>
            </a:r>
            <a:r>
              <a:rPr lang="ru-RU" sz="3200" dirty="0" err="1"/>
              <a:t>трикутник</a:t>
            </a:r>
            <a:r>
              <a:rPr lang="ru-RU" sz="3200" dirty="0"/>
              <a:t> </a:t>
            </a:r>
            <a:r>
              <a:rPr lang="ru-RU" sz="3200" dirty="0" err="1"/>
              <a:t>зі</a:t>
            </a:r>
            <a:r>
              <a:rPr lang="ru-RU" sz="3200" dirty="0"/>
              <a:t> стороною а. </a:t>
            </a:r>
            <a:r>
              <a:rPr lang="ru-RU" sz="3200" dirty="0" err="1"/>
              <a:t>Усі</a:t>
            </a:r>
            <a:r>
              <a:rPr lang="ru-RU" sz="3200" dirty="0"/>
              <a:t> </a:t>
            </a:r>
            <a:r>
              <a:rPr lang="ru-RU" sz="3200" dirty="0" err="1"/>
              <a:t>ці</a:t>
            </a:r>
            <a:r>
              <a:rPr lang="ru-RU" sz="3200" dirty="0"/>
              <a:t> </a:t>
            </a:r>
            <a:r>
              <a:rPr lang="ru-RU" sz="3200" dirty="0" err="1"/>
              <a:t>фігури</a:t>
            </a:r>
            <a:r>
              <a:rPr lang="ru-RU" sz="3200" dirty="0"/>
              <a:t> не </a:t>
            </a:r>
            <a:r>
              <a:rPr lang="ru-RU" sz="3200" dirty="0" err="1"/>
              <a:t>перетинаються</a:t>
            </a:r>
            <a:r>
              <a:rPr lang="ru-RU" sz="3200" dirty="0"/>
              <a:t> одна з одною. </a:t>
            </a:r>
            <a:r>
              <a:rPr lang="ru-RU" sz="3200" dirty="0" err="1"/>
              <a:t>Необхідно</a:t>
            </a:r>
            <a:r>
              <a:rPr lang="ru-RU" sz="3200" dirty="0"/>
              <a:t> </a:t>
            </a:r>
            <a:r>
              <a:rPr lang="ru-RU" sz="3200" dirty="0" err="1"/>
              <a:t>обчислити</a:t>
            </a:r>
            <a:r>
              <a:rPr lang="ru-RU" sz="3200" dirty="0"/>
              <a:t> </a:t>
            </a:r>
            <a:r>
              <a:rPr lang="ru-RU" sz="3200" dirty="0" err="1"/>
              <a:t>загальну</a:t>
            </a:r>
            <a:r>
              <a:rPr lang="ru-RU" sz="3200" dirty="0"/>
              <a:t> </a:t>
            </a:r>
            <a:r>
              <a:rPr lang="ru-RU" sz="3200" dirty="0" err="1"/>
              <a:t>площу</a:t>
            </a:r>
            <a:r>
              <a:rPr lang="ru-RU" sz="3200" dirty="0"/>
              <a:t> </a:t>
            </a:r>
            <a:r>
              <a:rPr lang="ru-RU" sz="3200" dirty="0" err="1"/>
              <a:t>аркуша</a:t>
            </a:r>
            <a:r>
              <a:rPr lang="ru-RU" sz="3200" dirty="0"/>
              <a:t> </a:t>
            </a:r>
            <a:r>
              <a:rPr lang="ru-RU" sz="3200" dirty="0" err="1"/>
              <a:t>паперу</a:t>
            </a:r>
            <a:r>
              <a:rPr lang="ru-RU" sz="3200" dirty="0"/>
              <a:t> й </a:t>
            </a:r>
            <a:r>
              <a:rPr lang="ru-RU" sz="3200" dirty="0" err="1"/>
              <a:t>залишок</a:t>
            </a:r>
            <a:r>
              <a:rPr lang="ru-RU" sz="3200" dirty="0"/>
              <a:t> </a:t>
            </a:r>
            <a:r>
              <a:rPr lang="ru-RU" sz="3200" dirty="0" err="1"/>
              <a:t>площі</a:t>
            </a:r>
            <a:r>
              <a:rPr lang="ru-RU" sz="3200" dirty="0"/>
              <a:t> </a:t>
            </a:r>
            <a:r>
              <a:rPr lang="ru-RU" sz="3200" dirty="0" err="1"/>
              <a:t>аркуша</a:t>
            </a:r>
            <a:r>
              <a:rPr lang="ru-RU" sz="3200" dirty="0"/>
              <a:t>.</a:t>
            </a:r>
            <a:endParaRPr lang="LID4096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DB2E63-7D84-469B-B8CD-5A63E2C07F5A}"/>
              </a:ext>
            </a:extLst>
          </p:cNvPr>
          <p:cNvSpPr/>
          <p:nvPr/>
        </p:nvSpPr>
        <p:spPr>
          <a:xfrm>
            <a:off x="7481455" y="1537855"/>
            <a:ext cx="3262745" cy="3235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E2430A2-5B57-454A-B23A-DB812A977BFB}"/>
              </a:ext>
            </a:extLst>
          </p:cNvPr>
          <p:cNvSpPr/>
          <p:nvPr/>
        </p:nvSpPr>
        <p:spPr>
          <a:xfrm>
            <a:off x="7980218" y="1898073"/>
            <a:ext cx="1108364" cy="110836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881356C-0268-4A13-9503-77C05C89A1A2}"/>
              </a:ext>
            </a:extLst>
          </p:cNvPr>
          <p:cNvSpPr/>
          <p:nvPr/>
        </p:nvSpPr>
        <p:spPr>
          <a:xfrm>
            <a:off x="9476509" y="3037471"/>
            <a:ext cx="831273" cy="83127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AE9690E-6934-4ED1-8594-BFE173A526B0}"/>
              </a:ext>
            </a:extLst>
          </p:cNvPr>
          <p:cNvSpPr/>
          <p:nvPr/>
        </p:nvSpPr>
        <p:spPr>
          <a:xfrm>
            <a:off x="7855527" y="3602182"/>
            <a:ext cx="964277" cy="831273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61F771E-5A70-4727-A390-60E041A3C2F8}"/>
              </a:ext>
            </a:extLst>
          </p:cNvPr>
          <p:cNvCxnSpPr>
            <a:stCxn id="3" idx="1"/>
            <a:endCxn id="3" idx="5"/>
          </p:cNvCxnSpPr>
          <p:nvPr/>
        </p:nvCxnSpPr>
        <p:spPr>
          <a:xfrm>
            <a:off x="8142534" y="2060389"/>
            <a:ext cx="783732" cy="783732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ADCA5D-A874-448C-AC8E-B7931B4AA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598246" y="3159208"/>
            <a:ext cx="587799" cy="587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B89E4F-2F44-487C-9C08-F3ABF93ECAC4}"/>
              </a:ext>
            </a:extLst>
          </p:cNvPr>
          <p:cNvSpPr txBox="1"/>
          <p:nvPr/>
        </p:nvSpPr>
        <p:spPr>
          <a:xfrm>
            <a:off x="8556770" y="3747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2510B-6162-4F3F-BB0D-C38145FCB6D8}"/>
              </a:ext>
            </a:extLst>
          </p:cNvPr>
          <p:cNvSpPr txBox="1"/>
          <p:nvPr/>
        </p:nvSpPr>
        <p:spPr>
          <a:xfrm>
            <a:off x="8575964" y="222189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CF3E6-2D67-4DB2-8016-0B102DEF88B0}"/>
              </a:ext>
            </a:extLst>
          </p:cNvPr>
          <p:cNvSpPr txBox="1"/>
          <p:nvPr/>
        </p:nvSpPr>
        <p:spPr>
          <a:xfrm>
            <a:off x="9598246" y="315551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  <a:endParaRPr lang="LID4096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B4FC9DB-E824-48DB-89CD-F1B90499BB0F}"/>
              </a:ext>
            </a:extLst>
          </p:cNvPr>
          <p:cNvCxnSpPr>
            <a:cxnSpLocks/>
          </p:cNvCxnSpPr>
          <p:nvPr/>
        </p:nvCxnSpPr>
        <p:spPr>
          <a:xfrm>
            <a:off x="8373685" y="3567679"/>
            <a:ext cx="491709" cy="853816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0218" y="221674"/>
            <a:ext cx="11526982" cy="374072"/>
          </a:xfrm>
        </p:spPr>
        <p:txBody>
          <a:bodyPr>
            <a:noAutofit/>
          </a:bodyPr>
          <a:lstStyle/>
          <a:p>
            <a:r>
              <a:rPr lang="uk-UA" sz="3600" b="1" dirty="0"/>
              <a:t>Розв’язання з використанням композиційного підходу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5E15EB-A5F7-4BF3-AFEB-FD921BEB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0" y="1108364"/>
            <a:ext cx="7790220" cy="5659625"/>
          </a:xfrm>
          <a:prstGeom prst="rect">
            <a:avLst/>
          </a:prstGeom>
        </p:spPr>
      </p:pic>
      <p:graphicFrame>
        <p:nvGraphicFramePr>
          <p:cNvPr id="16" name="Объект 15">
            <a:hlinkClick r:id="rId4" action="ppaction://hlinkfile"/>
            <a:extLst>
              <a:ext uri="{FF2B5EF4-FFF2-40B4-BE49-F238E27FC236}">
                <a16:creationId xmlns:a16="http://schemas.microsoft.com/office/drawing/2014/main" id="{AEE9143E-52A4-4DB6-AB86-F25D5E4D0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39132"/>
              </p:ext>
            </p:extLst>
          </p:nvPr>
        </p:nvGraphicFramePr>
        <p:xfrm>
          <a:off x="9882519" y="5015345"/>
          <a:ext cx="1838427" cy="12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Объект упаковщика для оболочки" showAsIcon="1" r:id="rId5" imgW="707040" imgH="491040" progId="Package">
                  <p:embed/>
                </p:oleObj>
              </mc:Choice>
              <mc:Fallback>
                <p:oleObj name="Объект упаковщика для оболочки" showAsIcon="1" r:id="rId5" imgW="707040" imgH="491040" progId="Package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9F7724D8-8CF5-48D2-B5DB-77B2D9609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2519" y="5015345"/>
                        <a:ext cx="1838427" cy="127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4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§7.3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2100</TotalTime>
  <Words>149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Интеграл</vt:lpstr>
      <vt:lpstr>Пакет</vt:lpstr>
      <vt:lpstr>Композиційний підхід в ООП мовою Python</vt:lpstr>
      <vt:lpstr>Композиційний підхід</vt:lpstr>
      <vt:lpstr>Композиція (агрегатування)</vt:lpstr>
      <vt:lpstr>Композиція</vt:lpstr>
      <vt:lpstr>Презентация PowerPoint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81</cp:revision>
  <dcterms:created xsi:type="dcterms:W3CDTF">2020-09-12T08:46:13Z</dcterms:created>
  <dcterms:modified xsi:type="dcterms:W3CDTF">2020-11-25T17:47:49Z</dcterms:modified>
</cp:coreProperties>
</file>