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79" r:id="rId4"/>
    <p:sldId id="280" r:id="rId5"/>
    <p:sldId id="281" r:id="rId6"/>
    <p:sldId id="27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41871"/>
            <a:ext cx="11360727" cy="1492965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 err="1"/>
              <a:t>Опрацювання</a:t>
            </a:r>
            <a:r>
              <a:rPr lang="ru-RU" sz="5400" dirty="0"/>
              <a:t> </a:t>
            </a:r>
            <a:r>
              <a:rPr lang="ru-RU" sz="5400" dirty="0" err="1"/>
              <a:t>подій</a:t>
            </a:r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uk-UA" sz="4800" dirty="0"/>
              <a:t>Опрацювання подій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084832"/>
            <a:ext cx="9720073" cy="4187951"/>
          </a:xfrm>
        </p:spPr>
        <p:txBody>
          <a:bodyPr>
            <a:normAutofit/>
          </a:bodyPr>
          <a:lstStyle/>
          <a:p>
            <a:r>
              <a:rPr lang="ru-RU" sz="2800" dirty="0" err="1"/>
              <a:t>Зовнішнє</a:t>
            </a:r>
            <a:r>
              <a:rPr lang="ru-RU" sz="2800" dirty="0"/>
              <a:t> </a:t>
            </a:r>
            <a:r>
              <a:rPr lang="ru-RU" sz="2800" dirty="0" err="1"/>
              <a:t>діяння</a:t>
            </a:r>
            <a:r>
              <a:rPr lang="ru-RU" sz="2800" dirty="0"/>
              <a:t> на </a:t>
            </a:r>
            <a:r>
              <a:rPr lang="ru-RU" sz="2800" dirty="0" err="1"/>
              <a:t>віджет</a:t>
            </a:r>
            <a:r>
              <a:rPr lang="ru-RU" sz="2800" dirty="0"/>
              <a:t> </a:t>
            </a:r>
            <a:r>
              <a:rPr lang="ru-RU" sz="2800" dirty="0" err="1"/>
              <a:t>називають</a:t>
            </a:r>
            <a:r>
              <a:rPr lang="ru-RU" sz="2800" dirty="0"/>
              <a:t> </a:t>
            </a:r>
            <a:r>
              <a:rPr lang="ru-RU" sz="2800" dirty="0" err="1"/>
              <a:t>подією</a:t>
            </a:r>
            <a:r>
              <a:rPr lang="ru-RU" sz="2800" dirty="0"/>
              <a:t>.</a:t>
            </a:r>
          </a:p>
          <a:p>
            <a:endParaRPr lang="ru-RU" sz="1400" dirty="0"/>
          </a:p>
          <a:p>
            <a:r>
              <a:rPr lang="ru-RU" sz="2800" dirty="0" err="1"/>
              <a:t>Події</a:t>
            </a:r>
            <a:r>
              <a:rPr lang="ru-RU" sz="2800" dirty="0"/>
              <a:t>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розподілити</a:t>
            </a:r>
            <a:r>
              <a:rPr lang="ru-RU" sz="2800" dirty="0"/>
              <a:t> на три </a:t>
            </a:r>
            <a:r>
              <a:rPr lang="ru-RU" sz="2800" dirty="0" err="1"/>
              <a:t>основні</a:t>
            </a:r>
            <a:r>
              <a:rPr lang="ru-RU" sz="2800" dirty="0"/>
              <a:t> </a:t>
            </a:r>
            <a:r>
              <a:rPr lang="ru-RU" sz="2800" dirty="0" err="1"/>
              <a:t>групи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виникають</a:t>
            </a:r>
            <a:r>
              <a:rPr lang="ru-RU" sz="2800" dirty="0"/>
              <a:t> у </a:t>
            </a:r>
            <a:r>
              <a:rPr lang="ru-RU" sz="2800" dirty="0" err="1"/>
              <a:t>результаті</a:t>
            </a:r>
            <a:r>
              <a:rPr lang="ru-RU" sz="2800" dirty="0"/>
              <a:t> </a:t>
            </a:r>
            <a:r>
              <a:rPr lang="ru-RU" sz="2800" dirty="0" err="1"/>
              <a:t>діяння</a:t>
            </a:r>
            <a:r>
              <a:rPr lang="ru-RU" sz="2800" dirty="0"/>
              <a:t> на </a:t>
            </a:r>
            <a:r>
              <a:rPr lang="ru-RU" sz="2800" dirty="0" err="1"/>
              <a:t>мишу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виникають</a:t>
            </a:r>
            <a:r>
              <a:rPr lang="ru-RU" sz="2800" dirty="0"/>
              <a:t> у </a:t>
            </a:r>
            <a:r>
              <a:rPr lang="ru-RU" sz="2800" dirty="0" err="1"/>
              <a:t>результаті</a:t>
            </a:r>
            <a:r>
              <a:rPr lang="ru-RU" sz="2800" dirty="0"/>
              <a:t> </a:t>
            </a:r>
            <a:r>
              <a:rPr lang="ru-RU" sz="2800" dirty="0" err="1"/>
              <a:t>діяння</a:t>
            </a:r>
            <a:r>
              <a:rPr lang="ru-RU" sz="2800" dirty="0"/>
              <a:t> на </a:t>
            </a:r>
            <a:r>
              <a:rPr lang="ru-RU" sz="2800" dirty="0" err="1"/>
              <a:t>клавіші</a:t>
            </a:r>
            <a:endParaRPr lang="ru-RU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виникають</a:t>
            </a:r>
            <a:r>
              <a:rPr lang="ru-RU" sz="2800" dirty="0"/>
              <a:t> у </a:t>
            </a:r>
            <a:r>
              <a:rPr lang="ru-RU" sz="2800" dirty="0" err="1"/>
              <a:t>результаті</a:t>
            </a:r>
            <a:r>
              <a:rPr lang="ru-RU" sz="2800" dirty="0"/>
              <a:t> </a:t>
            </a:r>
            <a:r>
              <a:rPr lang="ru-RU" sz="2800" dirty="0" err="1"/>
              <a:t>зміни</a:t>
            </a:r>
            <a:r>
              <a:rPr lang="ru-RU" sz="2800" dirty="0"/>
              <a:t> </a:t>
            </a:r>
            <a:r>
              <a:rPr lang="ru-RU" sz="2800" dirty="0" err="1"/>
              <a:t>властивостей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sz="4800" dirty="0"/>
              <a:t> </a:t>
            </a:r>
            <a:r>
              <a:rPr lang="ru-RU" sz="4800" dirty="0" err="1"/>
              <a:t>Події</a:t>
            </a:r>
            <a:r>
              <a:rPr lang="ru-RU" sz="4800" dirty="0"/>
              <a:t>, </a:t>
            </a:r>
            <a:r>
              <a:rPr lang="ru-RU" sz="4800" dirty="0" err="1"/>
              <a:t>що</a:t>
            </a:r>
            <a:r>
              <a:rPr lang="ru-RU" sz="4800" dirty="0"/>
              <a:t> </a:t>
            </a:r>
            <a:r>
              <a:rPr lang="ru-RU" sz="4800" dirty="0" err="1"/>
              <a:t>виникають</a:t>
            </a:r>
            <a:r>
              <a:rPr lang="ru-RU" sz="4800" dirty="0"/>
              <a:t> у </a:t>
            </a:r>
            <a:r>
              <a:rPr lang="ru-RU" sz="4800" dirty="0" err="1"/>
              <a:t>результаті</a:t>
            </a:r>
            <a:r>
              <a:rPr lang="ru-RU" sz="4800" dirty="0"/>
              <a:t> </a:t>
            </a:r>
            <a:r>
              <a:rPr lang="ru-RU" sz="4800" dirty="0" err="1"/>
              <a:t>діяння</a:t>
            </a:r>
            <a:r>
              <a:rPr lang="ru-RU" sz="4800" dirty="0"/>
              <a:t> на </a:t>
            </a:r>
            <a:r>
              <a:rPr lang="ru-RU" sz="4800" dirty="0" err="1"/>
              <a:t>мишу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507673"/>
            <a:ext cx="9720073" cy="3765110"/>
          </a:xfrm>
        </p:spPr>
        <p:txBody>
          <a:bodyPr>
            <a:normAutofit/>
          </a:bodyPr>
          <a:lstStyle/>
          <a:p>
            <a:r>
              <a:rPr lang="ru-RU" sz="2800" dirty="0" err="1"/>
              <a:t>Назви</a:t>
            </a:r>
            <a:r>
              <a:rPr lang="ru-RU" sz="2800" dirty="0"/>
              <a:t> </a:t>
            </a:r>
            <a:r>
              <a:rPr lang="ru-RU" sz="2800" dirty="0" err="1"/>
              <a:t>подій</a:t>
            </a:r>
            <a:r>
              <a:rPr lang="ru-RU" sz="2800" dirty="0"/>
              <a:t> </a:t>
            </a:r>
            <a:r>
              <a:rPr lang="ru-RU" sz="2800" dirty="0" err="1"/>
              <a:t>цього</a:t>
            </a:r>
            <a:r>
              <a:rPr lang="ru-RU" sz="2800" dirty="0"/>
              <a:t> типу </a:t>
            </a:r>
            <a:r>
              <a:rPr lang="ru-RU" sz="2800" dirty="0" err="1"/>
              <a:t>беруться</a:t>
            </a:r>
            <a:r>
              <a:rPr lang="ru-RU" sz="2800" dirty="0"/>
              <a:t> в лапки і знаки &lt;&gt;.</a:t>
            </a:r>
          </a:p>
          <a:p>
            <a:r>
              <a:rPr lang="ru-RU" sz="2800" dirty="0" err="1"/>
              <a:t>Деякі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:</a:t>
            </a:r>
          </a:p>
          <a:p>
            <a:r>
              <a:rPr lang="ru-RU" sz="2800" dirty="0"/>
              <a:t>"&lt;</a:t>
            </a:r>
            <a:r>
              <a:rPr lang="en-US" sz="2800" dirty="0"/>
              <a:t>Button-1&gt;" — </a:t>
            </a:r>
            <a:r>
              <a:rPr lang="ru-RU" sz="2800" dirty="0" err="1"/>
              <a:t>клацання</a:t>
            </a:r>
            <a:r>
              <a:rPr lang="ru-RU" sz="2800" dirty="0"/>
              <a:t> </a:t>
            </a:r>
            <a:r>
              <a:rPr lang="ru-RU" sz="2800" dirty="0" err="1"/>
              <a:t>лівою</a:t>
            </a:r>
            <a:r>
              <a:rPr lang="ru-RU" sz="2800" dirty="0"/>
              <a:t> </a:t>
            </a:r>
            <a:r>
              <a:rPr lang="ru-RU" sz="2800" dirty="0" err="1"/>
              <a:t>кнопкою</a:t>
            </a:r>
            <a:r>
              <a:rPr lang="ru-RU" sz="2800" dirty="0"/>
              <a:t> </a:t>
            </a:r>
            <a:r>
              <a:rPr lang="ru-RU" sz="2800" dirty="0" err="1"/>
              <a:t>миші</a:t>
            </a:r>
            <a:r>
              <a:rPr lang="ru-RU" sz="2800" dirty="0"/>
              <a:t>;</a:t>
            </a:r>
          </a:p>
          <a:p>
            <a:r>
              <a:rPr lang="ru-RU" sz="2800" dirty="0"/>
              <a:t>"&lt;</a:t>
            </a:r>
            <a:r>
              <a:rPr lang="en-US" sz="2800" dirty="0"/>
              <a:t>Button-3&gt;" — </a:t>
            </a:r>
            <a:r>
              <a:rPr lang="ru-RU" sz="2800" dirty="0" err="1"/>
              <a:t>клацання</a:t>
            </a:r>
            <a:r>
              <a:rPr lang="ru-RU" sz="2800" dirty="0"/>
              <a:t> правою </a:t>
            </a:r>
            <a:r>
              <a:rPr lang="ru-RU" sz="2800" dirty="0" err="1"/>
              <a:t>кнопкою</a:t>
            </a:r>
            <a:r>
              <a:rPr lang="ru-RU" sz="2800" dirty="0"/>
              <a:t> </a:t>
            </a:r>
            <a:r>
              <a:rPr lang="ru-RU" sz="2800" dirty="0" err="1"/>
              <a:t>миші</a:t>
            </a:r>
            <a:r>
              <a:rPr lang="ru-RU" sz="2800" dirty="0"/>
              <a:t>;</a:t>
            </a:r>
          </a:p>
          <a:p>
            <a:r>
              <a:rPr lang="ru-RU" sz="2800" dirty="0"/>
              <a:t>"&lt;</a:t>
            </a:r>
            <a:r>
              <a:rPr lang="en-US" sz="2800" dirty="0"/>
              <a:t>Motion&gt;" — </a:t>
            </a:r>
            <a:r>
              <a:rPr lang="ru-RU" sz="2800" dirty="0"/>
              <a:t>рух </a:t>
            </a:r>
            <a:r>
              <a:rPr lang="ru-RU" sz="2800" dirty="0" err="1"/>
              <a:t>миші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11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720073" cy="1499616"/>
          </a:xfrm>
        </p:spPr>
        <p:txBody>
          <a:bodyPr>
            <a:normAutofit/>
          </a:bodyPr>
          <a:lstStyle/>
          <a:p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діяння</a:t>
            </a:r>
            <a:r>
              <a:rPr lang="ru-RU" dirty="0"/>
              <a:t> на </a:t>
            </a:r>
            <a:r>
              <a:rPr lang="ru-RU" dirty="0" err="1"/>
              <a:t>клавіші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507673"/>
            <a:ext cx="9720073" cy="3765110"/>
          </a:xfrm>
        </p:spPr>
        <p:txBody>
          <a:bodyPr>
            <a:normAutofit/>
          </a:bodyPr>
          <a:lstStyle/>
          <a:p>
            <a:r>
              <a:rPr lang="ru-RU" sz="2800" dirty="0" err="1"/>
              <a:t>Клавіші</a:t>
            </a:r>
            <a:r>
              <a:rPr lang="ru-RU" sz="2800" dirty="0"/>
              <a:t> букв </a:t>
            </a:r>
            <a:r>
              <a:rPr lang="ru-RU" sz="2800" dirty="0" err="1"/>
              <a:t>записуються</a:t>
            </a:r>
            <a:r>
              <a:rPr lang="ru-RU" sz="2800" dirty="0"/>
              <a:t> в лапках, </a:t>
            </a:r>
            <a:r>
              <a:rPr lang="ru-RU" sz="2800" dirty="0" err="1"/>
              <a:t>наприклад</a:t>
            </a:r>
            <a:r>
              <a:rPr lang="ru-RU" sz="2800" dirty="0"/>
              <a:t>: "</a:t>
            </a:r>
            <a:r>
              <a:rPr lang="en-US" sz="2800" dirty="0"/>
              <a:t>W".</a:t>
            </a:r>
          </a:p>
          <a:p>
            <a:r>
              <a:rPr lang="ru-RU" sz="2800" dirty="0"/>
              <a:t>Для </a:t>
            </a:r>
            <a:r>
              <a:rPr lang="ru-RU" sz="2800" dirty="0" err="1"/>
              <a:t>неалфавітних</a:t>
            </a:r>
            <a:r>
              <a:rPr lang="ru-RU" sz="2800" dirty="0"/>
              <a:t> </a:t>
            </a:r>
            <a:r>
              <a:rPr lang="ru-RU" sz="2800" dirty="0" err="1"/>
              <a:t>клавіш</a:t>
            </a:r>
            <a:r>
              <a:rPr lang="ru-RU" sz="2800" dirty="0"/>
              <a:t> </a:t>
            </a:r>
            <a:r>
              <a:rPr lang="ru-RU" sz="2800" dirty="0" err="1"/>
              <a:t>існують</a:t>
            </a:r>
            <a:r>
              <a:rPr lang="ru-RU" sz="2800" dirty="0"/>
              <a:t> </a:t>
            </a:r>
            <a:r>
              <a:rPr lang="ru-RU" sz="2800" dirty="0" err="1"/>
              <a:t>спеціальні</a:t>
            </a:r>
            <a:r>
              <a:rPr lang="ru-RU" sz="2800" dirty="0"/>
              <a:t> </a:t>
            </a:r>
            <a:r>
              <a:rPr lang="ru-RU" sz="2800" dirty="0" err="1"/>
              <a:t>зарезер</a:t>
            </a:r>
            <a:r>
              <a:rPr lang="ru-RU" sz="2800" dirty="0"/>
              <a:t>-</a:t>
            </a:r>
          </a:p>
          <a:p>
            <a:r>
              <a:rPr lang="ru-RU" sz="2800" dirty="0" err="1"/>
              <a:t>вовані</a:t>
            </a:r>
            <a:r>
              <a:rPr lang="ru-RU" sz="2800" dirty="0"/>
              <a:t> слова. Для </a:t>
            </a:r>
            <a:r>
              <a:rPr lang="ru-RU" sz="2800" dirty="0" err="1"/>
              <a:t>клавіш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натискуються</a:t>
            </a:r>
            <a:r>
              <a:rPr lang="ru-RU" sz="2800" dirty="0"/>
              <a:t> </a:t>
            </a:r>
            <a:r>
              <a:rPr lang="ru-RU" sz="2800" dirty="0" err="1"/>
              <a:t>одночасно</a:t>
            </a:r>
            <a:r>
              <a:rPr lang="ru-RU" sz="2800" dirty="0"/>
              <a:t>,</a:t>
            </a:r>
          </a:p>
          <a:p>
            <a:r>
              <a:rPr lang="ru-RU" sz="2800" dirty="0" err="1"/>
              <a:t>також</a:t>
            </a:r>
            <a:r>
              <a:rPr lang="ru-RU" sz="2800" dirty="0"/>
              <a:t> </a:t>
            </a:r>
            <a:r>
              <a:rPr lang="ru-RU" sz="2800" dirty="0" err="1"/>
              <a:t>існують</a:t>
            </a:r>
            <a:r>
              <a:rPr lang="ru-RU" sz="2800" dirty="0"/>
              <a:t> </a:t>
            </a:r>
            <a:r>
              <a:rPr lang="ru-RU" sz="2800" dirty="0" err="1"/>
              <a:t>спеціальні</a:t>
            </a:r>
            <a:r>
              <a:rPr lang="ru-RU" sz="2800" dirty="0"/>
              <a:t> </a:t>
            </a:r>
            <a:r>
              <a:rPr lang="ru-RU" sz="2800" dirty="0" err="1"/>
              <a:t>позначення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83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50455" cy="1499616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endParaRPr lang="x-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93413-B09B-4BE6-9B0B-7A1222FC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2507673"/>
            <a:ext cx="9720073" cy="3765110"/>
          </a:xfrm>
        </p:spPr>
        <p:txBody>
          <a:bodyPr>
            <a:normAutofit/>
          </a:bodyPr>
          <a:lstStyle/>
          <a:p>
            <a:r>
              <a:rPr lang="ru-RU" sz="2800" dirty="0" err="1"/>
              <a:t>Слід</a:t>
            </a:r>
            <a:r>
              <a:rPr lang="ru-RU" sz="2800" dirty="0"/>
              <a:t> </a:t>
            </a:r>
            <a:r>
              <a:rPr lang="ru-RU" sz="2800" dirty="0" err="1"/>
              <a:t>чітко</a:t>
            </a:r>
            <a:r>
              <a:rPr lang="ru-RU" sz="2800" dirty="0"/>
              <a:t> </a:t>
            </a:r>
            <a:r>
              <a:rPr lang="ru-RU" sz="2800" dirty="0" err="1"/>
              <a:t>усвідомити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для </a:t>
            </a:r>
            <a:r>
              <a:rPr lang="ru-RU" sz="2800" dirty="0" err="1"/>
              <a:t>опрацювання</a:t>
            </a:r>
            <a:r>
              <a:rPr lang="ru-RU" sz="2800" dirty="0"/>
              <a:t> </a:t>
            </a:r>
            <a:r>
              <a:rPr lang="ru-RU" sz="2800" dirty="0" err="1"/>
              <a:t>тієї</a:t>
            </a:r>
            <a:r>
              <a:rPr lang="ru-RU" sz="2800" dirty="0"/>
              <a:t>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іншої</a:t>
            </a:r>
            <a:r>
              <a:rPr lang="ru-RU" sz="2800" dirty="0"/>
              <a:t> </a:t>
            </a:r>
            <a:r>
              <a:rPr lang="ru-RU" sz="2800" dirty="0" err="1"/>
              <a:t>події</a:t>
            </a:r>
            <a:r>
              <a:rPr lang="ru-RU" sz="2800" dirty="0"/>
              <a:t> </a:t>
            </a:r>
            <a:r>
              <a:rPr lang="ru-RU" sz="2800" dirty="0" err="1"/>
              <a:t>попередньо</a:t>
            </a:r>
            <a:r>
              <a:rPr lang="ru-RU" sz="2800" dirty="0"/>
              <a:t> </a:t>
            </a:r>
            <a:r>
              <a:rPr lang="ru-RU" sz="2800" dirty="0" err="1"/>
              <a:t>необхідно</a:t>
            </a:r>
            <a:r>
              <a:rPr lang="ru-RU" sz="2800" dirty="0"/>
              <a:t> </a:t>
            </a:r>
            <a:r>
              <a:rPr lang="ru-RU" sz="2800" dirty="0" err="1"/>
              <a:t>зв’язати</a:t>
            </a:r>
            <a:r>
              <a:rPr lang="ru-RU" sz="2800" dirty="0"/>
              <a:t> </a:t>
            </a:r>
            <a:r>
              <a:rPr lang="ru-RU" sz="2800" dirty="0" err="1"/>
              <a:t>віджет</a:t>
            </a:r>
            <a:r>
              <a:rPr lang="ru-RU" sz="2800" dirty="0"/>
              <a:t>, над </a:t>
            </a:r>
            <a:r>
              <a:rPr lang="ru-RU" sz="2800" dirty="0" err="1"/>
              <a:t>яким</a:t>
            </a:r>
            <a:r>
              <a:rPr lang="ru-RU" sz="2800" dirty="0"/>
              <a:t> </a:t>
            </a:r>
            <a:r>
              <a:rPr lang="ru-RU" sz="2800" dirty="0" err="1"/>
              <a:t>виконується</a:t>
            </a:r>
            <a:r>
              <a:rPr lang="ru-RU" sz="2800" dirty="0"/>
              <a:t> </a:t>
            </a:r>
            <a:r>
              <a:rPr lang="ru-RU" sz="2800" dirty="0" err="1"/>
              <a:t>діяння</a:t>
            </a:r>
            <a:r>
              <a:rPr lang="ru-RU" sz="2800" dirty="0"/>
              <a:t>, саму </a:t>
            </a:r>
            <a:r>
              <a:rPr lang="ru-RU" sz="2800" dirty="0" err="1"/>
              <a:t>подію</a:t>
            </a:r>
            <a:r>
              <a:rPr lang="ru-RU" sz="2800" dirty="0"/>
              <a:t> і </a:t>
            </a:r>
            <a:r>
              <a:rPr lang="ru-RU" sz="2800" dirty="0" err="1"/>
              <a:t>функцію</a:t>
            </a:r>
            <a:r>
              <a:rPr lang="ru-RU" sz="2800" dirty="0"/>
              <a:t>, яка повинна </a:t>
            </a:r>
            <a:r>
              <a:rPr lang="ru-RU" sz="2800" dirty="0" err="1"/>
              <a:t>опрацьовувати</a:t>
            </a:r>
            <a:r>
              <a:rPr lang="ru-RU" sz="2800" dirty="0"/>
              <a:t> </a:t>
            </a:r>
            <a:r>
              <a:rPr lang="ru-RU" sz="2800" dirty="0" err="1"/>
              <a:t>цю</a:t>
            </a:r>
            <a:r>
              <a:rPr lang="ru-RU" sz="2800" dirty="0"/>
              <a:t> </a:t>
            </a:r>
            <a:r>
              <a:rPr lang="ru-RU" sz="2800" dirty="0" err="1"/>
              <a:t>подію</a:t>
            </a:r>
            <a:r>
              <a:rPr lang="ru-RU" sz="2800" dirty="0"/>
              <a:t>. </a:t>
            </a:r>
            <a:r>
              <a:rPr lang="ru-RU" sz="2800" dirty="0" err="1"/>
              <a:t>Їх</a:t>
            </a:r>
            <a:r>
              <a:rPr lang="ru-RU" sz="2800" dirty="0"/>
              <a:t> </a:t>
            </a:r>
            <a:r>
              <a:rPr lang="ru-RU" sz="2800" dirty="0" err="1"/>
              <a:t>зв’язування</a:t>
            </a:r>
            <a:r>
              <a:rPr lang="ru-RU" sz="2800" dirty="0"/>
              <a:t> </a:t>
            </a:r>
            <a:r>
              <a:rPr lang="ru-RU" sz="2800" dirty="0" err="1"/>
              <a:t>реалізується</a:t>
            </a:r>
            <a:r>
              <a:rPr lang="ru-RU" sz="2800" dirty="0"/>
              <a:t> </a:t>
            </a:r>
            <a:r>
              <a:rPr lang="ru-RU" sz="2800" dirty="0" err="1"/>
              <a:t>спеціальними</a:t>
            </a:r>
            <a:r>
              <a:rPr lang="ru-RU" sz="2800" dirty="0"/>
              <a:t> методами, </a:t>
            </a:r>
            <a:r>
              <a:rPr lang="ru-RU" sz="2800" dirty="0" err="1"/>
              <a:t>наприклад</a:t>
            </a:r>
            <a:r>
              <a:rPr lang="ru-RU" sz="2800" dirty="0"/>
              <a:t>, методом </a:t>
            </a:r>
            <a:r>
              <a:rPr lang="en-US" sz="2800" dirty="0"/>
              <a:t>bind, </a:t>
            </a:r>
            <a:r>
              <a:rPr lang="ru-RU" sz="2800" dirty="0" err="1"/>
              <a:t>який</a:t>
            </a:r>
            <a:r>
              <a:rPr lang="ru-RU" sz="2800" dirty="0"/>
              <a:t> нами </a:t>
            </a:r>
            <a:r>
              <a:rPr lang="ru-RU" sz="2800" dirty="0" err="1"/>
              <a:t>вже</a:t>
            </a:r>
            <a:r>
              <a:rPr lang="ru-RU" sz="2800" dirty="0"/>
              <a:t> </a:t>
            </a:r>
            <a:r>
              <a:rPr lang="ru-RU" sz="2800" dirty="0" err="1"/>
              <a:t>використовувався</a:t>
            </a:r>
            <a:r>
              <a:rPr lang="ru-RU" sz="2800" dirty="0"/>
              <a:t> в </a:t>
            </a:r>
            <a:r>
              <a:rPr lang="ru-RU" sz="2800" dirty="0" err="1"/>
              <a:t>програмі</a:t>
            </a:r>
            <a:r>
              <a:rPr lang="ru-RU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E5026-8988-4813-AE74-CB0F23F9889A}"/>
              </a:ext>
            </a:extLst>
          </p:cNvPr>
          <p:cNvSpPr txBox="1"/>
          <p:nvPr/>
        </p:nvSpPr>
        <p:spPr>
          <a:xfrm>
            <a:off x="1343890" y="5516480"/>
            <a:ext cx="940030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button1.bind(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'&lt;Button-1&gt;'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funcGrnToEuro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43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286000"/>
          </a:xfrm>
        </p:spPr>
        <p:txBody>
          <a:bodyPr>
            <a:normAutofit/>
          </a:bodyPr>
          <a:lstStyle/>
          <a:p>
            <a:r>
              <a:rPr lang="uk-UA" sz="3600" dirty="0"/>
              <a:t>Опрацювати §8.3</a:t>
            </a:r>
            <a:endParaRPr lang="en-US" sz="3600" dirty="0"/>
          </a:p>
          <a:p>
            <a:pPr marL="0" indent="0">
              <a:buNone/>
            </a:pPr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92961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4B9D9F-3351-4534-B102-C0EB6097D00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6545" y="2326986"/>
            <a:ext cx="7772400" cy="1463675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31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2498</TotalTime>
  <Words>214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Consolas</vt:lpstr>
      <vt:lpstr>Tw Cen MT</vt:lpstr>
      <vt:lpstr>Tw Cen MT Condensed</vt:lpstr>
      <vt:lpstr>Wingdings 3</vt:lpstr>
      <vt:lpstr>Интеграл</vt:lpstr>
      <vt:lpstr>Опрацювання подій</vt:lpstr>
      <vt:lpstr>Опрацювання подій</vt:lpstr>
      <vt:lpstr> Події, що виникають у результаті діяння на мишу</vt:lpstr>
      <vt:lpstr>Події, що виникають у результаті діяння на клавіші</vt:lpstr>
      <vt:lpstr>Події, що виникають у результаті зміни властивостей інших об’єктів</vt:lpstr>
      <vt:lpstr>Домашнє завдання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97</cp:revision>
  <dcterms:created xsi:type="dcterms:W3CDTF">2020-09-12T08:46:13Z</dcterms:created>
  <dcterms:modified xsi:type="dcterms:W3CDTF">2020-12-09T17:06:43Z</dcterms:modified>
</cp:coreProperties>
</file>