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78" r:id="rId4"/>
    <p:sldId id="27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4408324-A84C-4A45-93B6-78D079CCE772}" type="datetime1">
              <a:rPr lang="en-US" smtClean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9472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665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83730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D4174CD-F7AA-4C04-9BD5-2059979C81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30715" y="5104262"/>
            <a:ext cx="1168521" cy="116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96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31173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5510B37-1949-4FDA-B2BD-BB2D5739FA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3352" y="5076967"/>
            <a:ext cx="1313065" cy="131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9606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12/14/2020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1B96420-1B99-4648-99B8-A192D33A53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4381" y="4995081"/>
            <a:ext cx="1314279" cy="131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0594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7705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12/14/2020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28233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35488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3295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35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Словари и их методы в Python">
            <a:extLst>
              <a:ext uri="{FF2B5EF4-FFF2-40B4-BE49-F238E27FC236}">
                <a16:creationId xmlns:a16="http://schemas.microsoft.com/office/drawing/2014/main" id="{532936D4-6B33-4299-887C-91C103CD3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527" y="3214255"/>
            <a:ext cx="8326582" cy="291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3F0FB2-F64B-45BF-A006-5EE63F0FC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141871"/>
            <a:ext cx="11360727" cy="1853184"/>
          </a:xfrm>
        </p:spPr>
        <p:txBody>
          <a:bodyPr anchor="b">
            <a:normAutofit/>
          </a:bodyPr>
          <a:lstStyle/>
          <a:p>
            <a:pPr algn="ctr"/>
            <a:r>
              <a:rPr lang="ru-RU" sz="5400" dirty="0"/>
              <a:t>Меню. </a:t>
            </a:r>
            <a:r>
              <a:rPr lang="ru-RU" sz="5400" dirty="0" err="1"/>
              <a:t>Діалогові</a:t>
            </a:r>
            <a:r>
              <a:rPr lang="ru-RU" sz="5400" dirty="0"/>
              <a:t> </a:t>
            </a:r>
            <a:r>
              <a:rPr lang="ru-RU" sz="5400" dirty="0" err="1"/>
              <a:t>вікна</a:t>
            </a:r>
            <a:endParaRPr lang="x-none" sz="5400" dirty="0"/>
          </a:p>
        </p:txBody>
      </p:sp>
    </p:spTree>
    <p:extLst>
      <p:ext uri="{BB962C8B-B14F-4D97-AF65-F5344CB8AC3E}">
        <p14:creationId xmlns:p14="http://schemas.microsoft.com/office/powerpoint/2010/main" val="66906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5584F7D-327D-4CAD-B154-E1510149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9720073" cy="1499616"/>
          </a:xfrm>
        </p:spPr>
        <p:txBody>
          <a:bodyPr>
            <a:normAutofit/>
          </a:bodyPr>
          <a:lstStyle/>
          <a:p>
            <a:endParaRPr lang="x-none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593413-B09B-4BE6-9B0B-7A1222FCE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6" y="2084832"/>
            <a:ext cx="9720073" cy="4187951"/>
          </a:xfrm>
        </p:spPr>
        <p:txBody>
          <a:bodyPr>
            <a:normAutofit/>
          </a:bodyPr>
          <a:lstStyle/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2469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71CFC-E8A8-406B-86FE-2AF24CE4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Домашнє завдання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593F01-2D47-43D4-8B9D-B8D56677D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2286000"/>
          </a:xfrm>
        </p:spPr>
        <p:txBody>
          <a:bodyPr>
            <a:normAutofit/>
          </a:bodyPr>
          <a:lstStyle/>
          <a:p>
            <a:r>
              <a:rPr lang="uk-UA" sz="3600" dirty="0"/>
              <a:t>Опрацювати §8.</a:t>
            </a:r>
            <a:r>
              <a:rPr lang="en-US" sz="3600" dirty="0"/>
              <a:t>4, 8.5</a:t>
            </a:r>
          </a:p>
          <a:p>
            <a:pPr marL="0" indent="0">
              <a:buNone/>
            </a:pPr>
            <a:endParaRPr lang="uk-UA" sz="3600" dirty="0"/>
          </a:p>
          <a:p>
            <a:endParaRPr lang="x-none" sz="3600" dirty="0"/>
          </a:p>
        </p:txBody>
      </p:sp>
    </p:spTree>
    <p:extLst>
      <p:ext uri="{BB962C8B-B14F-4D97-AF65-F5344CB8AC3E}">
        <p14:creationId xmlns:p14="http://schemas.microsoft.com/office/powerpoint/2010/main" val="292961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C4B9D9F-3351-4534-B102-C0EB6097D00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186545" y="2326986"/>
            <a:ext cx="7772400" cy="1463675"/>
          </a:xfrm>
        </p:spPr>
        <p:txBody>
          <a:bodyPr/>
          <a:lstStyle/>
          <a:p>
            <a:r>
              <a:rPr lang="uk-UA" b="1" dirty="0"/>
              <a:t>Дякую за увагу!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23119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2501</TotalTime>
  <Words>16</Words>
  <Application>Microsoft Office PowerPoint</Application>
  <PresentationFormat>Широкоэкранный</PresentationFormat>
  <Paragraphs>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Calibri</vt:lpstr>
      <vt:lpstr>Tw Cen MT</vt:lpstr>
      <vt:lpstr>Tw Cen MT Condensed</vt:lpstr>
      <vt:lpstr>Wingdings 3</vt:lpstr>
      <vt:lpstr>Интеграл</vt:lpstr>
      <vt:lpstr>Меню. Діалогові вікна</vt:lpstr>
      <vt:lpstr>Презентация PowerPoint</vt:lpstr>
      <vt:lpstr>Домашнє завдання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Основні елементи мови Python</dc:title>
  <dc:creator>Олександр Зеленський</dc:creator>
  <cp:lastModifiedBy>Олександр Зеленський</cp:lastModifiedBy>
  <cp:revision>99</cp:revision>
  <dcterms:created xsi:type="dcterms:W3CDTF">2020-09-12T08:46:13Z</dcterms:created>
  <dcterms:modified xsi:type="dcterms:W3CDTF">2020-12-14T14:45:37Z</dcterms:modified>
</cp:coreProperties>
</file>